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9" r:id="rId2"/>
    <p:sldId id="257" r:id="rId3"/>
    <p:sldId id="282" r:id="rId4"/>
    <p:sldId id="256" r:id="rId5"/>
    <p:sldId id="281" r:id="rId6"/>
    <p:sldId id="258" r:id="rId7"/>
    <p:sldId id="260" r:id="rId8"/>
    <p:sldId id="269" r:id="rId9"/>
    <p:sldId id="301" r:id="rId10"/>
    <p:sldId id="261" r:id="rId11"/>
    <p:sldId id="283" r:id="rId12"/>
    <p:sldId id="284" r:id="rId13"/>
    <p:sldId id="285" r:id="rId14"/>
    <p:sldId id="286" r:id="rId15"/>
    <p:sldId id="287" r:id="rId16"/>
    <p:sldId id="288" r:id="rId17"/>
    <p:sldId id="289" r:id="rId18"/>
    <p:sldId id="290" r:id="rId19"/>
    <p:sldId id="291" r:id="rId20"/>
    <p:sldId id="262" r:id="rId21"/>
    <p:sldId id="292" r:id="rId22"/>
    <p:sldId id="303" r:id="rId23"/>
    <p:sldId id="279"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01" autoAdjust="0"/>
  </p:normalViewPr>
  <p:slideViewPr>
    <p:cSldViewPr>
      <p:cViewPr varScale="1">
        <p:scale>
          <a:sx n="49" d="100"/>
          <a:sy n="49" d="100"/>
        </p:scale>
        <p:origin x="57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VN" smtClean="0"/>
              <a:t>09/18/2025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VN" smtClean="0"/>
              <a:t>‹#›</a:t>
            </a:fld>
            <a:endParaRPr lang="en-VN"/>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7</a:t>
            </a:fld>
            <a:endParaRPr lang="en-VN"/>
          </a:p>
        </p:txBody>
      </p:sp>
    </p:spTree>
    <p:extLst>
      <p:ext uri="{BB962C8B-B14F-4D97-AF65-F5344CB8AC3E}">
        <p14:creationId xmlns:p14="http://schemas.microsoft.com/office/powerpoint/2010/main" val="11046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9</a:t>
            </a:fld>
            <a:endParaRPr lang="en-VN"/>
          </a:p>
        </p:txBody>
      </p:sp>
    </p:spTree>
    <p:extLst>
      <p:ext uri="{BB962C8B-B14F-4D97-AF65-F5344CB8AC3E}">
        <p14:creationId xmlns:p14="http://schemas.microsoft.com/office/powerpoint/2010/main" val="38024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61.svg"/><Relationship Id="rId7" Type="http://schemas.openxmlformats.org/officeDocument/2006/relationships/image" Target="../media/image81.svg"/><Relationship Id="rId12" Type="http://schemas.openxmlformats.org/officeDocument/2006/relationships/image" Target="../media/image8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88.sv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1.svg"/><Relationship Id="rId7" Type="http://schemas.openxmlformats.org/officeDocument/2006/relationships/image" Target="../media/image9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79.svg"/><Relationship Id="rId10"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92.svg"/></Relationships>
</file>

<file path=ppt/slides/_rels/slide1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61.svg"/><Relationship Id="rId7"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9.svg"/><Relationship Id="rId4" Type="http://schemas.openxmlformats.org/officeDocument/2006/relationships/image" Target="../media/image44.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0.svg"/><Relationship Id="rId14" Type="http://schemas.openxmlformats.org/officeDocument/2006/relationships/image" Target="../media/image12.gif"/></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7.svg"/><Relationship Id="rId18" Type="http://schemas.openxmlformats.org/officeDocument/2006/relationships/image" Target="../media/image61.png"/><Relationship Id="rId3" Type="http://schemas.openxmlformats.org/officeDocument/2006/relationships/image" Target="../media/image61.svg"/><Relationship Id="rId21" Type="http://schemas.openxmlformats.org/officeDocument/2006/relationships/image" Target="../media/image111.svg"/><Relationship Id="rId7" Type="http://schemas.openxmlformats.org/officeDocument/2006/relationships/image" Target="../media/image101.svg"/><Relationship Id="rId12" Type="http://schemas.openxmlformats.org/officeDocument/2006/relationships/image" Target="../media/image60.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18.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05.svg"/><Relationship Id="rId24" Type="http://schemas.openxmlformats.org/officeDocument/2006/relationships/image" Target="../media/image63.png"/><Relationship Id="rId5" Type="http://schemas.openxmlformats.org/officeDocument/2006/relationships/image" Target="../media/image99.svg"/><Relationship Id="rId15" Type="http://schemas.openxmlformats.org/officeDocument/2006/relationships/image" Target="../media/image40.svg"/><Relationship Id="rId23" Type="http://schemas.openxmlformats.org/officeDocument/2006/relationships/image" Target="../media/image28.svg"/><Relationship Id="rId10" Type="http://schemas.openxmlformats.org/officeDocument/2006/relationships/image" Target="../media/image59.png"/><Relationship Id="rId19" Type="http://schemas.openxmlformats.org/officeDocument/2006/relationships/image" Target="../media/image109.svg"/><Relationship Id="rId4" Type="http://schemas.openxmlformats.org/officeDocument/2006/relationships/image" Target="../media/image56.png"/><Relationship Id="rId9" Type="http://schemas.openxmlformats.org/officeDocument/2006/relationships/image" Target="../media/image103.svg"/><Relationship Id="rId14" Type="http://schemas.openxmlformats.org/officeDocument/2006/relationships/image" Target="../media/image16.png"/><Relationship Id="rId22"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64.png"/><Relationship Id="rId4" Type="http://schemas.openxmlformats.org/officeDocument/2006/relationships/image" Target="../media/image2.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4.svg"/><Relationship Id="rId18" Type="http://schemas.openxmlformats.org/officeDocument/2006/relationships/image" Target="../media/image67.png"/><Relationship Id="rId3" Type="http://schemas.openxmlformats.org/officeDocument/2006/relationships/image" Target="../media/image127.svg"/><Relationship Id="rId7" Type="http://schemas.openxmlformats.org/officeDocument/2006/relationships/image" Target="../media/image129.svg"/><Relationship Id="rId12" Type="http://schemas.openxmlformats.org/officeDocument/2006/relationships/image" Target="../media/image18.png"/><Relationship Id="rId17" Type="http://schemas.openxmlformats.org/officeDocument/2006/relationships/image" Target="../media/image42.svg"/><Relationship Id="rId2" Type="http://schemas.openxmlformats.org/officeDocument/2006/relationships/image" Target="../media/image65.png"/><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40.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16.png"/><Relationship Id="rId19" Type="http://schemas.openxmlformats.org/officeDocument/2006/relationships/image" Target="../media/image131.sv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24.svg"/><Relationship Id="rId7" Type="http://schemas.openxmlformats.org/officeDocument/2006/relationships/image" Target="../media/image3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8.sv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6.svg"/><Relationship Id="rId18" Type="http://schemas.openxmlformats.org/officeDocument/2006/relationships/image" Target="../media/image21.gif"/><Relationship Id="rId3" Type="http://schemas.openxmlformats.org/officeDocument/2006/relationships/image" Target="../media/image24.svg"/><Relationship Id="rId21" Type="http://schemas.openxmlformats.org/officeDocument/2006/relationships/image" Target="../media/image24.png"/><Relationship Id="rId7" Type="http://schemas.openxmlformats.org/officeDocument/2006/relationships/image" Target="../media/image40.svg"/><Relationship Id="rId12" Type="http://schemas.openxmlformats.org/officeDocument/2006/relationships/image" Target="../media/image19.png"/><Relationship Id="rId17" Type="http://schemas.openxmlformats.org/officeDocument/2006/relationships/image" Target="../media/image48.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14.sv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42.sv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svg"/><Relationship Id="rId7" Type="http://schemas.openxmlformats.org/officeDocument/2006/relationships/image" Target="../media/image5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5.svg"/><Relationship Id="rId10" Type="http://schemas.openxmlformats.org/officeDocument/2006/relationships/image" Target="../media/image14.gif"/><Relationship Id="rId4" Type="http://schemas.openxmlformats.org/officeDocument/2006/relationships/image" Target="../media/image26.png"/><Relationship Id="rId9"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1.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5999475" cy="50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EDF8AB8-B9E5-4610-8B52-6653C2FA0D40}"/>
              </a:ext>
            </a:extLst>
          </p:cNvPr>
          <p:cNvPicPr/>
          <p:nvPr/>
        </p:nvPicPr>
        <p:blipFill>
          <a:blip r:embed="rId5"/>
          <a:stretch>
            <a:fillRect/>
          </a:stretch>
        </p:blipFill>
        <p:spPr>
          <a:xfrm rot="21346061">
            <a:off x="1295400" y="2968210"/>
            <a:ext cx="4724400" cy="3232249"/>
          </a:xfrm>
          <a:prstGeom prst="rect">
            <a:avLst/>
          </a:prstGeom>
        </p:spPr>
      </p:pic>
      <p:pic>
        <p:nvPicPr>
          <p:cNvPr id="10" name="Picture 9">
            <a:extLst>
              <a:ext uri="{FF2B5EF4-FFF2-40B4-BE49-F238E27FC236}">
                <a16:creationId xmlns:a16="http://schemas.microsoft.com/office/drawing/2014/main" id="{F6E8E984-AFDB-4A31-9BA4-296FABE34B8F}"/>
              </a:ext>
            </a:extLst>
          </p:cNvPr>
          <p:cNvPicPr/>
          <p:nvPr/>
        </p:nvPicPr>
        <p:blipFill>
          <a:blip r:embed="rId6"/>
          <a:stretch>
            <a:fillRect/>
          </a:stretch>
        </p:blipFill>
        <p:spPr>
          <a:xfrm>
            <a:off x="6301739" y="5633888"/>
            <a:ext cx="4617722" cy="3736975"/>
          </a:xfrm>
          <a:prstGeom prst="rect">
            <a:avLst/>
          </a:prstGeom>
        </p:spPr>
      </p:pic>
      <p:sp>
        <p:nvSpPr>
          <p:cNvPr id="3" name="Rectangle: Rounded Corners 2">
            <a:extLst>
              <a:ext uri="{FF2B5EF4-FFF2-40B4-BE49-F238E27FC236}">
                <a16:creationId xmlns:a16="http://schemas.microsoft.com/office/drawing/2014/main" id="{529F396B-02AF-7C1E-2018-E5E47E2CF85F}"/>
              </a:ext>
            </a:extLst>
          </p:cNvPr>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01E13E0-8FC0-465D-A3B9-2D1617112376}"/>
              </a:ext>
            </a:extLst>
          </p:cNvPr>
          <p:cNvPicPr/>
          <p:nvPr/>
        </p:nvPicPr>
        <p:blipFill>
          <a:blip r:embed="rId6"/>
          <a:stretch>
            <a:fillRect/>
          </a:stretch>
        </p:blipFill>
        <p:spPr>
          <a:xfrm>
            <a:off x="10708437" y="2657625"/>
            <a:ext cx="5334000" cy="3355975"/>
          </a:xfrm>
          <a:prstGeom prst="rect">
            <a:avLst/>
          </a:prstGeom>
        </p:spPr>
      </p:pic>
      <p:sp>
        <p:nvSpPr>
          <p:cNvPr id="4" name="Rectangle: Rounded Corners 3">
            <a:extLst>
              <a:ext uri="{FF2B5EF4-FFF2-40B4-BE49-F238E27FC236}">
                <a16:creationId xmlns:a16="http://schemas.microsoft.com/office/drawing/2014/main" id="{D07603A0-55A0-6852-CC5D-C3E30161CDB8}"/>
              </a:ext>
            </a:extLst>
          </p:cNvPr>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 xmlns:asvg="http://schemas.microsoft.com/office/drawing/2016/SVG/main"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5B9473-C3E0-4A91-9550-5E5FE16BDBCC}"/>
              </a:ext>
            </a:extLst>
          </p:cNvPr>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FB92439B-7F77-4A7F-98B9-7619832B5AC3}"/>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258217-9D16-417E-991D-80C62F4DA243}"/>
              </a:ext>
            </a:extLst>
          </p:cNvPr>
          <p:cNvSpPr txBox="1"/>
          <p:nvPr/>
        </p:nvSpPr>
        <p:spPr>
          <a:xfrm>
            <a:off x="2895600" y="1753326"/>
            <a:ext cx="12039600" cy="830997"/>
          </a:xfrm>
          <a:prstGeom prst="rect">
            <a:avLst/>
          </a:prstGeom>
          <a:noFill/>
        </p:spPr>
        <p:txBody>
          <a:bodyPr wrap="square" rtlCol="0">
            <a:spAutoFit/>
          </a:bodyPr>
          <a:lstStyle/>
          <a:p>
            <a:pPr algn="ctr" rtl="0">
              <a:spcBef>
                <a:spcPts val="0"/>
              </a:spcBef>
              <a:spcAft>
                <a:spcPts val="500"/>
              </a:spcAft>
            </a:pPr>
            <a:r>
              <a:rPr lang="vi-VN" sz="4800" b="1" i="0" u="none" strike="noStrike">
                <a:solidFill>
                  <a:srgbClr val="002060"/>
                </a:solidFill>
                <a:effectLst/>
                <a:latin typeface="Calibri" panose="020F0502020204030204" pitchFamily="34" charset="0"/>
                <a:cs typeface="Calibri" panose="020F0502020204030204" pitchFamily="34" charset="0"/>
              </a:rPr>
              <a:t> </a:t>
            </a:r>
            <a:r>
              <a:rPr lang="en-US" sz="4800" b="1" i="0" u="none" strike="noStrike">
                <a:solidFill>
                  <a:srgbClr val="002060"/>
                </a:solidFill>
                <a:effectLst/>
                <a:latin typeface="Calibri" panose="020F0502020204030204" pitchFamily="34" charset="0"/>
                <a:cs typeface="Calibri" panose="020F0502020204030204" pitchFamily="34" charset="0"/>
              </a:rPr>
              <a:t>Trò chơi: “Hiểu ý đồng đội”</a:t>
            </a:r>
            <a:endParaRPr lang="vi-VN" sz="4800" b="1" dirty="0">
              <a:solidFill>
                <a:srgbClr val="00206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B929270-9C48-4793-ACF7-DE83FBA2E27F}"/>
              </a:ext>
            </a:extLst>
          </p:cNvPr>
          <p:cNvSpPr txBox="1"/>
          <p:nvPr/>
        </p:nvSpPr>
        <p:spPr>
          <a:xfrm>
            <a:off x="1828800" y="2607183"/>
            <a:ext cx="15163800" cy="6186309"/>
          </a:xfrm>
          <a:prstGeom prst="rect">
            <a:avLst/>
          </a:prstGeom>
          <a:noFill/>
        </p:spPr>
        <p:txBody>
          <a:bodyPr wrap="square" rtlCol="0">
            <a:spAutoFit/>
          </a:bodyPr>
          <a:lstStyle/>
          <a:p>
            <a:r>
              <a:rPr lang="nl-NL" sz="4400">
                <a:latin typeface="Times New Roman" panose="02020603050405020304" pitchFamily="18" charset="0"/>
                <a:cs typeface="Times New Roman" panose="02020603050405020304" pitchFamily="18" charset="0"/>
              </a:rPr>
              <a:t>Mỗi đội đứng xếp thành hàng dọc quay mặt xuống phía lớp.</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1: đứng cuối hàng, có nhiệm vụ nghĩ ra tên 1 sản phẩm công nghệ rồi dùng ngón tay viết lên lưng HS 2 (bạn đứng trước mình).</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2 dùng ngón tay viết tên sản phẩm công nghệ lên lưng HS 3 (bạn đứng đầu hàng. HS 3 viết mô tả của sản phẩm đó lên bảng rồi giơ lên cho các bạn dưới lớp đoán tên đó là sản phẩm gì.</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Trong 4 phút, đội nào có số sản phẩm được đoán đúng nhiều nhất sẽ là đội chiến thắng.</a:t>
            </a:r>
            <a:endParaRPr lang="en-US" sz="4400">
              <a:latin typeface="Times New Roman" panose="02020603050405020304" pitchFamily="18" charset="0"/>
              <a:cs typeface="Times New Roman" panose="02020603050405020304" pitchFamily="18" charset="0"/>
            </a:endParaRPr>
          </a:p>
          <a:p>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4589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 xmlns:asvg="http://schemas.microsoft.com/office/drawing/2016/SVG/main"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extLst>
      <p:ext uri="{BB962C8B-B14F-4D97-AF65-F5344CB8AC3E}">
        <p14:creationId xmlns:p14="http://schemas.microsoft.com/office/powerpoint/2010/main" val="385829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383</TotalTime>
  <Words>441</Words>
  <Application>Microsoft Office PowerPoint</Application>
  <PresentationFormat>Custom</PresentationFormat>
  <Paragraphs>41</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Admin</cp:lastModifiedBy>
  <cp:revision>33</cp:revision>
  <dcterms:created xsi:type="dcterms:W3CDTF">2006-08-16T00:00:00Z</dcterms:created>
  <dcterms:modified xsi:type="dcterms:W3CDTF">2025-09-18T09:45:30Z</dcterms:modified>
  <cp:category>9Slide.vn</cp:category>
  <dc:identifier>DAGFQb04hJQ</dc:identifier>
</cp:coreProperties>
</file>