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7" r:id="rId2"/>
    <p:sldId id="276" r:id="rId3"/>
    <p:sldId id="257" r:id="rId4"/>
    <p:sldId id="278" r:id="rId5"/>
    <p:sldId id="274" r:id="rId6"/>
    <p:sldId id="283" r:id="rId7"/>
    <p:sldId id="265" r:id="rId8"/>
    <p:sldId id="284" r:id="rId9"/>
    <p:sldId id="266" r:id="rId10"/>
    <p:sldId id="285" r:id="rId11"/>
    <p:sldId id="279" r:id="rId12"/>
    <p:sldId id="286" r:id="rId13"/>
    <p:sldId id="281" r:id="rId14"/>
    <p:sldId id="280" r:id="rId15"/>
    <p:sldId id="287" r:id="rId16"/>
    <p:sldId id="282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862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9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5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4" y="1776549"/>
            <a:ext cx="64791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85478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9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196</Words>
  <Application>Microsoft Office PowerPoint</Application>
  <PresentationFormat>Widescreen</PresentationFormat>
  <Paragraphs>54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Yu Mincho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2024-06-06T10:12:50Z</dcterms:created>
  <dcterms:modified xsi:type="dcterms:W3CDTF">2025-09-17T12:56:11Z</dcterms:modified>
</cp:coreProperties>
</file>