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1"/>
  </p:notesMasterIdLst>
  <p:sldIdLst>
    <p:sldId id="280" r:id="rId3"/>
    <p:sldId id="387" r:id="rId4"/>
    <p:sldId id="388" r:id="rId5"/>
    <p:sldId id="390" r:id="rId6"/>
    <p:sldId id="391" r:id="rId7"/>
    <p:sldId id="392" r:id="rId8"/>
    <p:sldId id="257" r:id="rId9"/>
    <p:sldId id="258" r:id="rId10"/>
    <p:sldId id="259" r:id="rId11"/>
    <p:sldId id="407" r:id="rId12"/>
    <p:sldId id="409" r:id="rId13"/>
    <p:sldId id="444" r:id="rId14"/>
    <p:sldId id="415" r:id="rId15"/>
    <p:sldId id="410" r:id="rId16"/>
    <p:sldId id="411" r:id="rId17"/>
    <p:sldId id="430" r:id="rId18"/>
    <p:sldId id="269" r:id="rId19"/>
    <p:sldId id="41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769" autoAdjust="0"/>
  </p:normalViewPr>
  <p:slideViewPr>
    <p:cSldViewPr snapToGrid="0">
      <p:cViewPr varScale="1">
        <p:scale>
          <a:sx n="60" d="100"/>
          <a:sy n="60" d="100"/>
        </p:scale>
        <p:origin x="11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Việt Nam - Tổ quốc của nhiều dân tộc. Các dân tộc cùng là con cháu của Lạc Long Quân - Âu Cơ, nở ra từ trăm trứng, nửa theo mẹ lên núi, nửa theo cha xuống biển, cùng mở mang xây dựng non sông "Tam sơn, tứ hải, nhất phần điền". Cùng chung sống lâu đời trên một đất nước, các dân tộc có truyền thống yêu nước, đoàn kết giúp đỡ nhau trong chinh phục thiên nhiên và đấu tranh xã hội, suốt quá trình lịch sử dựng nước, giữ nước và xây dựng phát triển đất nước.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Câu</a:t>
            </a:r>
            <a:r>
              <a:rPr lang="en-US" dirty="0"/>
              <a:t> </a:t>
            </a:r>
            <a:r>
              <a:rPr lang="en-US" dirty="0" err="1"/>
              <a:t>chuyện</a:t>
            </a:r>
            <a:r>
              <a:rPr lang="en-US" dirty="0"/>
              <a:t> </a:t>
            </a:r>
            <a:r>
              <a:rPr lang="en-US" b="1" dirty="0" err="1"/>
              <a:t>Trần</a:t>
            </a:r>
            <a:r>
              <a:rPr lang="en-US" b="1" dirty="0"/>
              <a:t> </a:t>
            </a:r>
            <a:r>
              <a:rPr lang="en-US" b="1" dirty="0" err="1"/>
              <a:t>Nhật</a:t>
            </a:r>
            <a:r>
              <a:rPr lang="en-US" b="1" dirty="0"/>
              <a:t> </a:t>
            </a:r>
            <a:r>
              <a:rPr lang="en-US" b="1" dirty="0" err="1"/>
              <a:t>Duật</a:t>
            </a:r>
            <a:r>
              <a:rPr lang="en-US" b="1" dirty="0"/>
              <a:t> </a:t>
            </a:r>
            <a:r>
              <a:rPr lang="en-US" dirty="0" err="1"/>
              <a:t>thu</a:t>
            </a:r>
            <a:r>
              <a:rPr lang="en-US" dirty="0"/>
              <a:t> </a:t>
            </a:r>
            <a:r>
              <a:rPr lang="en-US" dirty="0" err="1"/>
              <a:t>phục</a:t>
            </a:r>
            <a:r>
              <a:rPr lang="en-US" dirty="0"/>
              <a:t> </a:t>
            </a:r>
            <a:r>
              <a:rPr lang="en-US" dirty="0" err="1"/>
              <a:t>chúa</a:t>
            </a:r>
            <a:r>
              <a:rPr lang="en-US" dirty="0"/>
              <a:t> </a:t>
            </a:r>
            <a:r>
              <a:rPr lang="en-US" dirty="0" err="1"/>
              <a:t>đạo</a:t>
            </a:r>
            <a:r>
              <a:rPr lang="en-US" dirty="0"/>
              <a:t> </a:t>
            </a:r>
            <a:r>
              <a:rPr lang="en-US" dirty="0" err="1"/>
              <a:t>Đà</a:t>
            </a:r>
            <a:r>
              <a:rPr lang="en-US" dirty="0"/>
              <a:t> Giang</a:t>
            </a:r>
          </a:p>
          <a:p>
            <a:r>
              <a:rPr lang="en-US" dirty="0" err="1"/>
              <a:t>Trần</a:t>
            </a:r>
            <a:r>
              <a:rPr lang="en-US" dirty="0"/>
              <a:t> </a:t>
            </a:r>
            <a:r>
              <a:rPr lang="en-US" dirty="0" err="1"/>
              <a:t>Nhật</a:t>
            </a:r>
            <a:r>
              <a:rPr lang="en-US" dirty="0"/>
              <a:t> </a:t>
            </a:r>
            <a:r>
              <a:rPr lang="en-US" dirty="0" err="1"/>
              <a:t>Duật</a:t>
            </a:r>
            <a:r>
              <a:rPr lang="en-US" dirty="0"/>
              <a:t> (1253 - 1330) </a:t>
            </a:r>
            <a:r>
              <a:rPr lang="en-US" dirty="0" err="1"/>
              <a:t>là</a:t>
            </a:r>
            <a:r>
              <a:rPr lang="en-US" dirty="0"/>
              <a:t> con </a:t>
            </a:r>
            <a:r>
              <a:rPr lang="en-US" dirty="0" err="1"/>
              <a:t>trai</a:t>
            </a:r>
            <a:r>
              <a:rPr lang="en-US" dirty="0"/>
              <a:t> </a:t>
            </a:r>
            <a:r>
              <a:rPr lang="en-US" dirty="0" err="1"/>
              <a:t>của</a:t>
            </a:r>
            <a:r>
              <a:rPr lang="en-US" dirty="0"/>
              <a:t> </a:t>
            </a:r>
            <a:r>
              <a:rPr lang="en-US" dirty="0" err="1"/>
              <a:t>vua</a:t>
            </a:r>
            <a:r>
              <a:rPr lang="en-US" dirty="0"/>
              <a:t> </a:t>
            </a:r>
            <a:r>
              <a:rPr lang="en-US" dirty="0" err="1"/>
              <a:t>Trần</a:t>
            </a:r>
            <a:r>
              <a:rPr lang="en-US" dirty="0"/>
              <a:t> Thái </a:t>
            </a:r>
            <a:r>
              <a:rPr lang="en-US" dirty="0" err="1"/>
              <a:t>Tông</a:t>
            </a:r>
            <a:r>
              <a:rPr lang="en-US" dirty="0"/>
              <a:t>. </a:t>
            </a:r>
            <a:r>
              <a:rPr lang="en-US" dirty="0" err="1"/>
              <a:t>Ông</a:t>
            </a:r>
            <a:r>
              <a:rPr lang="en-US" dirty="0"/>
              <a:t> </a:t>
            </a:r>
            <a:r>
              <a:rPr lang="en-US" dirty="0" err="1"/>
              <a:t>được</a:t>
            </a:r>
            <a:r>
              <a:rPr lang="en-US" dirty="0"/>
              <a:t> </a:t>
            </a:r>
            <a:r>
              <a:rPr lang="en-US" dirty="0" err="1"/>
              <a:t>phong</a:t>
            </a:r>
            <a:r>
              <a:rPr lang="en-US" dirty="0"/>
              <a:t> </a:t>
            </a:r>
            <a:r>
              <a:rPr lang="en-US" dirty="0" err="1"/>
              <a:t>tước</a:t>
            </a:r>
            <a:r>
              <a:rPr lang="en-US" dirty="0"/>
              <a:t> </a:t>
            </a:r>
            <a:r>
              <a:rPr lang="en-US" dirty="0" err="1"/>
              <a:t>Chiêu</a:t>
            </a:r>
            <a:r>
              <a:rPr lang="en-US" dirty="0"/>
              <a:t> Văn </a:t>
            </a:r>
            <a:r>
              <a:rPr lang="en-US" dirty="0" err="1"/>
              <a:t>vương</a:t>
            </a:r>
            <a:r>
              <a:rPr lang="en-US" dirty="0"/>
              <a:t> </a:t>
            </a:r>
            <a:r>
              <a:rPr lang="en-US" dirty="0" err="1"/>
              <a:t>từ</a:t>
            </a:r>
            <a:r>
              <a:rPr lang="en-US" dirty="0"/>
              <a:t> </a:t>
            </a:r>
            <a:r>
              <a:rPr lang="en-US" dirty="0" err="1"/>
              <a:t>khi</a:t>
            </a:r>
            <a:r>
              <a:rPr lang="en-US" dirty="0"/>
              <a:t> </a:t>
            </a:r>
            <a:r>
              <a:rPr lang="en-US" dirty="0" err="1"/>
              <a:t>còn</a:t>
            </a:r>
            <a:r>
              <a:rPr lang="en-US" dirty="0"/>
              <a:t> </a:t>
            </a:r>
            <a:r>
              <a:rPr lang="en-US" dirty="0" err="1"/>
              <a:t>trẻ</a:t>
            </a:r>
            <a:r>
              <a:rPr lang="en-US" dirty="0"/>
              <a:t>.</a:t>
            </a:r>
          </a:p>
          <a:p>
            <a:r>
              <a:rPr lang="en-US" dirty="0" err="1"/>
              <a:t>Năm</a:t>
            </a:r>
            <a:r>
              <a:rPr lang="en-US" dirty="0"/>
              <a:t> </a:t>
            </a:r>
            <a:r>
              <a:rPr lang="en-US" dirty="0" err="1"/>
              <a:t>Nhật</a:t>
            </a:r>
            <a:r>
              <a:rPr lang="en-US" dirty="0"/>
              <a:t> </a:t>
            </a:r>
            <a:r>
              <a:rPr lang="en-US" dirty="0" err="1"/>
              <a:t>Duật</a:t>
            </a:r>
            <a:r>
              <a:rPr lang="en-US" dirty="0"/>
              <a:t> 27 </a:t>
            </a:r>
            <a:r>
              <a:rPr lang="en-US" dirty="0" err="1"/>
              <a:t>tuổi</a:t>
            </a:r>
            <a:r>
              <a:rPr lang="en-US" dirty="0"/>
              <a:t>, </a:t>
            </a:r>
            <a:r>
              <a:rPr lang="en-US" dirty="0" err="1"/>
              <a:t>vua</a:t>
            </a:r>
            <a:r>
              <a:rPr lang="en-US" dirty="0"/>
              <a:t> </a:t>
            </a:r>
            <a:r>
              <a:rPr lang="en-US" dirty="0" err="1"/>
              <a:t>Trần</a:t>
            </a:r>
            <a:r>
              <a:rPr lang="en-US" dirty="0"/>
              <a:t> </a:t>
            </a:r>
            <a:r>
              <a:rPr lang="en-US" dirty="0" err="1"/>
              <a:t>giao</a:t>
            </a:r>
            <a:r>
              <a:rPr lang="en-US" dirty="0"/>
              <a:t> </a:t>
            </a:r>
            <a:r>
              <a:rPr lang="en-US" dirty="0" err="1"/>
              <a:t>cho</a:t>
            </a:r>
            <a:r>
              <a:rPr lang="en-US" dirty="0"/>
              <a:t> </a:t>
            </a:r>
            <a:r>
              <a:rPr lang="en-US" dirty="0" err="1"/>
              <a:t>ông</a:t>
            </a:r>
            <a:r>
              <a:rPr lang="en-US" dirty="0"/>
              <a:t> </a:t>
            </a:r>
            <a:r>
              <a:rPr lang="en-US" dirty="0" err="1"/>
              <a:t>trọng</a:t>
            </a:r>
            <a:r>
              <a:rPr lang="en-US" dirty="0"/>
              <a:t> </a:t>
            </a:r>
            <a:r>
              <a:rPr lang="en-US" dirty="0" err="1"/>
              <a:t>trách</a:t>
            </a:r>
            <a:r>
              <a:rPr lang="en-US" dirty="0"/>
              <a:t> </a:t>
            </a:r>
            <a:r>
              <a:rPr lang="en-US" dirty="0" err="1"/>
              <a:t>dẹp</a:t>
            </a:r>
            <a:r>
              <a:rPr lang="en-US" dirty="0"/>
              <a:t> </a:t>
            </a:r>
            <a:r>
              <a:rPr lang="en-US" dirty="0" err="1"/>
              <a:t>sự</a:t>
            </a:r>
            <a:r>
              <a:rPr lang="en-US" dirty="0"/>
              <a:t> </a:t>
            </a:r>
            <a:r>
              <a:rPr lang="en-US" dirty="0" err="1"/>
              <a:t>nổi</a:t>
            </a:r>
            <a:r>
              <a:rPr lang="en-US" dirty="0"/>
              <a:t> </a:t>
            </a:r>
            <a:r>
              <a:rPr lang="en-US" dirty="0" err="1"/>
              <a:t>lên</a:t>
            </a:r>
            <a:r>
              <a:rPr lang="en-US" dirty="0"/>
              <a:t> </a:t>
            </a:r>
            <a:r>
              <a:rPr lang="en-US" dirty="0" err="1"/>
              <a:t>chống</a:t>
            </a:r>
            <a:r>
              <a:rPr lang="en-US" dirty="0"/>
              <a:t> </a:t>
            </a:r>
            <a:r>
              <a:rPr lang="en-US" dirty="0" err="1"/>
              <a:t>lại</a:t>
            </a:r>
            <a:r>
              <a:rPr lang="en-US" dirty="0"/>
              <a:t> </a:t>
            </a:r>
            <a:r>
              <a:rPr lang="en-US" dirty="0" err="1"/>
              <a:t>triều</a:t>
            </a:r>
            <a:r>
              <a:rPr lang="en-US" dirty="0"/>
              <a:t> </a:t>
            </a:r>
            <a:r>
              <a:rPr lang="en-US" dirty="0" err="1"/>
              <a:t>đình</a:t>
            </a:r>
            <a:r>
              <a:rPr lang="en-US" dirty="0"/>
              <a:t> </a:t>
            </a:r>
            <a:r>
              <a:rPr lang="en-US" dirty="0" err="1"/>
              <a:t>của</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thuộc</a:t>
            </a:r>
            <a:r>
              <a:rPr lang="en-US" dirty="0"/>
              <a:t> </a:t>
            </a:r>
            <a:r>
              <a:rPr lang="en-US" dirty="0" err="1"/>
              <a:t>khu</a:t>
            </a:r>
            <a:r>
              <a:rPr lang="en-US" dirty="0"/>
              <a:t> </a:t>
            </a:r>
            <a:r>
              <a:rPr lang="en-US" dirty="0" err="1"/>
              <a:t>vực</a:t>
            </a:r>
            <a:r>
              <a:rPr lang="en-US" dirty="0"/>
              <a:t> </a:t>
            </a:r>
            <a:r>
              <a:rPr lang="en-US" dirty="0" err="1"/>
              <a:t>Tây</a:t>
            </a:r>
            <a:r>
              <a:rPr lang="en-US" dirty="0"/>
              <a:t> </a:t>
            </a:r>
            <a:r>
              <a:rPr lang="en-US" dirty="0" err="1"/>
              <a:t>Bắc</a:t>
            </a:r>
            <a:r>
              <a:rPr lang="en-US" dirty="0"/>
              <a:t> </a:t>
            </a:r>
            <a:r>
              <a:rPr lang="en-US" dirty="0" err="1"/>
              <a:t>ngày</a:t>
            </a:r>
            <a:r>
              <a:rPr lang="en-US" dirty="0"/>
              <a:t> nay) </a:t>
            </a:r>
            <a:r>
              <a:rPr lang="en-US" dirty="0" err="1"/>
              <a:t>là</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Nhật</a:t>
            </a:r>
            <a:r>
              <a:rPr lang="en-US" dirty="0"/>
              <a:t> </a:t>
            </a:r>
            <a:r>
              <a:rPr lang="en-US" dirty="0" err="1"/>
              <a:t>Duật</a:t>
            </a:r>
            <a:r>
              <a:rPr lang="en-US" dirty="0"/>
              <a:t> </a:t>
            </a:r>
            <a:r>
              <a:rPr lang="en-US" dirty="0" err="1"/>
              <a:t>một</a:t>
            </a:r>
            <a:r>
              <a:rPr lang="en-US" dirty="0"/>
              <a:t> </a:t>
            </a:r>
            <a:r>
              <a:rPr lang="en-US" dirty="0" err="1"/>
              <a:t>mình</a:t>
            </a:r>
            <a:r>
              <a:rPr lang="en-US" dirty="0"/>
              <a:t> </a:t>
            </a:r>
            <a:r>
              <a:rPr lang="en-US" dirty="0" err="1"/>
              <a:t>một</a:t>
            </a:r>
            <a:r>
              <a:rPr lang="en-US" dirty="0"/>
              <a:t> </a:t>
            </a:r>
            <a:r>
              <a:rPr lang="en-US" dirty="0" err="1"/>
              <a:t>ngựa</a:t>
            </a:r>
            <a:r>
              <a:rPr lang="en-US" dirty="0"/>
              <a:t> </a:t>
            </a:r>
            <a:r>
              <a:rPr lang="en-US" dirty="0" err="1"/>
              <a:t>đến</a:t>
            </a:r>
            <a:r>
              <a:rPr lang="en-US" dirty="0"/>
              <a:t> </a:t>
            </a:r>
            <a:r>
              <a:rPr lang="en-US" dirty="0" err="1"/>
              <a:t>trại</a:t>
            </a:r>
            <a:r>
              <a:rPr lang="en-US" dirty="0"/>
              <a:t> </a:t>
            </a:r>
            <a:r>
              <a:rPr lang="en-US" dirty="0" err="1"/>
              <a:t>Giác</a:t>
            </a:r>
            <a:r>
              <a:rPr lang="en-US" dirty="0"/>
              <a:t> </a:t>
            </a:r>
            <a:r>
              <a:rPr lang="en-US" dirty="0" err="1"/>
              <a:t>Mật</a:t>
            </a:r>
            <a:r>
              <a:rPr lang="en-US" dirty="0"/>
              <a:t>. </a:t>
            </a:r>
            <a:r>
              <a:rPr lang="en-US" dirty="0" err="1"/>
              <a:t>Thản</a:t>
            </a:r>
            <a:r>
              <a:rPr lang="en-US" dirty="0"/>
              <a:t> </a:t>
            </a:r>
            <a:r>
              <a:rPr lang="en-US" dirty="0" err="1"/>
              <a:t>nhiên</a:t>
            </a:r>
            <a:r>
              <a:rPr lang="en-US" dirty="0"/>
              <a:t> </a:t>
            </a:r>
            <a:r>
              <a:rPr lang="en-US" dirty="0" err="1"/>
              <a:t>đi</a:t>
            </a:r>
            <a:r>
              <a:rPr lang="en-US" dirty="0"/>
              <a:t> </a:t>
            </a:r>
            <a:r>
              <a:rPr lang="en-US" dirty="0" err="1"/>
              <a:t>giữa</a:t>
            </a:r>
            <a:r>
              <a:rPr lang="en-US" dirty="0"/>
              <a:t> </a:t>
            </a:r>
            <a:r>
              <a:rPr lang="en-US" dirty="0" err="1"/>
              <a:t>lớp</a:t>
            </a:r>
            <a:r>
              <a:rPr lang="en-US" dirty="0"/>
              <a:t> </a:t>
            </a:r>
            <a:r>
              <a:rPr lang="en-US" dirty="0" err="1"/>
              <a:t>lớp</a:t>
            </a:r>
            <a:r>
              <a:rPr lang="en-US" dirty="0"/>
              <a:t> </a:t>
            </a:r>
            <a:r>
              <a:rPr lang="en-US" dirty="0" err="1"/>
              <a:t>gươm</a:t>
            </a:r>
            <a:r>
              <a:rPr lang="en-US" dirty="0"/>
              <a:t> </a:t>
            </a:r>
            <a:r>
              <a:rPr lang="en-US" dirty="0" err="1"/>
              <a:t>giáo</a:t>
            </a:r>
            <a:r>
              <a:rPr lang="en-US" dirty="0"/>
              <a:t> </a:t>
            </a:r>
            <a:r>
              <a:rPr lang="en-US" dirty="0" err="1"/>
              <a:t>và</a:t>
            </a:r>
            <a:r>
              <a:rPr lang="en-US" dirty="0"/>
              <a:t> </a:t>
            </a:r>
            <a:r>
              <a:rPr lang="en-US" dirty="0" err="1"/>
              <a:t>đảm</a:t>
            </a:r>
            <a:r>
              <a:rPr lang="en-US" dirty="0"/>
              <a:t> </a:t>
            </a:r>
            <a:r>
              <a:rPr lang="en-US" dirty="0" err="1"/>
              <a:t>linh</a:t>
            </a:r>
            <a:r>
              <a:rPr lang="en-US" dirty="0"/>
              <a:t> </a:t>
            </a:r>
            <a:r>
              <a:rPr lang="en-US" dirty="0" err="1"/>
              <a:t>sắc</a:t>
            </a:r>
            <a:r>
              <a:rPr lang="en-US" dirty="0"/>
              <a:t> </a:t>
            </a:r>
            <a:r>
              <a:rPr lang="en-US" dirty="0" err="1"/>
              <a:t>phục</a:t>
            </a:r>
            <a:r>
              <a:rPr lang="en-US" dirty="0"/>
              <a:t> </a:t>
            </a:r>
            <a:r>
              <a:rPr lang="en-US" dirty="0" err="1"/>
              <a:t>kì</a:t>
            </a:r>
            <a:r>
              <a:rPr lang="en-US" dirty="0"/>
              <a:t> </a:t>
            </a:r>
            <a:r>
              <a:rPr lang="en-US" dirty="0" err="1"/>
              <a:t>dị</a:t>
            </a:r>
            <a:r>
              <a:rPr lang="en-US" dirty="0"/>
              <a:t> </a:t>
            </a:r>
            <a:r>
              <a:rPr lang="en-US" dirty="0" err="1"/>
              <a:t>uy</a:t>
            </a:r>
            <a:r>
              <a:rPr lang="en-US" dirty="0"/>
              <a:t> </a:t>
            </a:r>
            <a:r>
              <a:rPr lang="en-US" dirty="0" err="1"/>
              <a:t>hiếp</a:t>
            </a:r>
            <a:r>
              <a:rPr lang="en-US" dirty="0"/>
              <a:t> </a:t>
            </a:r>
            <a:r>
              <a:rPr lang="en-US" dirty="0" err="1"/>
              <a:t>của</a:t>
            </a:r>
            <a:r>
              <a:rPr lang="en-US" dirty="0"/>
              <a:t> </a:t>
            </a:r>
            <a:r>
              <a:rPr lang="en-US" dirty="0" err="1"/>
              <a:t>Giác</a:t>
            </a:r>
            <a:r>
              <a:rPr lang="en-US" dirty="0"/>
              <a:t> </a:t>
            </a:r>
            <a:r>
              <a:rPr lang="en-US" dirty="0" err="1"/>
              <a:t>Một</a:t>
            </a:r>
            <a:r>
              <a:rPr lang="en-US" dirty="0"/>
              <a:t>, </a:t>
            </a:r>
            <a:r>
              <a:rPr lang="en-US" dirty="0" err="1"/>
              <a:t>ông</a:t>
            </a:r>
            <a:r>
              <a:rPr lang="en-US" dirty="0"/>
              <a:t> </a:t>
            </a:r>
            <a:r>
              <a:rPr lang="en-US" dirty="0" err="1"/>
              <a:t>nói</a:t>
            </a:r>
            <a:r>
              <a:rPr lang="en-US" dirty="0"/>
              <a:t> </a:t>
            </a:r>
            <a:r>
              <a:rPr lang="en-US" dirty="0" err="1"/>
              <a:t>với</a:t>
            </a:r>
            <a:r>
              <a:rPr lang="en-US" dirty="0"/>
              <a:t> </a:t>
            </a:r>
            <a:r>
              <a:rPr lang="en-US" dirty="0" err="1"/>
              <a:t>chúa</a:t>
            </a:r>
            <a:r>
              <a:rPr lang="en-US" dirty="0"/>
              <a:t> </a:t>
            </a:r>
            <a:r>
              <a:rPr lang="en-US" dirty="0" err="1"/>
              <a:t>đạo</a:t>
            </a:r>
            <a:r>
              <a:rPr lang="en-US" dirty="0"/>
              <a:t> </a:t>
            </a:r>
            <a:r>
              <a:rPr lang="en-US" dirty="0" err="1"/>
              <a:t>bằng</a:t>
            </a:r>
            <a:r>
              <a:rPr lang="en-US" dirty="0"/>
              <a:t> </a:t>
            </a:r>
            <a:r>
              <a:rPr lang="en-US" dirty="0" err="1"/>
              <a:t>chính</a:t>
            </a:r>
            <a:r>
              <a:rPr lang="en-US" dirty="0"/>
              <a:t> </a:t>
            </a:r>
            <a:r>
              <a:rPr lang="en-US" dirty="0" err="1"/>
              <a:t>ngôn</a:t>
            </a:r>
            <a:r>
              <a:rPr lang="en-US" dirty="0"/>
              <a:t> </a:t>
            </a:r>
            <a:r>
              <a:rPr lang="en-US" dirty="0" err="1"/>
              <a:t>ngữ</a:t>
            </a:r>
            <a:r>
              <a:rPr lang="en-US" dirty="0"/>
              <a:t> </a:t>
            </a:r>
            <a:r>
              <a:rPr lang="en-US" dirty="0" err="1"/>
              <a:t>và</a:t>
            </a:r>
            <a:r>
              <a:rPr lang="en-US" dirty="0"/>
              <a:t> </a:t>
            </a:r>
            <a:r>
              <a:rPr lang="en-US" dirty="0" err="1"/>
              <a:t>theo</a:t>
            </a:r>
            <a:r>
              <a:rPr lang="en-US" dirty="0"/>
              <a:t> </a:t>
            </a:r>
            <a:r>
              <a:rPr lang="en-US" dirty="0" err="1"/>
              <a:t>phong</a:t>
            </a:r>
            <a:r>
              <a:rPr lang="en-US" dirty="0"/>
              <a:t> </a:t>
            </a:r>
            <a:r>
              <a:rPr lang="en-US" dirty="0" err="1"/>
              <a:t>tục</a:t>
            </a:r>
            <a:r>
              <a:rPr lang="en-US" dirty="0"/>
              <a:t> </a:t>
            </a:r>
            <a:r>
              <a:rPr lang="en-US" dirty="0" err="1"/>
              <a:t>của</a:t>
            </a:r>
            <a:r>
              <a:rPr lang="en-US" dirty="0"/>
              <a:t> </a:t>
            </a:r>
            <a:r>
              <a:rPr lang="en-US" dirty="0" err="1"/>
              <a:t>dân</a:t>
            </a:r>
            <a:r>
              <a:rPr lang="en-US" dirty="0"/>
              <a:t> </a:t>
            </a:r>
            <a:r>
              <a:rPr lang="en-US" dirty="0" err="1"/>
              <a:t>tộc</a:t>
            </a:r>
            <a:r>
              <a:rPr lang="en-US" dirty="0"/>
              <a:t> ở </a:t>
            </a:r>
            <a:r>
              <a:rPr lang="en-US" dirty="0" err="1"/>
              <a:t>Đà</a:t>
            </a:r>
            <a:r>
              <a:rPr lang="en-US" dirty="0"/>
              <a:t> Giang. Khi </a:t>
            </a:r>
            <a:r>
              <a:rPr lang="en-US" dirty="0" err="1"/>
              <a:t>mâm</a:t>
            </a:r>
            <a:r>
              <a:rPr lang="en-US" dirty="0"/>
              <a:t> </a:t>
            </a:r>
            <a:r>
              <a:rPr lang="en-US" dirty="0" err="1"/>
              <a:t>rượu</a:t>
            </a:r>
            <a:r>
              <a:rPr lang="en-US" dirty="0"/>
              <a:t> </a:t>
            </a:r>
            <a:r>
              <a:rPr lang="en-US" dirty="0" err="1"/>
              <a:t>được</a:t>
            </a:r>
            <a:r>
              <a:rPr lang="en-US" dirty="0"/>
              <a:t> </a:t>
            </a:r>
            <a:r>
              <a:rPr lang="en-US" dirty="0" err="1"/>
              <a:t>bưng</a:t>
            </a:r>
            <a:r>
              <a:rPr lang="en-US" dirty="0"/>
              <a:t> </a:t>
            </a:r>
            <a:r>
              <a:rPr lang="en-US" dirty="0" err="1"/>
              <a:t>lên</a:t>
            </a:r>
            <a:r>
              <a:rPr lang="en-US" dirty="0"/>
              <a:t>, </a:t>
            </a:r>
            <a:r>
              <a:rPr lang="en-US" dirty="0" err="1"/>
              <a:t>Nhật</a:t>
            </a:r>
            <a:r>
              <a:rPr lang="en-US" dirty="0"/>
              <a:t> </a:t>
            </a:r>
            <a:r>
              <a:rPr lang="en-US" dirty="0" err="1"/>
              <a:t>Duật</a:t>
            </a:r>
            <a:r>
              <a:rPr lang="en-US" dirty="0"/>
              <a:t> </a:t>
            </a:r>
            <a:r>
              <a:rPr lang="en-US" dirty="0" err="1"/>
              <a:t>không</a:t>
            </a:r>
            <a:r>
              <a:rPr lang="en-US" dirty="0"/>
              <a:t> </a:t>
            </a:r>
            <a:r>
              <a:rPr lang="en-US" dirty="0" err="1"/>
              <a:t>chút</a:t>
            </a:r>
            <a:r>
              <a:rPr lang="en-US" dirty="0"/>
              <a:t> </a:t>
            </a:r>
            <a:r>
              <a:rPr lang="en-US" dirty="0" err="1"/>
              <a:t>ngần</a:t>
            </a:r>
            <a:r>
              <a:rPr lang="en-US" dirty="0"/>
              <a:t> </a:t>
            </a:r>
            <a:r>
              <a:rPr lang="en-US" dirty="0" err="1"/>
              <a:t>ngại</a:t>
            </a:r>
            <a:r>
              <a:rPr lang="en-US" dirty="0"/>
              <a:t> </a:t>
            </a:r>
            <a:r>
              <a:rPr lang="en-US" dirty="0" err="1"/>
              <a:t>cầm</a:t>
            </a:r>
            <a:r>
              <a:rPr lang="en-US" dirty="0"/>
              <a:t> </a:t>
            </a:r>
            <a:r>
              <a:rPr lang="en-US" dirty="0" err="1"/>
              <a:t>thịt</a:t>
            </a:r>
            <a:r>
              <a:rPr lang="en-US" dirty="0"/>
              <a:t> </a:t>
            </a:r>
            <a:r>
              <a:rPr lang="en-US" dirty="0" err="1"/>
              <a:t>ăn</a:t>
            </a:r>
            <a:r>
              <a:rPr lang="en-US" dirty="0"/>
              <a:t> </a:t>
            </a:r>
            <a:r>
              <a:rPr lang="en-US" dirty="0" err="1"/>
              <a:t>và</a:t>
            </a:r>
            <a:r>
              <a:rPr lang="en-US" dirty="0"/>
              <a:t> </a:t>
            </a:r>
            <a:r>
              <a:rPr lang="en-US" dirty="0" err="1"/>
              <a:t>cầm</a:t>
            </a:r>
            <a:r>
              <a:rPr lang="en-US" dirty="0"/>
              <a:t> </a:t>
            </a:r>
            <a:r>
              <a:rPr lang="en-US" dirty="0" err="1"/>
              <a:t>gáo</a:t>
            </a:r>
            <a:r>
              <a:rPr lang="en-US" dirty="0"/>
              <a:t> </a:t>
            </a:r>
            <a:r>
              <a:rPr lang="en-US" dirty="0" err="1"/>
              <a:t>rượu</a:t>
            </a:r>
            <a:r>
              <a:rPr lang="en-US" dirty="0"/>
              <a:t> </a:t>
            </a:r>
            <a:r>
              <a:rPr lang="en-US" dirty="0" err="1"/>
              <a:t>bầu</a:t>
            </a:r>
            <a:r>
              <a:rPr lang="en-US" dirty="0"/>
              <a:t> </a:t>
            </a:r>
            <a:r>
              <a:rPr lang="en-US" dirty="0" err="1"/>
              <a:t>từ</a:t>
            </a:r>
            <a:r>
              <a:rPr lang="en-US" dirty="0"/>
              <a:t> </a:t>
            </a:r>
            <a:r>
              <a:rPr lang="en-US" dirty="0" err="1"/>
              <a:t>từ</a:t>
            </a:r>
            <a:r>
              <a:rPr lang="en-US" dirty="0"/>
              <a:t> </a:t>
            </a:r>
            <a:r>
              <a:rPr lang="en-US" dirty="0" err="1"/>
              <a:t>dốc</a:t>
            </a:r>
            <a:r>
              <a:rPr lang="en-US" dirty="0"/>
              <a:t> </a:t>
            </a:r>
            <a:r>
              <a:rPr lang="en-US" dirty="0" err="1"/>
              <a:t>vào</a:t>
            </a:r>
            <a:r>
              <a:rPr lang="en-US" dirty="0"/>
              <a:t> </a:t>
            </a:r>
            <a:r>
              <a:rPr lang="en-US" dirty="0" err="1"/>
              <a:t>mũi</a:t>
            </a:r>
            <a:r>
              <a:rPr lang="en-US" dirty="0"/>
              <a:t> </a:t>
            </a:r>
            <a:r>
              <a:rPr lang="en-US" dirty="0" err="1"/>
              <a:t>hết</a:t>
            </a:r>
            <a:r>
              <a:rPr lang="en-US" dirty="0"/>
              <a:t> </a:t>
            </a:r>
            <a:r>
              <a:rPr lang="en-US" dirty="0" err="1"/>
              <a:t>sức</a:t>
            </a:r>
            <a:r>
              <a:rPr lang="en-US" dirty="0"/>
              <a:t> </a:t>
            </a:r>
            <a:r>
              <a:rPr lang="en-US" dirty="0" err="1"/>
              <a:t>thành</a:t>
            </a:r>
            <a:r>
              <a:rPr lang="en-US" dirty="0"/>
              <a:t> </a:t>
            </a:r>
            <a:r>
              <a:rPr lang="en-US" dirty="0" err="1"/>
              <a:t>thạo</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kinh</a:t>
            </a:r>
            <a:r>
              <a:rPr lang="en-US" dirty="0"/>
              <a:t> </a:t>
            </a:r>
            <a:r>
              <a:rPr lang="en-US" dirty="0" err="1"/>
              <a:t>ngạc</a:t>
            </a:r>
            <a:r>
              <a:rPr lang="en-US" dirty="0"/>
              <a:t> </a:t>
            </a:r>
            <a:r>
              <a:rPr lang="en-US" dirty="0" err="1"/>
              <a:t>thốt</a:t>
            </a:r>
            <a:r>
              <a:rPr lang="en-US" dirty="0"/>
              <a:t> </a:t>
            </a:r>
            <a:r>
              <a:rPr lang="en-US" dirty="0" err="1"/>
              <a:t>lên</a:t>
            </a:r>
            <a:r>
              <a:rPr lang="en-US" dirty="0"/>
              <a:t>: “</a:t>
            </a:r>
            <a:r>
              <a:rPr lang="en-US" dirty="0" err="1"/>
              <a:t>Chiêu</a:t>
            </a:r>
            <a:r>
              <a:rPr lang="en-US" dirty="0"/>
              <a:t> Văn </a:t>
            </a:r>
            <a:r>
              <a:rPr lang="en-US" dirty="0" err="1"/>
              <a:t>vương</a:t>
            </a:r>
            <a:r>
              <a:rPr lang="en-US" dirty="0"/>
              <a:t> </a:t>
            </a:r>
            <a:r>
              <a:rPr lang="en-US" dirty="0" err="1"/>
              <a:t>là</a:t>
            </a:r>
            <a:r>
              <a:rPr lang="en-US" dirty="0"/>
              <a:t> </a:t>
            </a:r>
            <a:r>
              <a:rPr lang="en-US" dirty="0" err="1"/>
              <a:t>anh</a:t>
            </a:r>
            <a:r>
              <a:rPr lang="en-US" dirty="0"/>
              <a:t> </a:t>
            </a:r>
            <a:r>
              <a:rPr lang="en-US" dirty="0" err="1"/>
              <a:t>em</a:t>
            </a:r>
            <a:r>
              <a:rPr lang="en-US" dirty="0"/>
              <a:t> </a:t>
            </a:r>
            <a:r>
              <a:rPr lang="en-US" dirty="0" err="1"/>
              <a:t>với</a:t>
            </a:r>
            <a:r>
              <a:rPr lang="en-US" dirty="0"/>
              <a:t> ta”. </a:t>
            </a:r>
            <a:r>
              <a:rPr lang="en-US" dirty="0" err="1"/>
              <a:t>Nhật</a:t>
            </a:r>
            <a:r>
              <a:rPr lang="en-US" dirty="0"/>
              <a:t> </a:t>
            </a:r>
            <a:r>
              <a:rPr lang="en-US" dirty="0" err="1"/>
              <a:t>Duật</a:t>
            </a:r>
            <a:r>
              <a:rPr lang="en-US" dirty="0"/>
              <a:t> </a:t>
            </a:r>
            <a:r>
              <a:rPr lang="en-US" dirty="0" err="1"/>
              <a:t>từ</a:t>
            </a:r>
            <a:r>
              <a:rPr lang="en-US" dirty="0"/>
              <a:t> </a:t>
            </a:r>
            <a:r>
              <a:rPr lang="en-US" dirty="0" err="1"/>
              <a:t>tốn</a:t>
            </a:r>
            <a:r>
              <a:rPr lang="en-US" dirty="0"/>
              <a:t> </a:t>
            </a:r>
            <a:r>
              <a:rPr lang="en-US" dirty="0" err="1"/>
              <a:t>nói</a:t>
            </a:r>
            <a:r>
              <a:rPr lang="en-US" dirty="0"/>
              <a:t>: “</a:t>
            </a:r>
            <a:r>
              <a:rPr lang="en-US" dirty="0" err="1"/>
              <a:t>Chúng</a:t>
            </a:r>
            <a:r>
              <a:rPr lang="en-US" dirty="0"/>
              <a:t> ta </a:t>
            </a:r>
            <a:r>
              <a:rPr lang="en-US" dirty="0" err="1"/>
              <a:t>xưa</a:t>
            </a:r>
            <a:r>
              <a:rPr lang="en-US" dirty="0"/>
              <a:t> nay </a:t>
            </a:r>
            <a:r>
              <a:rPr lang="en-US" dirty="0" err="1"/>
              <a:t>vẫn</a:t>
            </a:r>
            <a:r>
              <a:rPr lang="en-US" dirty="0"/>
              <a:t> </a:t>
            </a:r>
            <a:r>
              <a:rPr lang="en-US" dirty="0" err="1"/>
              <a:t>là</a:t>
            </a:r>
            <a:r>
              <a:rPr lang="en-US" dirty="0"/>
              <a:t> </a:t>
            </a:r>
            <a:r>
              <a:rPr lang="en-US" dirty="0" err="1"/>
              <a:t>anh</a:t>
            </a:r>
            <a:r>
              <a:rPr lang="en-US" dirty="0"/>
              <a:t> </a:t>
            </a:r>
            <a:r>
              <a:rPr lang="en-US" dirty="0" err="1"/>
              <a:t>em</a:t>
            </a:r>
            <a:r>
              <a:rPr lang="en-US" dirty="0"/>
              <a:t>”. Sau </a:t>
            </a:r>
            <a:r>
              <a:rPr lang="en-US" dirty="0" err="1"/>
              <a:t>sự</a:t>
            </a:r>
            <a:r>
              <a:rPr lang="en-US" dirty="0"/>
              <a:t> </a:t>
            </a:r>
            <a:r>
              <a:rPr lang="en-US" dirty="0" err="1"/>
              <a:t>kiện</a:t>
            </a:r>
            <a:r>
              <a:rPr lang="en-US" dirty="0"/>
              <a:t> </a:t>
            </a:r>
            <a:r>
              <a:rPr lang="en-US" dirty="0" err="1"/>
              <a:t>này</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quy</a:t>
            </a:r>
            <a:r>
              <a:rPr lang="en-US" dirty="0"/>
              <a:t> </a:t>
            </a:r>
            <a:r>
              <a:rPr lang="en-US" dirty="0" err="1"/>
              <a:t>thuận</a:t>
            </a:r>
            <a:r>
              <a:rPr lang="en-US" dirty="0"/>
              <a:t> </a:t>
            </a:r>
            <a:r>
              <a:rPr lang="en-US" dirty="0" err="1"/>
              <a:t>triều</a:t>
            </a:r>
            <a:r>
              <a:rPr lang="en-US" dirty="0"/>
              <a:t> </a:t>
            </a:r>
            <a:r>
              <a:rPr lang="en-US" dirty="0" err="1"/>
              <a:t>đình</a:t>
            </a:r>
            <a:r>
              <a:rPr lang="en-US" dirty="0"/>
              <a:t>. </a:t>
            </a:r>
            <a:r>
              <a:rPr lang="en-US" dirty="0" err="1"/>
              <a:t>Sức</a:t>
            </a:r>
            <a:r>
              <a:rPr lang="en-US" dirty="0"/>
              <a:t> </a:t>
            </a:r>
            <a:r>
              <a:rPr lang="en-US" dirty="0" err="1"/>
              <a:t>mạnh</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như</a:t>
            </a:r>
            <a:r>
              <a:rPr lang="en-US" dirty="0"/>
              <a:t> </a:t>
            </a:r>
            <a:r>
              <a:rPr lang="en-US" dirty="0" err="1"/>
              <a:t>được</a:t>
            </a:r>
            <a:r>
              <a:rPr lang="en-US" dirty="0"/>
              <a:t> </a:t>
            </a:r>
            <a:r>
              <a:rPr lang="en-US" dirty="0" err="1"/>
              <a:t>nhân</a:t>
            </a:r>
            <a:r>
              <a:rPr lang="en-US" dirty="0"/>
              <a:t> </a:t>
            </a:r>
            <a:r>
              <a:rPr lang="en-US" dirty="0" err="1"/>
              <a:t>lên</a:t>
            </a:r>
            <a:r>
              <a:rPr lang="en-US"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12</a:t>
            </a:fld>
            <a:endParaRPr lang="en-US"/>
          </a:p>
        </p:txBody>
      </p:sp>
    </p:spTree>
    <p:extLst>
      <p:ext uri="{BB962C8B-B14F-4D97-AF65-F5344CB8AC3E}">
        <p14:creationId xmlns:p14="http://schemas.microsoft.com/office/powerpoint/2010/main" val="107067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5F5F5"/>
                </a:highligh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Di tích quốc gia đặc biệt vào tháng 5/2012.</a:t>
            </a:r>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13</a:t>
            </a:fld>
            <a:endParaRPr lang="en-US"/>
          </a:p>
        </p:txBody>
      </p:sp>
    </p:spTree>
    <p:extLst>
      <p:ext uri="{BB962C8B-B14F-4D97-AF65-F5344CB8AC3E}">
        <p14:creationId xmlns:p14="http://schemas.microsoft.com/office/powerpoint/2010/main" val="82497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3BAD21-07F0-48CD-9FCC-01ADFD122B6F}"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3BAD21-07F0-48CD-9FCC-01ADFD122B6F}"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3BAD21-07F0-48CD-9FCC-01ADFD122B6F}"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BAD21-07F0-48CD-9FCC-01ADFD122B6F}"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3BAD21-07F0-48CD-9FCC-01ADFD122B6F}"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BAD21-07F0-48CD-9FCC-01ADFD122B6F}"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chemeClr val="lt1"/>
                </a:solidFill>
              </a:defRPr>
            </a:lvl1pPr>
          </a:lstStyle>
          <a:p>
            <a:pPr marL="0" lvl="0" algn="ctr" defTabSz="457200"/>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5198845" y="1281475"/>
            <a:ext cx="6480610"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4"/>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Việt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Nam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54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cùng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trong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Kinh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đông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nhất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8" name="Google Shape;798;p8"/>
          <p:cNvPicPr preferRelativeResize="0"/>
          <p:nvPr/>
        </p:nvPicPr>
        <p:blipFill rotWithShape="1">
          <a:blip r:embed="rId5"/>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1327477"/>
            <a:ext cx="10952478" cy="1283971"/>
            <a:chOff x="0" y="672548"/>
            <a:chExt cx="8777056" cy="4303468"/>
          </a:xfrm>
        </p:grpSpPr>
        <p:grpSp>
          <p:nvGrpSpPr>
            <p:cNvPr id="15" name="Group 7"/>
            <p:cNvGrpSpPr/>
            <p:nvPr/>
          </p:nvGrpSpPr>
          <p:grpSpPr>
            <a:xfrm>
              <a:off x="0" y="672548"/>
              <a:ext cx="8777056" cy="4303468"/>
              <a:chOff x="0" y="132849"/>
              <a:chExt cx="1733740" cy="850068"/>
            </a:xfrm>
          </p:grpSpPr>
          <p:sp>
            <p:nvSpPr>
              <p:cNvPr id="17" name="Freeform 8"/>
              <p:cNvSpPr/>
              <p:nvPr/>
            </p:nvSpPr>
            <p:spPr>
              <a:xfrm>
                <a:off x="0" y="132849"/>
                <a:ext cx="1733740" cy="850068"/>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133270"/>
                <a:ext cx="1693634" cy="84964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749572" y="2138963"/>
              <a:ext cx="7384779" cy="1443002"/>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tên một số dân tộc sinh sống ở nước ta.</a:t>
              </a:r>
            </a:p>
          </p:txBody>
        </p:sp>
      </p:grpSp>
      <p:sp>
        <p:nvSpPr>
          <p:cNvPr id="6" name="Freeform 8"/>
          <p:cNvSpPr/>
          <p:nvPr/>
        </p:nvSpPr>
        <p:spPr>
          <a:xfrm>
            <a:off x="552893" y="3508067"/>
            <a:ext cx="10952478" cy="1283971"/>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5"/>
          <p:cNvSpPr txBox="1"/>
          <p:nvPr/>
        </p:nvSpPr>
        <p:spPr>
          <a:xfrm>
            <a:off x="1275715" y="3733800"/>
            <a:ext cx="9602470" cy="861695"/>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lại một số câu chuyện về tình đoàn kết của cộng đồng các dân tộc Việt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259408"/>
            <a:ext cx="10952244" cy="1484331"/>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47625"/>
                <a:ext cx="1733703" cy="103034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p:cNvPicPr>
            <a:picLocks noChangeAspect="1"/>
          </p:cNvPicPr>
          <p:nvPr/>
        </p:nvPicPr>
        <p:blipFill>
          <a:blip r:embed="rId4"/>
          <a:stretch>
            <a:fillRect/>
          </a:stretch>
        </p:blipFill>
        <p:spPr>
          <a:xfrm>
            <a:off x="2498651" y="1761661"/>
            <a:ext cx="6791879" cy="4721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4"/>
          <a:stretch>
            <a:fillRect/>
          </a:stretch>
        </p:blipFill>
        <p:spPr>
          <a:xfrm>
            <a:off x="1878417" y="352536"/>
            <a:ext cx="8094921" cy="610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08821" y="193899"/>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1297192" y="1780169"/>
            <a:ext cx="5907055" cy="299261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stretch>
            <a:fillRect/>
          </a:stretch>
        </p:blipFill>
        <p:spPr>
          <a:xfrm>
            <a:off x="7358658" y="1175401"/>
            <a:ext cx="4322703" cy="43227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3"/>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990488" y="1349655"/>
            <a:ext cx="5717229" cy="1936750"/>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Tìm hiểu về anh hùng Núp</a:t>
            </a:r>
          </a:p>
        </p:txBody>
      </p:sp>
      <p:pic>
        <p:nvPicPr>
          <p:cNvPr id="8" name="Google Shape;798;p8"/>
          <p:cNvPicPr preferRelativeResize="0"/>
          <p:nvPr/>
        </p:nvPicPr>
        <p:blipFill rotWithShape="1">
          <a:blip r:embed="rId4"/>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图片 1"/>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
                    </a14:imgEffect>
                    <a14:imgEffect>
                      <a14:saturation sat="156000"/>
                    </a14:imgEffect>
                  </a14:imgLayer>
                </a14:imgProps>
              </a:ext>
            </a:extLst>
          </a:blip>
          <a:srcRect t="2584" b="2931"/>
          <a:stretch>
            <a:fillRect/>
          </a:stretch>
        </p:blipFill>
        <p:spPr>
          <a:xfrm flipH="1">
            <a:off x="0" y="1"/>
            <a:ext cx="12192000" cy="6865973"/>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p:cNvPicPr>
            <a:picLocks noChangeAspect="1"/>
          </p:cNvPicPr>
          <p:nvPr/>
        </p:nvPicPr>
        <p:blipFill>
          <a:blip r:embed="rId6"/>
          <a:stretch>
            <a:fillRect/>
          </a:stretch>
        </p:blipFill>
        <p:spPr>
          <a:xfrm>
            <a:off x="11444904" y="4633257"/>
            <a:ext cx="723955" cy="1011354"/>
          </a:xfrm>
          <a:prstGeom prst="rect">
            <a:avLst/>
          </a:prstGeom>
        </p:spPr>
      </p:pic>
      <p:pic>
        <p:nvPicPr>
          <p:cNvPr id="2" name="Picture 1"/>
          <p:cNvPicPr>
            <a:picLocks noChangeAspect="1"/>
          </p:cNvPicPr>
          <p:nvPr/>
        </p:nvPicPr>
        <p:blipFill>
          <a:blip r:embed="rId7"/>
          <a:stretch>
            <a:fillRect/>
          </a:stretch>
        </p:blipFill>
        <p:spPr>
          <a:xfrm>
            <a:off x="0" y="0"/>
            <a:ext cx="12192000" cy="303911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40796" y="3081975"/>
            <a:ext cx="1307452" cy="1302404"/>
          </a:xfrm>
          <a:prstGeom prst="rect">
            <a:avLst/>
          </a:prstGeom>
        </p:spPr>
      </p:pic>
      <p:pic>
        <p:nvPicPr>
          <p:cNvPr id="9" name="Picture 8"/>
          <p:cNvPicPr>
            <a:picLocks noChangeAspect="1"/>
          </p:cNvPicPr>
          <p:nvPr/>
        </p:nvPicPr>
        <p:blipFill>
          <a:blip r:embed="rId6"/>
          <a:stretch>
            <a:fillRect/>
          </a:stretch>
        </p:blipFill>
        <p:spPr>
          <a:xfrm>
            <a:off x="11468045" y="4605112"/>
            <a:ext cx="723955" cy="1011354"/>
          </a:xfrm>
          <a:prstGeom prst="rect">
            <a:avLst/>
          </a:prstGeom>
        </p:spPr>
      </p:pic>
      <p:pic>
        <p:nvPicPr>
          <p:cNvPr id="10" name="Picture 9"/>
          <p:cNvPicPr>
            <a:picLocks noChangeAspect="1"/>
          </p:cNvPicPr>
          <p:nvPr/>
        </p:nvPicPr>
        <p:blipFill>
          <a:blip r:embed="rId8"/>
          <a:stretch>
            <a:fillRect/>
          </a:stretch>
        </p:blipFill>
        <p:spPr>
          <a:xfrm>
            <a:off x="526054" y="2698071"/>
            <a:ext cx="11254191" cy="39383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1533851" y="142875"/>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7781924" y="0"/>
            <a:ext cx="4505326" cy="417652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7181850" y="344804"/>
            <a:ext cx="4943475" cy="3538833"/>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8158917" y="173990"/>
            <a:ext cx="4033083" cy="352171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Ba 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8078754" y="131445"/>
            <a:ext cx="3941795" cy="380238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14" name="Group 6"/>
          <p:cNvGrpSpPr/>
          <p:nvPr/>
        </p:nvGrpSpPr>
        <p:grpSpPr>
          <a:xfrm>
            <a:off x="5857240" y="1343929"/>
            <a:ext cx="5786120" cy="2487507"/>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p:cNvSpPr txBox="1"/>
              <p:nvPr/>
            </p:nvSpPr>
            <p:spPr>
              <a:xfrm>
                <a:off x="0" y="-47625"/>
                <a:ext cx="1733703" cy="1030344"/>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6" name="TextBox 15"/>
            <p:cNvSpPr txBox="1"/>
            <p:nvPr/>
          </p:nvSpPr>
          <p:spPr>
            <a:xfrm>
              <a:off x="272106" y="1564004"/>
              <a:ext cx="8105452" cy="1846580"/>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a:t>
              </a:r>
              <a:r>
                <a:rPr lang="en-US" alt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D</a:t>
              </a: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679</Words>
  <Application>Microsoft Office PowerPoint</Application>
  <PresentationFormat>Widescreen</PresentationFormat>
  <Paragraphs>24</Paragraphs>
  <Slides>18</Slides>
  <Notes>4</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#9Slide03 Arima Madurai Light</vt:lpstr>
      <vt:lpstr>Arial</vt:lpstr>
      <vt:lpstr>Calibri</vt:lpstr>
      <vt:lpstr>Calibri Light</vt:lpstr>
      <vt:lpstr>Cambria</vt:lpstr>
      <vt:lpstr>等线</vt:lpstr>
      <vt:lpstr>Lora</vt:lpstr>
      <vt:lpstr>Times New Roman</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58</cp:revision>
  <dcterms:created xsi:type="dcterms:W3CDTF">2024-07-19T12:50:00Z</dcterms:created>
  <dcterms:modified xsi:type="dcterms:W3CDTF">2025-10-19T13:11:06Z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8A9FAD6153C5490D910CF89FBB144925_12</vt:lpwstr>
  </property>
  <property fmtid="{D5CDD505-2E9C-101B-9397-08002B2CF9AE}" pid="3" name="KSOProductBuildVer">
    <vt:lpwstr>1033-12.2.0.17562</vt:lpwstr>
  </property>
</Properties>
</file>