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3"/>
  </p:notesMasterIdLst>
  <p:sldIdLst>
    <p:sldId id="259" r:id="rId5"/>
    <p:sldId id="262" r:id="rId6"/>
    <p:sldId id="256" r:id="rId7"/>
    <p:sldId id="267" r:id="rId8"/>
    <p:sldId id="258" r:id="rId9"/>
    <p:sldId id="261" r:id="rId10"/>
    <p:sldId id="367" r:id="rId11"/>
    <p:sldId id="263" r:id="rId12"/>
    <p:sldId id="357" r:id="rId13"/>
    <p:sldId id="368" r:id="rId14"/>
    <p:sldId id="369" r:id="rId15"/>
    <p:sldId id="370" r:id="rId16"/>
    <p:sldId id="265" r:id="rId17"/>
    <p:sldId id="371" r:id="rId18"/>
    <p:sldId id="372" r:id="rId19"/>
    <p:sldId id="373" r:id="rId20"/>
    <p:sldId id="294" r:id="rId21"/>
    <p:sldId id="266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3.sv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11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7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4305300"/>
            <a:ext cx="10004283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vuông, màu đỏ, dùng để treo tường.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543300"/>
            <a:ext cx="3785881" cy="4200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4305300"/>
            <a:ext cx="100042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09900"/>
            <a:ext cx="4191000" cy="5523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3543300"/>
            <a:ext cx="10004283" cy="44223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ồng hồ cát, gồm hai bình thủy tinh được kết nối bằng một eo nhỏ ở giữa, chứa vật liệu cát mịn.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33700"/>
            <a:ext cx="3124200" cy="5580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6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90800" y="876300"/>
            <a:ext cx="12954000" cy="1905000"/>
            <a:chOff x="0" y="0"/>
            <a:chExt cx="2022212" cy="238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4671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9560" y="1113804"/>
              <a:ext cx="5628287" cy="503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 kế là quá trình sáng tạo để tạo ra sản phẩm đáp ứng tốt hơn nhu cầu của con người. 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24400" y="647700"/>
            <a:ext cx="13106400" cy="3048000"/>
            <a:chOff x="1594337" y="1602154"/>
            <a:chExt cx="9003323" cy="3477846"/>
          </a:xfrm>
        </p:grpSpPr>
        <p:sp>
          <p:nvSpPr>
            <p:cNvPr id="3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So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Freeform 13"/>
          <p:cNvSpPr/>
          <p:nvPr/>
        </p:nvSpPr>
        <p:spPr>
          <a:xfrm>
            <a:off x="838200" y="3695700"/>
            <a:ext cx="5867400" cy="5996155"/>
          </a:xfrm>
          <a:custGeom>
            <a:avLst/>
            <a:gdLst/>
            <a:ahLst/>
            <a:cxnLst/>
            <a:rect l="l" t="t" r="r" b="b"/>
            <a:pathLst>
              <a:path w="6048000" h="6529555">
                <a:moveTo>
                  <a:pt x="0" y="0"/>
                </a:moveTo>
                <a:lnTo>
                  <a:pt x="6048000" y="0"/>
                </a:lnTo>
                <a:lnTo>
                  <a:pt x="6048000" y="6529554"/>
                </a:lnTo>
                <a:lnTo>
                  <a:pt x="0" y="652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91400" y="4610100"/>
            <a:ext cx="10004283" cy="3989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ợi ý: 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ghế HS và ghế GV, cốc uống nước và bình nước, bàn HS và bàn GV, thước kẻ HS và thước chỉ bảng của GV,...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endParaRPr sz="7000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1256505"/>
            <a:ext cx="17237650" cy="3359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205"/>
              </a:lnSpc>
            </a:pPr>
            <a:r>
              <a:rPr lang="en-US" sz="18715" dirty="0">
                <a:solidFill>
                  <a:srgbClr val="E96C07"/>
                </a:solidFill>
                <a:latin typeface="Pagkaki"/>
                <a:ea typeface="Pagkaki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16327" y="2036375"/>
            <a:ext cx="6440570" cy="6453451"/>
            <a:chOff x="0" y="0"/>
            <a:chExt cx="6350000" cy="6362700"/>
          </a:xfrm>
        </p:grpSpPr>
        <p:sp>
          <p:nvSpPr>
            <p:cNvPr id="4" name="Freeform 4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2"/>
              <a:stretch>
                <a:fillRect r="-500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823285">
            <a:off x="1409676" y="5732570"/>
            <a:ext cx="1514801" cy="3394513"/>
          </a:xfrm>
          <a:custGeom>
            <a:avLst/>
            <a:gdLst/>
            <a:ahLst/>
            <a:cxnLst/>
            <a:rect l="l" t="t" r="r" b="b"/>
            <a:pathLst>
              <a:path w="1514801" h="3394513">
                <a:moveTo>
                  <a:pt x="0" y="0"/>
                </a:moveTo>
                <a:lnTo>
                  <a:pt x="1514801" y="0"/>
                </a:lnTo>
                <a:lnTo>
                  <a:pt x="1514801" y="3394512"/>
                </a:lnTo>
                <a:lnTo>
                  <a:pt x="0" y="339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773400" y="-1028700"/>
            <a:ext cx="1674777" cy="3374866"/>
          </a:xfrm>
          <a:custGeom>
            <a:avLst/>
            <a:gdLst/>
            <a:ahLst/>
            <a:cxnLst/>
            <a:rect l="l" t="t" r="r" b="b"/>
            <a:pathLst>
              <a:path w="1674777" h="3374866">
                <a:moveTo>
                  <a:pt x="0" y="0"/>
                </a:moveTo>
                <a:lnTo>
                  <a:pt x="1674777" y="0"/>
                </a:lnTo>
                <a:lnTo>
                  <a:pt x="1674777" y="3374866"/>
                </a:lnTo>
                <a:lnTo>
                  <a:pt x="0" y="3374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82047">
            <a:off x="-100967" y="-92803"/>
            <a:ext cx="2486025" cy="4114800"/>
          </a:xfrm>
          <a:custGeom>
            <a:avLst/>
            <a:gdLst/>
            <a:ahLst/>
            <a:cxnLst/>
            <a:rect l="l" t="t" r="r" b="b"/>
            <a:pathLst>
              <a:path w="2486025" h="4114800">
                <a:moveTo>
                  <a:pt x="0" y="0"/>
                </a:moveTo>
                <a:lnTo>
                  <a:pt x="2486025" y="0"/>
                </a:lnTo>
                <a:lnTo>
                  <a:pt x="24860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0" y="342900"/>
            <a:ext cx="10418967" cy="16765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10600" y="2628900"/>
            <a:ext cx="8839200" cy="7330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Hãy vẽ 1 bức tranh gồm có các hình sau: một hình vuông, một hình tam giác, một hình chữ nhật, hình tròn, sáu đường thẳng.</a:t>
            </a: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Sau 3 phút, HS đi tìm những bạn có bức tranh giống ý tưởng của mình và đứng thành nhóm.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ại diện các nhóm mô tả về ý tưởng bức tranh của nhóm mình.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/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05200" y="2476500"/>
            <a:ext cx="1059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/>
              <a:t>1. THIẾT KẾ TRONG CUỘC SỐNG</a:t>
            </a:r>
          </a:p>
        </p:txBody>
      </p:sp>
      <p:sp>
        <p:nvSpPr>
          <p:cNvPr id="22" name="Freeform 10"/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827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295400" y="-38100"/>
            <a:ext cx="1592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ghép thẻ tên hoạt động với hình mô tả hoạt động ở Hình 1 cho phù hợp. Hoạt động nào được thực hiện đầu tiên để tạo ra sản phẩm công nghệ?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2247900"/>
            <a:ext cx="8115300" cy="7484110"/>
          </a:xfrm>
          <a:prstGeom prst="rect">
            <a:avLst/>
          </a:prstGeom>
        </p:spPr>
      </p:pic>
      <p:sp>
        <p:nvSpPr>
          <p:cNvPr id="43" name="Rectangle: Rounded Corners 42"/>
          <p:cNvSpPr/>
          <p:nvPr/>
        </p:nvSpPr>
        <p:spPr>
          <a:xfrm>
            <a:off x="1905000" y="2476500"/>
            <a:ext cx="4648200" cy="1219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667000" y="4305300"/>
            <a:ext cx="3429000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1981200" y="6134100"/>
            <a:ext cx="4648200" cy="1219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2514600" y="8343900"/>
            <a:ext cx="3276600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63125 0.5925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9792 0.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61875 -0.133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37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40209 -0.35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38942" y="861166"/>
              <a:ext cx="5628287" cy="548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tạo ra sản phẩm công nghệ cần phải bắt đầu từ việc thiết kế sản phẩm. </a:t>
              </a:r>
              <a:endParaRPr lang="en-GB" sz="8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90800" y="2540"/>
            <a:ext cx="22704840" cy="3526246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FFCE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52106" y="703834"/>
            <a:ext cx="1706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0005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00" y="4152900"/>
            <a:ext cx="96994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tròn, thiết kế chuông và búa gõ mang tiếng chuông báo thức, màu xanh da trời.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43300"/>
            <a:ext cx="3352800" cy="4890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524</Words>
  <Application>Microsoft Office PowerPoint</Application>
  <PresentationFormat>Custom</PresentationFormat>
  <Paragraphs>33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SimSun</vt:lpstr>
      <vt:lpstr>Arial</vt:lpstr>
      <vt:lpstr>Calibri</vt:lpstr>
      <vt:lpstr>Calibri Light</vt:lpstr>
      <vt:lpstr>Cambria</vt:lpstr>
      <vt:lpstr>等线</vt:lpstr>
      <vt:lpstr>等线 Light</vt:lpstr>
      <vt:lpstr>Georgia</vt:lpstr>
      <vt:lpstr>Pagkaki</vt:lpstr>
      <vt:lpstr>Times New Roman</vt:lpstr>
      <vt:lpstr>UTM Avo</vt:lpstr>
      <vt:lpstr>Office Theme</vt:lpstr>
      <vt:lpstr>Office 主题​​</vt:lpstr>
      <vt:lpstr>1_Simple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Admin</cp:lastModifiedBy>
  <cp:revision>20</cp:revision>
  <dcterms:created xsi:type="dcterms:W3CDTF">2006-08-16T00:00:00Z</dcterms:created>
  <dcterms:modified xsi:type="dcterms:W3CDTF">2025-10-18T03:13:41Z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9ECB414877824DDA9E9D166B844A1B8F_12</vt:lpwstr>
  </property>
  <property fmtid="{D5CDD505-2E9C-101B-9397-08002B2CF9AE}" pid="3" name="KSOProductBuildVer">
    <vt:lpwstr>1033-12.2.0.18283</vt:lpwstr>
  </property>
</Properties>
</file>