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0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4/5/2024</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4/5/2024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4/5/2024</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4/5/2024</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4/5/2024</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4/5/2024</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2024/4/5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5.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5.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nvGrpSpPr>
          <p:cNvPr id="14" name="Group 13">
            <a:extLst>
              <a:ext uri="{FF2B5EF4-FFF2-40B4-BE49-F238E27FC236}">
                <a16:creationId xmlns:a16="http://schemas.microsoft.com/office/drawing/2014/main" id="{3DCA4BBB-8A77-9DA4-795A-A13BBB8489AC}"/>
              </a:ext>
            </a:extLst>
          </p:cNvPr>
          <p:cNvGrpSpPr/>
          <p:nvPr/>
        </p:nvGrpSpPr>
        <p:grpSpPr>
          <a:xfrm>
            <a:off x="857250" y="1409700"/>
            <a:ext cx="10615612" cy="1676400"/>
            <a:chOff x="857250" y="1409700"/>
            <a:chExt cx="10615612" cy="1676400"/>
          </a:xfrm>
        </p:grpSpPr>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7" name="Picture 6">
              <a:extLst>
                <a:ext uri="{FF2B5EF4-FFF2-40B4-BE49-F238E27FC236}">
                  <a16:creationId xmlns:a16="http://schemas.microsoft.com/office/drawing/2014/main" id="{A9D5886A-E0CA-56F7-6E77-E88E58AB8C56}"/>
                </a:ext>
              </a:extLst>
            </p:cNvPr>
            <p:cNvPicPr>
              <a:picLocks noChangeAspect="1"/>
            </p:cNvPicPr>
            <p:nvPr/>
          </p:nvPicPr>
          <p:blipFill>
            <a:blip r:embed="rId5"/>
            <a:stretch>
              <a:fillRect/>
            </a:stretch>
          </p:blipFill>
          <p:spPr>
            <a:xfrm>
              <a:off x="8072437" y="1471612"/>
              <a:ext cx="3400425" cy="1590675"/>
            </a:xfrm>
            <a:prstGeom prst="rect">
              <a:avLst/>
            </a:prstGeom>
          </p:spPr>
        </p:pic>
      </p:grpSp>
      <p:grpSp>
        <p:nvGrpSpPr>
          <p:cNvPr id="13" name="Group 12">
            <a:extLst>
              <a:ext uri="{FF2B5EF4-FFF2-40B4-BE49-F238E27FC236}">
                <a16:creationId xmlns:a16="http://schemas.microsoft.com/office/drawing/2014/main" id="{08FCAA29-A6AC-53C8-E274-A65C65A51562}"/>
              </a:ext>
            </a:extLst>
          </p:cNvPr>
          <p:cNvGrpSpPr/>
          <p:nvPr/>
        </p:nvGrpSpPr>
        <p:grpSpPr>
          <a:xfrm>
            <a:off x="1085850" y="4129087"/>
            <a:ext cx="10496550" cy="1609725"/>
            <a:chOff x="1085850" y="4129087"/>
            <a:chExt cx="10496550" cy="1609725"/>
          </a:xfrm>
        </p:grpSpPr>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6"/>
            <a:stretch>
              <a:fillRect/>
            </a:stretch>
          </p:blipFill>
          <p:spPr>
            <a:xfrm>
              <a:off x="1085850" y="4129087"/>
              <a:ext cx="10458450" cy="1609725"/>
            </a:xfrm>
            <a:prstGeom prst="rect">
              <a:avLst/>
            </a:prstGeom>
          </p:spPr>
        </p:pic>
        <p:pic>
          <p:nvPicPr>
            <p:cNvPr id="12" name="Picture 11">
              <a:extLst>
                <a:ext uri="{FF2B5EF4-FFF2-40B4-BE49-F238E27FC236}">
                  <a16:creationId xmlns:a16="http://schemas.microsoft.com/office/drawing/2014/main" id="{73D3C00C-D68F-A342-97EC-6485620E5605}"/>
                </a:ext>
              </a:extLst>
            </p:cNvPr>
            <p:cNvPicPr>
              <a:picLocks noChangeAspect="1"/>
            </p:cNvPicPr>
            <p:nvPr/>
          </p:nvPicPr>
          <p:blipFill>
            <a:blip r:embed="rId7"/>
            <a:stretch>
              <a:fillRect/>
            </a:stretch>
          </p:blipFill>
          <p:spPr>
            <a:xfrm>
              <a:off x="8139112" y="4129087"/>
              <a:ext cx="3443288" cy="1590675"/>
            </a:xfrm>
            <a:prstGeom prst="rect">
              <a:avLst/>
            </a:prstGeom>
          </p:spPr>
        </p:pic>
      </p:grpSp>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alibri"/>
                <a:ea typeface="+mn-ea"/>
                <a:cs typeface="+mn-cs"/>
              </a:rPr>
              <a:t>1</a:t>
            </a: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360" y="2542733"/>
            <a:ext cx="1856267" cy="91062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4194766" y="2099268"/>
            <a:ext cx="3407513" cy="1856043"/>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562322" y="3436088"/>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480420" y="3889301"/>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3593805" y="1960378"/>
            <a:ext cx="4263656" cy="2558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404703" y="1964143"/>
            <a:ext cx="2880757" cy="21400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642</Words>
  <Application>Microsoft Office PowerPoint</Application>
  <PresentationFormat>Widescreen</PresentationFormat>
  <Paragraphs>72</Paragraphs>
  <Slides>23</Slides>
  <Notes>22</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23</vt:i4>
      </vt:variant>
    </vt:vector>
  </HeadingPairs>
  <TitlesOfParts>
    <vt:vector size="46" baseType="lpstr">
      <vt:lpstr>Microsoft YaHei</vt:lpstr>
      <vt:lpstr>Microsoft YaHei</vt:lpstr>
      <vt:lpstr>宋体</vt:lpstr>
      <vt:lpstr>Anaheim</vt:lpstr>
      <vt:lpstr>Annie Use Your Telescope</vt:lpstr>
      <vt:lpstr>Arial</vt:lpstr>
      <vt:lpstr>Barlow Condensed</vt:lpstr>
      <vt:lpstr>Barriecito</vt:lpstr>
      <vt:lpstr>Boogaloo</vt:lpstr>
      <vt:lpstr>Calibri</vt:lpstr>
      <vt:lpstr>Dekko</vt:lpstr>
      <vt:lpstr>等线</vt:lpstr>
      <vt:lpstr>等线 Light</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2023-02-05T05:33:30Z</dcterms:created>
  <dcterms:modified xsi:type="dcterms:W3CDTF">2024-04-05T10:07:02Z</dcterms:modified>
</cp:coreProperties>
</file>