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6858000" cx="12192000"/>
  <p:notesSz cx="6858000" cy="9144000"/>
  <p:embeddedFontLst>
    <p:embeddedFont>
      <p:font typeface="Cookie"/>
      <p:regular r:id="rId38"/>
    </p:embeddedFont>
    <p:embeddedFont>
      <p:font typeface="Tahoma"/>
      <p:regular r:id="rId39"/>
      <p:bold r:id="rId40"/>
    </p:embeddedFont>
    <p:embeddedFont>
      <p:font typeface="Pattaya"/>
      <p:regular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2" roundtripDataSignature="AMtx7mir6OShbAFtc6AQls9CK+Q2JzNV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Tahoma-bold.fntdata"/><Relationship Id="rId20" Type="http://schemas.openxmlformats.org/officeDocument/2006/relationships/slide" Target="slides/slide15.xml"/><Relationship Id="rId42" Type="http://customschemas.google.com/relationships/presentationmetadata" Target="metadata"/><Relationship Id="rId41" Type="http://schemas.openxmlformats.org/officeDocument/2006/relationships/font" Target="fonts/Pattaya-regular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Tahoma-regular.fntdata"/><Relationship Id="rId16" Type="http://schemas.openxmlformats.org/officeDocument/2006/relationships/slide" Target="slides/slide11.xml"/><Relationship Id="rId38" Type="http://schemas.openxmlformats.org/officeDocument/2006/relationships/font" Target="fonts/Cookie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êu đề Bản chiếu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êu đề và Văn bản Dọc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8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êu đề Dọc và Văn bản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8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>
  <p:cSld name="图片与标题">
    <p:bg>
      <p:bgPr>
        <a:solidFill>
          <a:srgbClr val="FBE672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7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_图片与标题">
  <p:cSld name="37_图片与标题">
    <p:bg>
      <p:bgPr>
        <a:solidFill>
          <a:srgbClr val="FBE672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9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_图片与标题">
  <p:cSld name="36_图片与标题">
    <p:bg>
      <p:bgPr>
        <a:solidFill>
          <a:srgbClr val="FBE672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0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_图片与标题">
  <p:cSld name="35_图片与标题">
    <p:bg>
      <p:bgPr>
        <a:solidFill>
          <a:srgbClr val="FBE672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1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_图片与标题">
  <p:cSld name="34_图片与标题">
    <p:bg>
      <p:bgPr>
        <a:solidFill>
          <a:srgbClr val="FBE672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2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_图片与标题">
  <p:cSld name="33_图片与标题">
    <p:bg>
      <p:bgPr>
        <a:solidFill>
          <a:srgbClr val="FBE672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3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_图片与标题">
  <p:cSld name="32_图片与标题">
    <p:bg>
      <p:bgPr>
        <a:solidFill>
          <a:srgbClr val="FBE672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4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êu đề và Nội dung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图片与标题">
  <p:cSld name="31_图片与标题">
    <p:bg>
      <p:bgPr>
        <a:solidFill>
          <a:srgbClr val="FBE672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5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图片与标题">
  <p:cSld name="30_图片与标题">
    <p:bg>
      <p:bgPr>
        <a:solidFill>
          <a:srgbClr val="FBE672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6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_图片与标题">
  <p:cSld name="29_图片与标题">
    <p:bg>
      <p:bgPr>
        <a:solidFill>
          <a:srgbClr val="FBE672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7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_图片与标题">
  <p:cSld name="28_图片与标题">
    <p:bg>
      <p:bgPr>
        <a:solidFill>
          <a:srgbClr val="FBE672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8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图片与标题">
  <p:cSld name="27_图片与标题">
    <p:bg>
      <p:bgPr>
        <a:solidFill>
          <a:srgbClr val="FBE672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9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图片与标题">
  <p:cSld name="26_图片与标题">
    <p:bg>
      <p:bgPr>
        <a:solidFill>
          <a:srgbClr val="FBE672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0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图片与标题">
  <p:cSld name="25_图片与标题">
    <p:bg>
      <p:bgPr>
        <a:solidFill>
          <a:srgbClr val="FBE672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1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图片与标题">
  <p:cSld name="24_图片与标题">
    <p:bg>
      <p:bgPr>
        <a:solidFill>
          <a:srgbClr val="FBE672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2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图片与标题">
  <p:cSld name="23_图片与标题">
    <p:bg>
      <p:bgPr>
        <a:solidFill>
          <a:srgbClr val="FBE672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3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图片与标题">
  <p:cSld name="22_图片与标题">
    <p:bg>
      <p:bgPr>
        <a:solidFill>
          <a:srgbClr val="FBE672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4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Đầu trang của Phần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7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图片与标题">
  <p:cSld name="21_图片与标题">
    <p:bg>
      <p:bgPr>
        <a:solidFill>
          <a:srgbClr val="FBE672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5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图片与标题">
  <p:cSld name="20_图片与标题">
    <p:bg>
      <p:bgPr>
        <a:solidFill>
          <a:srgbClr val="FBE672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6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图片与标题">
  <p:cSld name="19_图片与标题">
    <p:bg>
      <p:bgPr>
        <a:solidFill>
          <a:srgbClr val="FBE672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7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图片与标题">
  <p:cSld name="18_图片与标题">
    <p:bg>
      <p:bgPr>
        <a:solidFill>
          <a:srgbClr val="FBE672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8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图片与标题">
  <p:cSld name="17_图片与标题">
    <p:bg>
      <p:bgPr>
        <a:solidFill>
          <a:srgbClr val="FBE672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9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图片与标题">
  <p:cSld name="16_图片与标题">
    <p:bg>
      <p:bgPr>
        <a:solidFill>
          <a:srgbClr val="FBE672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0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图片与标题">
  <p:cSld name="15_图片与标题">
    <p:bg>
      <p:bgPr>
        <a:solidFill>
          <a:srgbClr val="FBE672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1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图片与标题">
  <p:cSld name="14_图片与标题">
    <p:bg>
      <p:bgPr>
        <a:solidFill>
          <a:srgbClr val="FBE672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2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图片与标题">
  <p:cSld name="13_图片与标题">
    <p:bg>
      <p:bgPr>
        <a:solidFill>
          <a:srgbClr val="FBE672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图片与标题">
  <p:cSld name="12_图片与标题">
    <p:bg>
      <p:bgPr>
        <a:solidFill>
          <a:srgbClr val="FBE672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4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i Nội dung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7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7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图片与标题">
  <p:cSld name="11_图片与标题">
    <p:bg>
      <p:bgPr>
        <a:solidFill>
          <a:srgbClr val="FBE672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5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图片与标题">
  <p:cSld name="10_图片与标题">
    <p:bg>
      <p:bgPr>
        <a:solidFill>
          <a:srgbClr val="FBE672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6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图片与标题">
  <p:cSld name="9_图片与标题">
    <p:bg>
      <p:bgPr>
        <a:solidFill>
          <a:srgbClr val="FBE672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7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图片与标题">
  <p:cSld name="8_图片与标题">
    <p:bg>
      <p:bgPr>
        <a:solidFill>
          <a:srgbClr val="FBE672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8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图片与标题">
  <p:cSld name="7_图片与标题">
    <p:bg>
      <p:bgPr>
        <a:solidFill>
          <a:srgbClr val="FBE672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9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图片与标题">
  <p:cSld name="6_图片与标题">
    <p:bg>
      <p:bgPr>
        <a:solidFill>
          <a:srgbClr val="FBE672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0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图片与标题">
  <p:cSld name="5_图片与标题">
    <p:bg>
      <p:bgPr>
        <a:solidFill>
          <a:srgbClr val="FBE672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1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图片与标题">
  <p:cSld name="4_图片与标题">
    <p:bg>
      <p:bgPr>
        <a:solidFill>
          <a:srgbClr val="FBE672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2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图片与标题">
  <p:cSld name="3_图片与标题">
    <p:bg>
      <p:bgPr>
        <a:solidFill>
          <a:srgbClr val="FBE672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3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图片与标题">
  <p:cSld name="2_图片与标题">
    <p:bg>
      <p:bgPr>
        <a:solidFill>
          <a:srgbClr val="FBE672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4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ép so sánh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7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图片与标题">
  <p:cSld name="1_图片与标题">
    <p:bg>
      <p:bgPr>
        <a:solidFill>
          <a:srgbClr val="FBE672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5"/>
          <p:cNvSpPr/>
          <p:nvPr/>
        </p:nvSpPr>
        <p:spPr>
          <a:xfrm>
            <a:off x="304800" y="190500"/>
            <a:ext cx="11639550" cy="63817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竖排标题与文本">
  <p:cSld name="竖排标题与文本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ỉ Tiêu đề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ống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ội dung với Chú thích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8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̉nh với Chú thích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8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29.xml"/><Relationship Id="rId42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0.xml"/><Relationship Id="rId43" Type="http://schemas.openxmlformats.org/officeDocument/2006/relationships/theme" Target="../theme/theme1.xml"/><Relationship Id="rId24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2.xml"/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29" Type="http://schemas.openxmlformats.org/officeDocument/2006/relationships/slideLayout" Target="../slideLayouts/slideLayout38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31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20.xml"/><Relationship Id="rId33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19.xml"/><Relationship Id="rId32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22.xml"/><Relationship Id="rId35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24.xml"/><Relationship Id="rId37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23.xml"/><Relationship Id="rId36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25.xml"/><Relationship Id="rId38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3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&#10;&#10;Description automatically generated with medium confidence" id="86" name="Google Shape;86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790700" y="257175"/>
            <a:ext cx="1352252" cy="135225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image" Target="../media/image27.png"/><Relationship Id="rId5" Type="http://schemas.openxmlformats.org/officeDocument/2006/relationships/image" Target="../media/image51.png"/><Relationship Id="rId6" Type="http://schemas.openxmlformats.org/officeDocument/2006/relationships/image" Target="../media/image66.png"/><Relationship Id="rId7" Type="http://schemas.openxmlformats.org/officeDocument/2006/relationships/image" Target="../media/image5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Relationship Id="rId4" Type="http://schemas.openxmlformats.org/officeDocument/2006/relationships/image" Target="../media/image48.png"/><Relationship Id="rId5" Type="http://schemas.openxmlformats.org/officeDocument/2006/relationships/image" Target="../media/image5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Relationship Id="rId4" Type="http://schemas.openxmlformats.org/officeDocument/2006/relationships/image" Target="../media/image48.png"/><Relationship Id="rId5" Type="http://schemas.openxmlformats.org/officeDocument/2006/relationships/image" Target="../media/image5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60.png"/><Relationship Id="rId5" Type="http://schemas.openxmlformats.org/officeDocument/2006/relationships/image" Target="../media/image62.png"/><Relationship Id="rId6" Type="http://schemas.openxmlformats.org/officeDocument/2006/relationships/image" Target="../media/image56.png"/><Relationship Id="rId7" Type="http://schemas.openxmlformats.org/officeDocument/2006/relationships/image" Target="../media/image94.png"/><Relationship Id="rId8" Type="http://schemas.openxmlformats.org/officeDocument/2006/relationships/image" Target="../media/image5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Relationship Id="rId4" Type="http://schemas.openxmlformats.org/officeDocument/2006/relationships/image" Target="../media/image4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Relationship Id="rId4" Type="http://schemas.openxmlformats.org/officeDocument/2006/relationships/image" Target="../media/image48.png"/><Relationship Id="rId9" Type="http://schemas.openxmlformats.org/officeDocument/2006/relationships/image" Target="../media/image68.png"/><Relationship Id="rId5" Type="http://schemas.openxmlformats.org/officeDocument/2006/relationships/image" Target="../media/image75.png"/><Relationship Id="rId6" Type="http://schemas.openxmlformats.org/officeDocument/2006/relationships/image" Target="../media/image63.jpg"/><Relationship Id="rId7" Type="http://schemas.openxmlformats.org/officeDocument/2006/relationships/image" Target="../media/image69.png"/><Relationship Id="rId8" Type="http://schemas.openxmlformats.org/officeDocument/2006/relationships/image" Target="../media/image6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48.png"/><Relationship Id="rId5" Type="http://schemas.openxmlformats.org/officeDocument/2006/relationships/image" Target="../media/image5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Relationship Id="rId4" Type="http://schemas.openxmlformats.org/officeDocument/2006/relationships/image" Target="../media/image48.png"/><Relationship Id="rId5" Type="http://schemas.openxmlformats.org/officeDocument/2006/relationships/image" Target="../media/image65.png"/><Relationship Id="rId6" Type="http://schemas.openxmlformats.org/officeDocument/2006/relationships/image" Target="../media/image8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Relationship Id="rId4" Type="http://schemas.openxmlformats.org/officeDocument/2006/relationships/image" Target="../media/image48.png"/><Relationship Id="rId5" Type="http://schemas.openxmlformats.org/officeDocument/2006/relationships/image" Target="../media/image5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3.png"/><Relationship Id="rId4" Type="http://schemas.openxmlformats.org/officeDocument/2006/relationships/image" Target="../media/image34.png"/><Relationship Id="rId5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22.gif"/><Relationship Id="rId9" Type="http://schemas.openxmlformats.org/officeDocument/2006/relationships/image" Target="../media/image17.png"/><Relationship Id="rId5" Type="http://schemas.openxmlformats.org/officeDocument/2006/relationships/image" Target="../media/image8.gif"/><Relationship Id="rId6" Type="http://schemas.openxmlformats.org/officeDocument/2006/relationships/image" Target="../media/image15.gif"/><Relationship Id="rId7" Type="http://schemas.openxmlformats.org/officeDocument/2006/relationships/image" Target="../media/image19.png"/><Relationship Id="rId8" Type="http://schemas.openxmlformats.org/officeDocument/2006/relationships/image" Target="../media/image14.gif"/><Relationship Id="rId11" Type="http://schemas.openxmlformats.org/officeDocument/2006/relationships/image" Target="../media/image3.png"/><Relationship Id="rId10" Type="http://schemas.openxmlformats.org/officeDocument/2006/relationships/image" Target="../media/image67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png"/><Relationship Id="rId4" Type="http://schemas.openxmlformats.org/officeDocument/2006/relationships/image" Target="../media/image70.png"/><Relationship Id="rId5" Type="http://schemas.openxmlformats.org/officeDocument/2006/relationships/image" Target="../media/image5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Relationship Id="rId4" Type="http://schemas.openxmlformats.org/officeDocument/2006/relationships/image" Target="../media/image73.png"/><Relationship Id="rId5" Type="http://schemas.openxmlformats.org/officeDocument/2006/relationships/image" Target="../media/image72.png"/><Relationship Id="rId6" Type="http://schemas.openxmlformats.org/officeDocument/2006/relationships/image" Target="../media/image8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Relationship Id="rId4" Type="http://schemas.openxmlformats.org/officeDocument/2006/relationships/image" Target="../media/image7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Relationship Id="rId4" Type="http://schemas.openxmlformats.org/officeDocument/2006/relationships/image" Target="../media/image48.png"/><Relationship Id="rId5" Type="http://schemas.openxmlformats.org/officeDocument/2006/relationships/image" Target="../media/image9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Relationship Id="rId4" Type="http://schemas.openxmlformats.org/officeDocument/2006/relationships/image" Target="../media/image48.png"/><Relationship Id="rId5" Type="http://schemas.openxmlformats.org/officeDocument/2006/relationships/image" Target="../media/image9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Relationship Id="rId4" Type="http://schemas.openxmlformats.org/officeDocument/2006/relationships/image" Target="../media/image48.png"/><Relationship Id="rId5" Type="http://schemas.openxmlformats.org/officeDocument/2006/relationships/image" Target="../media/image91.png"/><Relationship Id="rId6" Type="http://schemas.openxmlformats.org/officeDocument/2006/relationships/image" Target="../media/image8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Relationship Id="rId4" Type="http://schemas.openxmlformats.org/officeDocument/2006/relationships/image" Target="../media/image48.png"/><Relationship Id="rId5" Type="http://schemas.openxmlformats.org/officeDocument/2006/relationships/image" Target="../media/image9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Relationship Id="rId4" Type="http://schemas.openxmlformats.org/officeDocument/2006/relationships/image" Target="../media/image48.png"/><Relationship Id="rId5" Type="http://schemas.openxmlformats.org/officeDocument/2006/relationships/image" Target="../media/image9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Relationship Id="rId4" Type="http://schemas.openxmlformats.org/officeDocument/2006/relationships/image" Target="../media/image100.png"/><Relationship Id="rId5" Type="http://schemas.openxmlformats.org/officeDocument/2006/relationships/image" Target="../media/image72.png"/><Relationship Id="rId6" Type="http://schemas.openxmlformats.org/officeDocument/2006/relationships/image" Target="../media/image5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png"/><Relationship Id="rId4" Type="http://schemas.openxmlformats.org/officeDocument/2006/relationships/image" Target="../media/image34.png"/><Relationship Id="rId5" Type="http://schemas.openxmlformats.org/officeDocument/2006/relationships/image" Target="../media/image6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22.gif"/><Relationship Id="rId9" Type="http://schemas.openxmlformats.org/officeDocument/2006/relationships/image" Target="../media/image20.png"/><Relationship Id="rId5" Type="http://schemas.openxmlformats.org/officeDocument/2006/relationships/image" Target="../media/image8.gif"/><Relationship Id="rId6" Type="http://schemas.openxmlformats.org/officeDocument/2006/relationships/image" Target="../media/image15.gif"/><Relationship Id="rId7" Type="http://schemas.openxmlformats.org/officeDocument/2006/relationships/image" Target="../media/image5.png"/><Relationship Id="rId8" Type="http://schemas.openxmlformats.org/officeDocument/2006/relationships/image" Target="../media/image28.gif"/><Relationship Id="rId11" Type="http://schemas.openxmlformats.org/officeDocument/2006/relationships/image" Target="../media/image3.png"/><Relationship Id="rId10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Relationship Id="rId4" Type="http://schemas.openxmlformats.org/officeDocument/2006/relationships/image" Target="../media/image48.png"/><Relationship Id="rId9" Type="http://schemas.openxmlformats.org/officeDocument/2006/relationships/image" Target="../media/image97.png"/><Relationship Id="rId5" Type="http://schemas.openxmlformats.org/officeDocument/2006/relationships/image" Target="../media/image75.png"/><Relationship Id="rId6" Type="http://schemas.openxmlformats.org/officeDocument/2006/relationships/image" Target="../media/image63.jpg"/><Relationship Id="rId7" Type="http://schemas.openxmlformats.org/officeDocument/2006/relationships/image" Target="../media/image69.png"/><Relationship Id="rId8" Type="http://schemas.openxmlformats.org/officeDocument/2006/relationships/image" Target="../media/image6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Relationship Id="rId4" Type="http://schemas.openxmlformats.org/officeDocument/2006/relationships/image" Target="../media/image48.png"/><Relationship Id="rId5" Type="http://schemas.openxmlformats.org/officeDocument/2006/relationships/image" Target="../media/image5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png"/><Relationship Id="rId4" Type="http://schemas.openxmlformats.org/officeDocument/2006/relationships/image" Target="../media/image25.png"/><Relationship Id="rId9" Type="http://schemas.openxmlformats.org/officeDocument/2006/relationships/image" Target="../media/image46.png"/><Relationship Id="rId5" Type="http://schemas.openxmlformats.org/officeDocument/2006/relationships/image" Target="../media/image40.png"/><Relationship Id="rId6" Type="http://schemas.openxmlformats.org/officeDocument/2006/relationships/image" Target="../media/image32.png"/><Relationship Id="rId7" Type="http://schemas.openxmlformats.org/officeDocument/2006/relationships/image" Target="../media/image26.png"/><Relationship Id="rId8" Type="http://schemas.openxmlformats.org/officeDocument/2006/relationships/image" Target="../media/image33.png"/><Relationship Id="rId11" Type="http://schemas.openxmlformats.org/officeDocument/2006/relationships/image" Target="../media/image98.png"/><Relationship Id="rId10" Type="http://schemas.openxmlformats.org/officeDocument/2006/relationships/image" Target="../media/image36.png"/><Relationship Id="rId13" Type="http://schemas.openxmlformats.org/officeDocument/2006/relationships/image" Target="../media/image96.png"/><Relationship Id="rId12" Type="http://schemas.openxmlformats.org/officeDocument/2006/relationships/image" Target="../media/image93.png"/><Relationship Id="rId15" Type="http://schemas.openxmlformats.org/officeDocument/2006/relationships/image" Target="../media/image34.png"/><Relationship Id="rId14" Type="http://schemas.openxmlformats.org/officeDocument/2006/relationships/image" Target="../media/image9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39.gif"/><Relationship Id="rId5" Type="http://schemas.openxmlformats.org/officeDocument/2006/relationships/image" Target="../media/image12.png"/><Relationship Id="rId6" Type="http://schemas.openxmlformats.org/officeDocument/2006/relationships/image" Target="../media/image22.gif"/><Relationship Id="rId7" Type="http://schemas.openxmlformats.org/officeDocument/2006/relationships/image" Target="../media/image8.gif"/><Relationship Id="rId8" Type="http://schemas.openxmlformats.org/officeDocument/2006/relationships/image" Target="../media/image15.gif"/><Relationship Id="rId11" Type="http://schemas.openxmlformats.org/officeDocument/2006/relationships/image" Target="../media/image23.png"/><Relationship Id="rId10" Type="http://schemas.openxmlformats.org/officeDocument/2006/relationships/image" Target="../media/image16.png"/><Relationship Id="rId13" Type="http://schemas.openxmlformats.org/officeDocument/2006/relationships/image" Target="../media/image3.png"/><Relationship Id="rId12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5" Type="http://schemas.openxmlformats.org/officeDocument/2006/relationships/image" Target="../media/image38.png"/><Relationship Id="rId6" Type="http://schemas.openxmlformats.org/officeDocument/2006/relationships/image" Target="../media/image37.png"/><Relationship Id="rId7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5" Type="http://schemas.openxmlformats.org/officeDocument/2006/relationships/image" Target="../media/image4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png"/><Relationship Id="rId4" Type="http://schemas.openxmlformats.org/officeDocument/2006/relationships/image" Target="../media/image25.png"/><Relationship Id="rId9" Type="http://schemas.openxmlformats.org/officeDocument/2006/relationships/image" Target="../media/image46.png"/><Relationship Id="rId5" Type="http://schemas.openxmlformats.org/officeDocument/2006/relationships/image" Target="../media/image40.png"/><Relationship Id="rId6" Type="http://schemas.openxmlformats.org/officeDocument/2006/relationships/image" Target="../media/image32.png"/><Relationship Id="rId7" Type="http://schemas.openxmlformats.org/officeDocument/2006/relationships/image" Target="../media/image26.png"/><Relationship Id="rId8" Type="http://schemas.openxmlformats.org/officeDocument/2006/relationships/image" Target="../media/image33.png"/><Relationship Id="rId11" Type="http://schemas.openxmlformats.org/officeDocument/2006/relationships/image" Target="../media/image34.png"/><Relationship Id="rId10" Type="http://schemas.openxmlformats.org/officeDocument/2006/relationships/image" Target="../media/image36.png"/><Relationship Id="rId13" Type="http://schemas.openxmlformats.org/officeDocument/2006/relationships/image" Target="../media/image38.png"/><Relationship Id="rId12" Type="http://schemas.openxmlformats.org/officeDocument/2006/relationships/image" Target="../media/image27.png"/><Relationship Id="rId15" Type="http://schemas.openxmlformats.org/officeDocument/2006/relationships/image" Target="../media/image50.png"/><Relationship Id="rId14" Type="http://schemas.openxmlformats.org/officeDocument/2006/relationships/image" Target="../media/image37.png"/><Relationship Id="rId17" Type="http://schemas.openxmlformats.org/officeDocument/2006/relationships/image" Target="../media/image52.png"/><Relationship Id="rId16" Type="http://schemas.openxmlformats.org/officeDocument/2006/relationships/image" Target="../media/image5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Relationship Id="rId4" Type="http://schemas.openxmlformats.org/officeDocument/2006/relationships/image" Target="../media/image34.png"/><Relationship Id="rId5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0"/>
          <p:cNvSpPr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rgbClr val="98060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MẮT DÕI</a:t>
            </a:r>
            <a:endParaRPr b="0" i="0" sz="3600" u="none" cap="none" strike="noStrik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6" name="Google Shape;336;p10"/>
          <p:cNvSpPr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ahoma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TAI NGHE</a:t>
            </a:r>
            <a:endParaRPr b="0" i="0" sz="3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7" name="Google Shape;337;p10"/>
          <p:cNvSpPr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ahoma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TAY DÒ</a:t>
            </a:r>
            <a:endParaRPr b="0" i="0" sz="3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38" name="Google Shape;338;p10"/>
          <p:cNvPicPr preferRelativeResize="0"/>
          <p:nvPr/>
        </p:nvPicPr>
        <p:blipFill rotWithShape="1">
          <a:blip r:embed="rId5">
            <a:alphaModFix/>
          </a:blip>
          <a:srcRect b="17886" l="15346" r="12276" t="0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eck out Arrow icon created by 4B Icons | Graphic design posters, Mini  drawings, Desktop wallpaper art" id="339" name="Google Shape;339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-8650192">
            <a:off x="5268274" y="3646337"/>
            <a:ext cx="1165501" cy="1165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eck out Arrow icon created by 4B Icons | Graphic design posters, Mini  drawings, Desktop wallpaper art" id="340" name="Google Shape;340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7726325">
            <a:off x="6960735" y="1900936"/>
            <a:ext cx="1259047" cy="12590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eck out Arrow icon created by 4B Icons | Graphic design posters, Mini  drawings, Desktop wallpaper art" id="341" name="Google Shape;34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726325">
            <a:off x="3604891" y="2235523"/>
            <a:ext cx="1119452" cy="1119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25981" y="405954"/>
            <a:ext cx="3785944" cy="780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1"/>
          <p:cNvSpPr txBox="1"/>
          <p:nvPr/>
        </p:nvSpPr>
        <p:spPr>
          <a:xfrm>
            <a:off x="3243933" y="220964"/>
            <a:ext cx="638175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40907"/>
              </a:buClr>
              <a:buSzPts val="4000"/>
              <a:buFont typeface="Tahoma"/>
              <a:buNone/>
            </a:pPr>
            <a:r>
              <a:rPr b="0" i="0" lang="en-US" sz="4000" u="none" cap="none" strike="noStrike">
                <a:solidFill>
                  <a:srgbClr val="E40907"/>
                </a:solidFill>
                <a:latin typeface="Tahoma"/>
                <a:ea typeface="Tahoma"/>
                <a:cs typeface="Tahoma"/>
                <a:sym typeface="Tahoma"/>
              </a:rPr>
              <a:t>Đi học vui sao</a:t>
            </a:r>
            <a:endParaRPr b="0" i="0" sz="4000" u="none" cap="none" strike="noStrike">
              <a:solidFill>
                <a:srgbClr val="E40907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9" name="Google Shape;349;p11"/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Sáng nay em đi học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Bình minh nắng xôn xao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Trong lành làn gió mát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Mơn man đôi má đào.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Lật từng trang sách mới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Chao ôi là thơm tho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Này đây là nương lúa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Dập dờn những cánh cò.</a:t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Bao nhiêu chuyện cổ tích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Cũng có trong sách hay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Cô dạy múa, dạy hát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Làm đồ chơi khéo tay.</a:t>
            </a:r>
            <a:endParaRPr/>
          </a:p>
        </p:txBody>
      </p:sp>
      <p:grpSp>
        <p:nvGrpSpPr>
          <p:cNvPr id="350" name="Google Shape;350;p11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351" name="Google Shape;351;p11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352" name="Google Shape;352;p11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cap="flat" cmpd="sng" w="28575">
                <a:solidFill>
                  <a:srgbClr val="FC709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pic>
            <p:nvPicPr>
              <p:cNvPr id="353" name="Google Shape;353;p1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 rot="-5400000">
                <a:off x="3751426" y="1512162"/>
                <a:ext cx="684000" cy="6465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54" name="Google Shape;354;p11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Tahoma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Đọc mẫu</a:t>
              </a:r>
              <a:endParaRPr b="0" i="0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355" name="Google Shape;355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1958021"/>
            <a:ext cx="5210176" cy="492512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11"/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Giờ ra chơi cùng bạn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Em náo nức nô đùa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Khi mệt lại túm tụm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Cùng vẽ tranh say sưa.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Tan học em ùa chạy</a:t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Đồng quê lúa chín vàng</a:t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Nhịp chân theo nhịp hát</a:t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Lòng em vui xốn xang.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(Phạm Anh Xuân)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2"/>
          <p:cNvSpPr txBox="1"/>
          <p:nvPr/>
        </p:nvSpPr>
        <p:spPr>
          <a:xfrm>
            <a:off x="3243933" y="220964"/>
            <a:ext cx="638175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40907"/>
              </a:buClr>
              <a:buSzPts val="4000"/>
              <a:buFont typeface="Tahoma"/>
              <a:buNone/>
            </a:pPr>
            <a:r>
              <a:rPr b="0" i="0" lang="en-US" sz="4000" u="none" cap="none" strike="noStrike">
                <a:solidFill>
                  <a:srgbClr val="E40907"/>
                </a:solidFill>
                <a:latin typeface="Tahoma"/>
                <a:ea typeface="Tahoma"/>
                <a:cs typeface="Tahoma"/>
                <a:sym typeface="Tahoma"/>
              </a:rPr>
              <a:t>Đi học vui sao</a:t>
            </a:r>
            <a:endParaRPr b="0" i="0" sz="4000" u="none" cap="none" strike="noStrike">
              <a:solidFill>
                <a:srgbClr val="E40907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3" name="Google Shape;363;p12"/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Sáng nay em đi học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Bình minh nắng xôn xao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Trong lành làn gió mát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Mơn man đôi má đào.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Lật từng trang sách mới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Chao ôi là thơm tho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Này đây là nương lúa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Dập dờn những cánh cò.</a:t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Bao nhiêu chuyện cổ tích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Cũng có trong sách hay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Cô dạy múa, dạy hát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Làm đồ chơi khéo tay.</a:t>
            </a:r>
            <a:endParaRPr/>
          </a:p>
        </p:txBody>
      </p:sp>
      <p:grpSp>
        <p:nvGrpSpPr>
          <p:cNvPr id="364" name="Google Shape;364;p12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365" name="Google Shape;365;p12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366" name="Google Shape;366;p12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cap="flat" cmpd="sng" w="28575">
                <a:solidFill>
                  <a:srgbClr val="FC709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pic>
            <p:nvPicPr>
              <p:cNvPr id="367" name="Google Shape;367;p1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 rot="-5400000">
                <a:off x="3751426" y="1512162"/>
                <a:ext cx="684000" cy="6465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68" name="Google Shape;368;p12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Tahoma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Cùng chia đoạn</a:t>
              </a:r>
              <a:endParaRPr b="0" i="0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369" name="Google Shape;36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1958021"/>
            <a:ext cx="5210176" cy="492512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2"/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Giờ ra chơi cùng bạn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Em náo nức nô đùa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Khi mệt lại túm tụm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Cùng vẽ tranh say sưa.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Tan học em ùa chạy</a:t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Đồng quê lúa chín vàng</a:t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Nhịp chân theo nhịp hát</a:t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Lòng em vui xốn xang.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(Phạm Anh Xuân)</a:t>
            </a:r>
            <a:endParaRPr/>
          </a:p>
        </p:txBody>
      </p:sp>
      <p:grpSp>
        <p:nvGrpSpPr>
          <p:cNvPr id="371" name="Google Shape;371;p12"/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372" name="Google Shape;372;p12"/>
            <p:cNvSpPr/>
            <p:nvPr/>
          </p:nvSpPr>
          <p:spPr>
            <a:xfrm>
              <a:off x="52438" y="1045973"/>
              <a:ext cx="606311" cy="638776"/>
            </a:xfrm>
            <a:custGeom>
              <a:rect b="b" l="l" r="r" t="t"/>
              <a:pathLst>
                <a:path extrusionOk="0" h="4955" w="5162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cap="flat" cmpd="sng" w="38100">
              <a:solidFill>
                <a:srgbClr val="3C3C4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76200" rotWithShape="0" algn="tl" dir="2700000" dist="38100">
                <a:srgbClr val="000000">
                  <a:alpha val="2470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73" name="Google Shape;373;p12"/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B9D"/>
                </a:buClr>
                <a:buSzPts val="3200"/>
                <a:buFont typeface="Tahoma"/>
                <a:buNone/>
              </a:pPr>
              <a:r>
                <a:rPr b="0" i="0" lang="en-US" sz="3200" u="none" cap="none" strike="noStrike">
                  <a:solidFill>
                    <a:srgbClr val="004B9D"/>
                  </a:solidFill>
                  <a:latin typeface="Tahoma"/>
                  <a:ea typeface="Tahoma"/>
                  <a:cs typeface="Tahoma"/>
                  <a:sym typeface="Tahoma"/>
                </a:rPr>
                <a:t>1</a:t>
              </a:r>
              <a:endParaRPr/>
            </a:p>
          </p:txBody>
        </p:sp>
      </p:grpSp>
      <p:grpSp>
        <p:nvGrpSpPr>
          <p:cNvPr id="374" name="Google Shape;374;p12"/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375" name="Google Shape;375;p12"/>
            <p:cNvSpPr/>
            <p:nvPr/>
          </p:nvSpPr>
          <p:spPr>
            <a:xfrm>
              <a:off x="52438" y="1045973"/>
              <a:ext cx="606311" cy="638776"/>
            </a:xfrm>
            <a:custGeom>
              <a:rect b="b" l="l" r="r" t="t"/>
              <a:pathLst>
                <a:path extrusionOk="0" h="4955" w="5162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chemeClr val="accent1"/>
            </a:solidFill>
            <a:ln cap="flat" cmpd="sng" w="12700">
              <a:solidFill>
                <a:srgbClr val="B5302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76" name="Google Shape;376;p12"/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B9D"/>
                </a:buClr>
                <a:buSzPts val="3200"/>
                <a:buFont typeface="Tahoma"/>
                <a:buNone/>
              </a:pPr>
              <a:r>
                <a:rPr b="0" i="0" lang="en-US" sz="3200" u="none" cap="none" strike="noStrike">
                  <a:solidFill>
                    <a:srgbClr val="004B9D"/>
                  </a:solidFill>
                  <a:latin typeface="Tahoma"/>
                  <a:ea typeface="Tahoma"/>
                  <a:cs typeface="Tahoma"/>
                  <a:sym typeface="Tahoma"/>
                </a:rPr>
                <a:t>2</a:t>
              </a:r>
              <a:endParaRPr/>
            </a:p>
          </p:txBody>
        </p:sp>
      </p:grpSp>
      <p:grpSp>
        <p:nvGrpSpPr>
          <p:cNvPr id="377" name="Google Shape;377;p12"/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378" name="Google Shape;378;p12"/>
            <p:cNvSpPr/>
            <p:nvPr/>
          </p:nvSpPr>
          <p:spPr>
            <a:xfrm>
              <a:off x="52438" y="1045973"/>
              <a:ext cx="606311" cy="638776"/>
            </a:xfrm>
            <a:custGeom>
              <a:rect b="b" l="l" r="r" t="t"/>
              <a:pathLst>
                <a:path extrusionOk="0" h="4955" w="5162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cap="flat" cmpd="sng" w="38100">
              <a:solidFill>
                <a:srgbClr val="3C3C4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76200" rotWithShape="0" algn="tl" dir="2700000" dist="38100">
                <a:srgbClr val="000000">
                  <a:alpha val="2470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79" name="Google Shape;379;p12"/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B9D"/>
                </a:buClr>
                <a:buSzPts val="3200"/>
                <a:buFont typeface="Tahoma"/>
                <a:buNone/>
              </a:pPr>
              <a:r>
                <a:rPr b="0" i="0" lang="en-US" sz="3200" u="none" cap="none" strike="noStrike">
                  <a:solidFill>
                    <a:srgbClr val="004B9D"/>
                  </a:solidFill>
                  <a:latin typeface="Tahoma"/>
                  <a:ea typeface="Tahoma"/>
                  <a:cs typeface="Tahoma"/>
                  <a:sym typeface="Tahoma"/>
                </a:rPr>
                <a:t>3</a:t>
              </a:r>
              <a:endParaRPr b="0" i="0" sz="3200" u="none" cap="none" strike="noStrike">
                <a:solidFill>
                  <a:srgbClr val="004B9D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380" name="Google Shape;380;p12"/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381" name="Google Shape;381;p12"/>
            <p:cNvSpPr/>
            <p:nvPr/>
          </p:nvSpPr>
          <p:spPr>
            <a:xfrm>
              <a:off x="52438" y="1045973"/>
              <a:ext cx="606311" cy="638776"/>
            </a:xfrm>
            <a:custGeom>
              <a:rect b="b" l="l" r="r" t="t"/>
              <a:pathLst>
                <a:path extrusionOk="0" h="4955" w="5162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cap="flat" cmpd="sng" w="38100">
              <a:solidFill>
                <a:srgbClr val="3C3C4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76200" rotWithShape="0" algn="tl" dir="2700000" dist="38100">
                <a:srgbClr val="000000">
                  <a:alpha val="2470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82" name="Google Shape;382;p12"/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B9D"/>
                </a:buClr>
                <a:buSzPts val="3200"/>
                <a:buFont typeface="Tahoma"/>
                <a:buNone/>
              </a:pPr>
              <a:r>
                <a:rPr b="0" i="0" lang="en-US" sz="3200" u="none" cap="none" strike="noStrike">
                  <a:solidFill>
                    <a:srgbClr val="004B9D"/>
                  </a:solidFill>
                  <a:latin typeface="Tahoma"/>
                  <a:ea typeface="Tahoma"/>
                  <a:cs typeface="Tahoma"/>
                  <a:sym typeface="Tahoma"/>
                </a:rPr>
                <a:t>4</a:t>
              </a:r>
              <a:endParaRPr b="0" i="0" sz="3200" u="none" cap="none" strike="noStrike">
                <a:solidFill>
                  <a:srgbClr val="004B9D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383" name="Google Shape;383;p12"/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384" name="Google Shape;384;p12"/>
            <p:cNvSpPr/>
            <p:nvPr/>
          </p:nvSpPr>
          <p:spPr>
            <a:xfrm>
              <a:off x="52438" y="1045973"/>
              <a:ext cx="606311" cy="638776"/>
            </a:xfrm>
            <a:custGeom>
              <a:rect b="b" l="l" r="r" t="t"/>
              <a:pathLst>
                <a:path extrusionOk="0" h="4955" w="5162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cap="flat" cmpd="sng" w="38100">
              <a:solidFill>
                <a:srgbClr val="3C3C4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76200" rotWithShape="0" algn="tl" dir="2700000" dist="38100">
                <a:srgbClr val="000000">
                  <a:alpha val="2470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85" name="Google Shape;385;p12"/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Tahoma"/>
                <a:buNone/>
              </a:pPr>
              <a:r>
                <a:rPr b="0" i="0" lang="en-US" sz="3200" u="none" cap="none" strike="noStrik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5</a:t>
              </a:r>
              <a:endPara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toy, vector graphics&#10;&#10;Description automatically generated" id="392" name="Google Shape;39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5484" y="1918653"/>
            <a:ext cx="3748015" cy="35109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3" name="Google Shape;393;p13"/>
          <p:cNvGrpSpPr/>
          <p:nvPr/>
        </p:nvGrpSpPr>
        <p:grpSpPr>
          <a:xfrm>
            <a:off x="5428215" y="1656852"/>
            <a:ext cx="3726417" cy="1121761"/>
            <a:chOff x="6410789" y="819970"/>
            <a:chExt cx="4379668" cy="1121761"/>
          </a:xfrm>
        </p:grpSpPr>
        <p:pic>
          <p:nvPicPr>
            <p:cNvPr id="394" name="Google Shape;394;p1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5" name="Google Shape;395;p13"/>
            <p:cNvSpPr txBox="1"/>
            <p:nvPr/>
          </p:nvSpPr>
          <p:spPr>
            <a:xfrm>
              <a:off x="6735043" y="915929"/>
              <a:ext cx="4055414" cy="861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000"/>
                <a:buFont typeface="Tahoma"/>
                <a:buNone/>
              </a:pPr>
              <a:r>
                <a:rPr b="1" i="0" lang="en-US" sz="5000" u="none" cap="none" strike="noStrik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nương lúa</a:t>
              </a:r>
              <a:endParaRPr b="1" i="0" sz="50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396" name="Google Shape;396;p13"/>
          <p:cNvGrpSpPr/>
          <p:nvPr/>
        </p:nvGrpSpPr>
        <p:grpSpPr>
          <a:xfrm>
            <a:off x="5428215" y="2971800"/>
            <a:ext cx="3781464" cy="1121761"/>
            <a:chOff x="6410789" y="2733385"/>
            <a:chExt cx="4322439" cy="1121761"/>
          </a:xfrm>
        </p:grpSpPr>
        <p:pic>
          <p:nvPicPr>
            <p:cNvPr id="397" name="Google Shape;397;p1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8" name="Google Shape;398;p13"/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000"/>
                <a:buFont typeface="Tahoma"/>
                <a:buNone/>
              </a:pPr>
              <a:r>
                <a:rPr b="1" i="0" lang="en-US" sz="5000" u="none" cap="none" strike="noStrik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náo nức</a:t>
              </a:r>
              <a:endParaRPr b="1" i="0" sz="50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399" name="Google Shape;399;p13"/>
          <p:cNvGrpSpPr/>
          <p:nvPr/>
        </p:nvGrpSpPr>
        <p:grpSpPr>
          <a:xfrm>
            <a:off x="5492943" y="4436819"/>
            <a:ext cx="3781464" cy="1121761"/>
            <a:chOff x="6404693" y="4731628"/>
            <a:chExt cx="4328535" cy="1121761"/>
          </a:xfrm>
        </p:grpSpPr>
        <p:pic>
          <p:nvPicPr>
            <p:cNvPr id="400" name="Google Shape;400;p1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1" name="Google Shape;401;p13"/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000"/>
                <a:buFont typeface="Tahoma"/>
                <a:buNone/>
              </a:pPr>
              <a:r>
                <a:rPr b="1" i="0" lang="en-US" sz="5000" u="none" cap="none" strike="noStrik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nô đùa</a:t>
              </a:r>
              <a:endParaRPr b="1" i="0" sz="50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402" name="Google Shape;402;p13"/>
          <p:cNvSpPr/>
          <p:nvPr/>
        </p:nvSpPr>
        <p:spPr>
          <a:xfrm>
            <a:off x="864944" y="1133823"/>
            <a:ext cx="462979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Tahoma"/>
              <a:buNone/>
            </a:pPr>
            <a:r>
              <a:rPr b="1" i="0" lang="en-US" sz="4000" u="none" cap="none" strike="noStrik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Luyện đọc từ khó</a:t>
            </a:r>
            <a:endParaRPr b="1" i="0" sz="4000" u="none" cap="none" strike="noStrike">
              <a:solidFill>
                <a:srgbClr val="338C8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03" name="Google Shape;403;p13"/>
          <p:cNvGrpSpPr/>
          <p:nvPr/>
        </p:nvGrpSpPr>
        <p:grpSpPr>
          <a:xfrm>
            <a:off x="5396748" y="332291"/>
            <a:ext cx="3781463" cy="1121761"/>
            <a:chOff x="6410789" y="819970"/>
            <a:chExt cx="4322439" cy="1121761"/>
          </a:xfrm>
        </p:grpSpPr>
        <p:pic>
          <p:nvPicPr>
            <p:cNvPr id="404" name="Google Shape;404;p1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5" name="Google Shape;405;p13"/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000"/>
                <a:buFont typeface="Tahoma"/>
                <a:buNone/>
              </a:pPr>
              <a:r>
                <a:rPr b="1" i="0" lang="en-US" sz="5000" u="none" cap="none" strike="noStrik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làn gió</a:t>
              </a:r>
              <a:endParaRPr b="1" i="0" sz="50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4"/>
          <p:cNvSpPr txBox="1"/>
          <p:nvPr/>
        </p:nvSpPr>
        <p:spPr>
          <a:xfrm>
            <a:off x="4162798" y="1498919"/>
            <a:ext cx="4600201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ahoma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Sáng nay em đi học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ahoma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Bình minh nắng xôn xao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ahoma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Trong lành làn gió mát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ahoma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Mơn man đôi má đào.</a:t>
            </a:r>
            <a:endParaRPr/>
          </a:p>
        </p:txBody>
      </p:sp>
      <p:grpSp>
        <p:nvGrpSpPr>
          <p:cNvPr id="412" name="Google Shape;412;p14"/>
          <p:cNvGrpSpPr/>
          <p:nvPr/>
        </p:nvGrpSpPr>
        <p:grpSpPr>
          <a:xfrm>
            <a:off x="3235600" y="1176302"/>
            <a:ext cx="5736950" cy="2369352"/>
            <a:chOff x="235225" y="833020"/>
            <a:chExt cx="5736950" cy="2369352"/>
          </a:xfrm>
        </p:grpSpPr>
        <p:sp>
          <p:nvSpPr>
            <p:cNvPr id="413" name="Google Shape;413;p14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fmla="val 10868" name="adj"/>
              </a:avLst>
            </a:prstGeom>
            <a:noFill/>
            <a:ln cap="flat" cmpd="sng" w="38100">
              <a:solidFill>
                <a:srgbClr val="00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414" name="Google Shape;414;p14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415" name="Google Shape;415;p14"/>
              <p:cNvSpPr/>
              <p:nvPr/>
            </p:nvSpPr>
            <p:spPr>
              <a:xfrm>
                <a:off x="330761" y="682892"/>
                <a:ext cx="972000" cy="828000"/>
              </a:xfrm>
              <a:custGeom>
                <a:rect b="b" l="l" r="r" t="t"/>
                <a:pathLst>
                  <a:path extrusionOk="0" h="4955" w="5162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cap="flat" cmpd="sng" w="38100">
                <a:solidFill>
                  <a:srgbClr val="3C3C4E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76200" rotWithShape="0" algn="tl" dir="2700000" dist="38100">
                  <a:srgbClr val="000000">
                    <a:alpha val="24705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rm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r>
                  <a:t/>
                </a:r>
                <a:endParaRPr b="1" i="0" sz="1600" u="none" cap="none" strike="noStrik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16" name="Google Shape;416;p14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4B9D"/>
                  </a:buClr>
                  <a:buSzPts val="4000"/>
                  <a:buFont typeface="Tahoma"/>
                  <a:buNone/>
                </a:pPr>
                <a:r>
                  <a:rPr b="0" i="0" lang="en-US" sz="4000" u="none" cap="none" strike="noStrike">
                    <a:solidFill>
                      <a:srgbClr val="004B9D"/>
                    </a:solidFill>
                    <a:latin typeface="Tahoma"/>
                    <a:ea typeface="Tahoma"/>
                    <a:cs typeface="Tahoma"/>
                    <a:sym typeface="Tahoma"/>
                  </a:rPr>
                  <a:t>1</a:t>
                </a:r>
                <a:endParaRPr/>
              </a:p>
            </p:txBody>
          </p:sp>
        </p:grpSp>
      </p:grpSp>
      <p:sp>
        <p:nvSpPr>
          <p:cNvPr id="417" name="Google Shape;417;p14"/>
          <p:cNvSpPr txBox="1"/>
          <p:nvPr/>
        </p:nvSpPr>
        <p:spPr>
          <a:xfrm>
            <a:off x="3087823" y="307752"/>
            <a:ext cx="638175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40907"/>
              </a:buClr>
              <a:buSzPts val="4000"/>
              <a:buFont typeface="Tahoma"/>
              <a:buNone/>
            </a:pPr>
            <a:r>
              <a:rPr b="0" i="0" lang="en-US" sz="4000" u="none" cap="none" strike="noStrike">
                <a:solidFill>
                  <a:srgbClr val="E40907"/>
                </a:solidFill>
                <a:latin typeface="Tahoma"/>
                <a:ea typeface="Tahoma"/>
                <a:cs typeface="Tahoma"/>
                <a:sym typeface="Tahoma"/>
              </a:rPr>
              <a:t>Đi học vui sao</a:t>
            </a:r>
            <a:endParaRPr b="0" i="0" sz="4000" u="none" cap="none" strike="noStrike">
              <a:solidFill>
                <a:srgbClr val="E40907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18" name="Google Shape;418;p14"/>
          <p:cNvGrpSpPr/>
          <p:nvPr/>
        </p:nvGrpSpPr>
        <p:grpSpPr>
          <a:xfrm>
            <a:off x="0" y="0"/>
            <a:ext cx="3606017" cy="684000"/>
            <a:chOff x="3521613" y="0"/>
            <a:chExt cx="3606017" cy="684000"/>
          </a:xfrm>
        </p:grpSpPr>
        <p:grpSp>
          <p:nvGrpSpPr>
            <p:cNvPr id="419" name="Google Shape;419;p14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420" name="Google Shape;420;p14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cap="flat" cmpd="sng" w="28575">
                <a:solidFill>
                  <a:srgbClr val="FC709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pic>
            <p:nvPicPr>
              <p:cNvPr id="421" name="Google Shape;421;p1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 rot="-5400000">
                <a:off x="3751426" y="1512162"/>
                <a:ext cx="684000" cy="6465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22" name="Google Shape;422;p14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Tahoma"/>
                <a:buNone/>
              </a:pPr>
              <a:r>
                <a:rPr b="0" i="0" lang="en-US" sz="2800" u="none" cap="none" strike="noStrik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Ngắt nhịp thơ</a:t>
              </a:r>
              <a:endParaRPr b="0" i="0" sz="2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cxnSp>
        <p:nvCxnSpPr>
          <p:cNvPr id="423" name="Google Shape;423;p14"/>
          <p:cNvCxnSpPr/>
          <p:nvPr/>
        </p:nvCxnSpPr>
        <p:spPr>
          <a:xfrm flipH="1">
            <a:off x="5907051" y="1582258"/>
            <a:ext cx="123825" cy="432677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4" name="Google Shape;424;p14"/>
          <p:cNvCxnSpPr/>
          <p:nvPr/>
        </p:nvCxnSpPr>
        <p:spPr>
          <a:xfrm flipH="1">
            <a:off x="7863468" y="1592889"/>
            <a:ext cx="123825" cy="432677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5" name="Google Shape;425;p14"/>
          <p:cNvCxnSpPr/>
          <p:nvPr/>
        </p:nvCxnSpPr>
        <p:spPr>
          <a:xfrm flipH="1">
            <a:off x="6052140" y="2018412"/>
            <a:ext cx="123825" cy="432677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6" name="Google Shape;426;p14"/>
          <p:cNvCxnSpPr/>
          <p:nvPr/>
        </p:nvCxnSpPr>
        <p:spPr>
          <a:xfrm flipH="1">
            <a:off x="8594652" y="2015876"/>
            <a:ext cx="123825" cy="432677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7" name="Google Shape;427;p14"/>
          <p:cNvCxnSpPr/>
          <p:nvPr/>
        </p:nvCxnSpPr>
        <p:spPr>
          <a:xfrm flipH="1">
            <a:off x="6160570" y="2483333"/>
            <a:ext cx="123825" cy="432677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8" name="Google Shape;428;p14"/>
          <p:cNvCxnSpPr/>
          <p:nvPr/>
        </p:nvCxnSpPr>
        <p:spPr>
          <a:xfrm flipH="1">
            <a:off x="8388493" y="2551613"/>
            <a:ext cx="123825" cy="432677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9" name="Google Shape;429;p14"/>
          <p:cNvCxnSpPr/>
          <p:nvPr/>
        </p:nvCxnSpPr>
        <p:spPr>
          <a:xfrm flipH="1">
            <a:off x="5972950" y="2992661"/>
            <a:ext cx="123825" cy="432677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430" name="Google Shape;430;p14"/>
          <p:cNvGrpSpPr/>
          <p:nvPr/>
        </p:nvGrpSpPr>
        <p:grpSpPr>
          <a:xfrm>
            <a:off x="8152803" y="3019665"/>
            <a:ext cx="204413" cy="432677"/>
            <a:chOff x="7972050" y="2966503"/>
            <a:chExt cx="204413" cy="432677"/>
          </a:xfrm>
        </p:grpSpPr>
        <p:cxnSp>
          <p:nvCxnSpPr>
            <p:cNvPr id="431" name="Google Shape;431;p14"/>
            <p:cNvCxnSpPr/>
            <p:nvPr/>
          </p:nvCxnSpPr>
          <p:spPr>
            <a:xfrm flipH="1">
              <a:off x="7972050" y="2966503"/>
              <a:ext cx="123825" cy="432677"/>
            </a:xfrm>
            <a:prstGeom prst="straightConnector1">
              <a:avLst/>
            </a:prstGeom>
            <a:noFill/>
            <a:ln cap="flat" cmpd="sng" w="571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32" name="Google Shape;432;p14"/>
            <p:cNvCxnSpPr/>
            <p:nvPr/>
          </p:nvCxnSpPr>
          <p:spPr>
            <a:xfrm flipH="1">
              <a:off x="8052638" y="2966503"/>
              <a:ext cx="123825" cy="432677"/>
            </a:xfrm>
            <a:prstGeom prst="straightConnector1">
              <a:avLst/>
            </a:prstGeom>
            <a:noFill/>
            <a:ln cap="flat" cmpd="sng" w="571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8" name="Google Shape;438;p15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439" name="Google Shape;439;p15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440" name="Google Shape;440;p15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cap="flat" cmpd="sng" w="28575">
                <a:solidFill>
                  <a:srgbClr val="FC709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41" name="Google Shape;441;p1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 rot="-5400000">
                <a:off x="3751426" y="1512162"/>
                <a:ext cx="684000" cy="6465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42" name="Google Shape;442;p15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Luyện đọc nhóm</a:t>
              </a:r>
              <a:endParaRPr/>
            </a:p>
          </p:txBody>
        </p:sp>
      </p:grpSp>
      <p:grpSp>
        <p:nvGrpSpPr>
          <p:cNvPr id="443" name="Google Shape;443;p1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44" name="Google Shape;444;p15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fmla="val 7790" name="adj"/>
              </a:avLst>
            </a:prstGeom>
            <a:solidFill>
              <a:srgbClr val="CCFFCC">
                <a:alpha val="54901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t/>
              </a:r>
              <a:endParaRPr b="1" i="0" sz="2800" u="none" cap="none" strike="noStrike">
                <a:solidFill>
                  <a:srgbClr val="006600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  <p:pic>
          <p:nvPicPr>
            <p:cNvPr id="445" name="Google Shape;445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6" name="Google Shape;446;p15"/>
          <p:cNvPicPr preferRelativeResize="0"/>
          <p:nvPr/>
        </p:nvPicPr>
        <p:blipFill rotWithShape="1">
          <a:blip r:embed="rId6">
            <a:alphaModFix/>
          </a:blip>
          <a:srcRect b="12790" l="0" r="0" t="5682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10800000">
            <a:off x="2496653" y="4037125"/>
            <a:ext cx="918316" cy="71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0800000">
            <a:off x="9234231" y="4112575"/>
            <a:ext cx="820756" cy="63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34274" y="1150244"/>
            <a:ext cx="4761389" cy="2615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6"/>
          <p:cNvSpPr txBox="1"/>
          <p:nvPr/>
        </p:nvSpPr>
        <p:spPr>
          <a:xfrm>
            <a:off x="3243933" y="220964"/>
            <a:ext cx="638175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40907"/>
              </a:buClr>
              <a:buSzPts val="4000"/>
              <a:buFont typeface="Tahoma"/>
              <a:buNone/>
            </a:pPr>
            <a:r>
              <a:rPr b="0" i="0" lang="en-US" sz="4000" u="none" cap="none" strike="noStrike">
                <a:solidFill>
                  <a:srgbClr val="E40907"/>
                </a:solidFill>
                <a:latin typeface="Tahoma"/>
                <a:ea typeface="Tahoma"/>
                <a:cs typeface="Tahoma"/>
                <a:sym typeface="Tahoma"/>
              </a:rPr>
              <a:t>Đi học vui sao</a:t>
            </a:r>
            <a:endParaRPr b="0" i="0" sz="4000" u="none" cap="none" strike="noStrike">
              <a:solidFill>
                <a:srgbClr val="E40907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56" name="Google Shape;456;p16"/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Sáng nay em đi học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Bình minh nắng xôn xao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Trong lành làn gió mát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Mơn man đôi má đào.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Lật từng trang sách mới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Chao ôi là thơm tho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Này đây là nương lúa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Dập dờn những cánh cò.</a:t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Bao nhiêu chuyện cổ tích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Cũng có trong sách hay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Cô dạy múa, dạy hát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Làm đồ chơi khéo tay.</a:t>
            </a:r>
            <a:endParaRPr/>
          </a:p>
        </p:txBody>
      </p:sp>
      <p:grpSp>
        <p:nvGrpSpPr>
          <p:cNvPr id="457" name="Google Shape;457;p16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458" name="Google Shape;458;p16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459" name="Google Shape;459;p16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cap="flat" cmpd="sng" w="28575">
                <a:solidFill>
                  <a:srgbClr val="FC709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pic>
            <p:nvPicPr>
              <p:cNvPr id="460" name="Google Shape;460;p1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 rot="-5400000">
                <a:off x="3751426" y="1512162"/>
                <a:ext cx="684000" cy="6465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61" name="Google Shape;461;p16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Tahoma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Đọc theo nhóm</a:t>
              </a:r>
              <a:endParaRPr b="0" i="0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462" name="Google Shape;46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1958021"/>
            <a:ext cx="5210176" cy="492512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16"/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Giờ ra chơi cùng bạn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Em náo nức nô đùa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Khi mệt lại túm tụm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Cùng vẽ tranh say sưa.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Tan học em ùa chạy</a:t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Đồng quê lúa chín vàng</a:t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Nhịp chân theo nhịp hát</a:t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Lòng em vui xốn xang.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(Phạm Anh Xuân)</a:t>
            </a:r>
            <a:endParaRPr/>
          </a:p>
        </p:txBody>
      </p:sp>
      <p:grpSp>
        <p:nvGrpSpPr>
          <p:cNvPr id="464" name="Google Shape;464;p16"/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465" name="Google Shape;465;p16"/>
            <p:cNvSpPr/>
            <p:nvPr/>
          </p:nvSpPr>
          <p:spPr>
            <a:xfrm>
              <a:off x="52438" y="1045973"/>
              <a:ext cx="606311" cy="638776"/>
            </a:xfrm>
            <a:custGeom>
              <a:rect b="b" l="l" r="r" t="t"/>
              <a:pathLst>
                <a:path extrusionOk="0" h="4955" w="5162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cap="flat" cmpd="sng" w="38100">
              <a:solidFill>
                <a:srgbClr val="3C3C4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76200" rotWithShape="0" algn="tl" dir="2700000" dist="38100">
                <a:srgbClr val="000000">
                  <a:alpha val="2470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66" name="Google Shape;466;p16"/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B9D"/>
                </a:buClr>
                <a:buSzPts val="3200"/>
                <a:buFont typeface="Tahoma"/>
                <a:buNone/>
              </a:pPr>
              <a:r>
                <a:rPr b="0" i="0" lang="en-US" sz="3200" u="none" cap="none" strike="noStrike">
                  <a:solidFill>
                    <a:srgbClr val="004B9D"/>
                  </a:solidFill>
                  <a:latin typeface="Tahoma"/>
                  <a:ea typeface="Tahoma"/>
                  <a:cs typeface="Tahoma"/>
                  <a:sym typeface="Tahoma"/>
                </a:rPr>
                <a:t>1</a:t>
              </a:r>
              <a:endParaRPr/>
            </a:p>
          </p:txBody>
        </p:sp>
      </p:grpSp>
      <p:grpSp>
        <p:nvGrpSpPr>
          <p:cNvPr id="467" name="Google Shape;467;p16"/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468" name="Google Shape;468;p16"/>
            <p:cNvSpPr/>
            <p:nvPr/>
          </p:nvSpPr>
          <p:spPr>
            <a:xfrm>
              <a:off x="52438" y="1045973"/>
              <a:ext cx="606311" cy="638776"/>
            </a:xfrm>
            <a:custGeom>
              <a:rect b="b" l="l" r="r" t="t"/>
              <a:pathLst>
                <a:path extrusionOk="0" h="4955" w="5162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chemeClr val="accent1"/>
            </a:solidFill>
            <a:ln cap="flat" cmpd="sng" w="12700">
              <a:solidFill>
                <a:srgbClr val="B5302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69" name="Google Shape;469;p16"/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B9D"/>
                </a:buClr>
                <a:buSzPts val="3200"/>
                <a:buFont typeface="Tahoma"/>
                <a:buNone/>
              </a:pPr>
              <a:r>
                <a:rPr b="0" i="0" lang="en-US" sz="3200" u="none" cap="none" strike="noStrike">
                  <a:solidFill>
                    <a:srgbClr val="004B9D"/>
                  </a:solidFill>
                  <a:latin typeface="Tahoma"/>
                  <a:ea typeface="Tahoma"/>
                  <a:cs typeface="Tahoma"/>
                  <a:sym typeface="Tahoma"/>
                </a:rPr>
                <a:t>2</a:t>
              </a:r>
              <a:endParaRPr/>
            </a:p>
          </p:txBody>
        </p:sp>
      </p:grpSp>
      <p:grpSp>
        <p:nvGrpSpPr>
          <p:cNvPr id="470" name="Google Shape;470;p16"/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471" name="Google Shape;471;p16"/>
            <p:cNvSpPr/>
            <p:nvPr/>
          </p:nvSpPr>
          <p:spPr>
            <a:xfrm>
              <a:off x="52438" y="1045973"/>
              <a:ext cx="606311" cy="638776"/>
            </a:xfrm>
            <a:custGeom>
              <a:rect b="b" l="l" r="r" t="t"/>
              <a:pathLst>
                <a:path extrusionOk="0" h="4955" w="5162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cap="flat" cmpd="sng" w="38100">
              <a:solidFill>
                <a:srgbClr val="3C3C4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76200" rotWithShape="0" algn="tl" dir="2700000" dist="38100">
                <a:srgbClr val="000000">
                  <a:alpha val="2470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72" name="Google Shape;472;p16"/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B9D"/>
                </a:buClr>
                <a:buSzPts val="3200"/>
                <a:buFont typeface="Tahoma"/>
                <a:buNone/>
              </a:pPr>
              <a:r>
                <a:rPr b="0" i="0" lang="en-US" sz="3200" u="none" cap="none" strike="noStrike">
                  <a:solidFill>
                    <a:srgbClr val="004B9D"/>
                  </a:solidFill>
                  <a:latin typeface="Tahoma"/>
                  <a:ea typeface="Tahoma"/>
                  <a:cs typeface="Tahoma"/>
                  <a:sym typeface="Tahoma"/>
                </a:rPr>
                <a:t>3</a:t>
              </a:r>
              <a:endParaRPr/>
            </a:p>
          </p:txBody>
        </p:sp>
      </p:grpSp>
      <p:grpSp>
        <p:nvGrpSpPr>
          <p:cNvPr id="473" name="Google Shape;473;p16"/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474" name="Google Shape;474;p16"/>
            <p:cNvSpPr/>
            <p:nvPr/>
          </p:nvSpPr>
          <p:spPr>
            <a:xfrm>
              <a:off x="52438" y="1045973"/>
              <a:ext cx="606311" cy="638776"/>
            </a:xfrm>
            <a:custGeom>
              <a:rect b="b" l="l" r="r" t="t"/>
              <a:pathLst>
                <a:path extrusionOk="0" h="4955" w="5162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cap="flat" cmpd="sng" w="38100">
              <a:solidFill>
                <a:srgbClr val="3C3C4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76200" rotWithShape="0" algn="tl" dir="2700000" dist="38100">
                <a:srgbClr val="000000">
                  <a:alpha val="2470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75" name="Google Shape;475;p16"/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B9D"/>
                </a:buClr>
                <a:buSzPts val="3200"/>
                <a:buFont typeface="Tahoma"/>
                <a:buNone/>
              </a:pPr>
              <a:r>
                <a:rPr b="0" i="0" lang="en-US" sz="3200" u="none" cap="none" strike="noStrike">
                  <a:solidFill>
                    <a:srgbClr val="004B9D"/>
                  </a:solidFill>
                  <a:latin typeface="Tahoma"/>
                  <a:ea typeface="Tahoma"/>
                  <a:cs typeface="Tahoma"/>
                  <a:sym typeface="Tahoma"/>
                </a:rPr>
                <a:t>4</a:t>
              </a:r>
              <a:endParaRPr/>
            </a:p>
          </p:txBody>
        </p:sp>
      </p:grpSp>
      <p:grpSp>
        <p:nvGrpSpPr>
          <p:cNvPr id="476" name="Google Shape;476;p16"/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477" name="Google Shape;477;p16"/>
            <p:cNvSpPr/>
            <p:nvPr/>
          </p:nvSpPr>
          <p:spPr>
            <a:xfrm>
              <a:off x="52438" y="1045973"/>
              <a:ext cx="606311" cy="638776"/>
            </a:xfrm>
            <a:custGeom>
              <a:rect b="b" l="l" r="r" t="t"/>
              <a:pathLst>
                <a:path extrusionOk="0" h="4955" w="5162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cap="flat" cmpd="sng" w="38100">
              <a:solidFill>
                <a:srgbClr val="3C3C4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76200" rotWithShape="0" algn="tl" dir="2700000" dist="38100">
                <a:srgbClr val="000000">
                  <a:alpha val="2470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78" name="Google Shape;478;p16"/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Tahoma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5</a:t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4" name="Google Shape;484;p17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485" name="Google Shape;485;p17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486" name="Google Shape;486;p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cap="flat" cmpd="sng" w="28575">
                <a:solidFill>
                  <a:srgbClr val="FC709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87" name="Google Shape;487;p17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 rot="-5400000">
                <a:off x="3751426" y="1512162"/>
                <a:ext cx="684000" cy="6465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88" name="Google Shape;488;p17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Luyện đọc toàn bài</a:t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89" name="Google Shape;48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28264" y="826553"/>
            <a:ext cx="6522460" cy="328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17"/>
          <p:cNvPicPr preferRelativeResize="0"/>
          <p:nvPr/>
        </p:nvPicPr>
        <p:blipFill rotWithShape="1">
          <a:blip r:embed="rId6">
            <a:alphaModFix/>
          </a:blip>
          <a:srcRect b="16617" l="0" r="0" t="16916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18"/>
          <p:cNvSpPr txBox="1"/>
          <p:nvPr/>
        </p:nvSpPr>
        <p:spPr>
          <a:xfrm>
            <a:off x="3243933" y="220964"/>
            <a:ext cx="638175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40907"/>
              </a:buClr>
              <a:buSzPts val="4000"/>
              <a:buFont typeface="Tahoma"/>
              <a:buNone/>
            </a:pPr>
            <a:r>
              <a:rPr b="0" i="0" lang="en-US" sz="4000" u="none" cap="none" strike="noStrike">
                <a:solidFill>
                  <a:srgbClr val="E40907"/>
                </a:solidFill>
                <a:latin typeface="Tahoma"/>
                <a:ea typeface="Tahoma"/>
                <a:cs typeface="Tahoma"/>
                <a:sym typeface="Tahoma"/>
              </a:rPr>
              <a:t>Đi học vui sao</a:t>
            </a:r>
            <a:endParaRPr b="0" i="0" sz="4000" u="none" cap="none" strike="noStrike">
              <a:solidFill>
                <a:srgbClr val="E40907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7" name="Google Shape;497;p18"/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Sáng nay em đi học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Bình minh nắng xôn xao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Trong lành làn gió mát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Mơn man đôi má đào.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Lật từng trang sách mới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Chao ôi là thơm tho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Này đây là nương lúa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Dập dờn những cánh cò.</a:t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Bao nhiêu chuyện cổ tích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Cũng có trong sách hay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Cô dạy múa, dạy hát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Làm đồ chơi khéo tay.</a:t>
            </a:r>
            <a:endParaRPr/>
          </a:p>
        </p:txBody>
      </p:sp>
      <p:grpSp>
        <p:nvGrpSpPr>
          <p:cNvPr id="498" name="Google Shape;498;p18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499" name="Google Shape;499;p1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500" name="Google Shape;500;p18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cap="flat" cmpd="sng" w="28575">
                <a:solidFill>
                  <a:srgbClr val="FC709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pic>
            <p:nvPicPr>
              <p:cNvPr id="501" name="Google Shape;501;p18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 rot="-5400000">
                <a:off x="3751426" y="1512162"/>
                <a:ext cx="684000" cy="6465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02" name="Google Shape;502;p18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Tahoma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Đọc toàn bài</a:t>
              </a:r>
              <a:endParaRPr b="0" i="0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503" name="Google Shape;50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1958021"/>
            <a:ext cx="5210176" cy="492512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18"/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Giờ ra chơi cùng bạn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Em náo nức nô đùa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Khi mệt lại túm tụm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Cùng vẽ tranh say sưa.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Tan học em ùa chạy</a:t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Đồng quê lúa chín vàng</a:t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Nhịp chân theo nhịp hát</a:t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Lòng em vui xốn xang.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ahoma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(Phạm Anh Xuân)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92828">
            <a:off x="2130725" y="829084"/>
            <a:ext cx="8008786" cy="4891238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9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907"/>
              </a:buClr>
              <a:buSzPts val="6600"/>
              <a:buFont typeface="Tahoma"/>
              <a:buNone/>
            </a:pPr>
            <a:r>
              <a:rPr b="0" i="0" lang="en-US" sz="6600" u="none" cap="none" strike="noStrike">
                <a:solidFill>
                  <a:srgbClr val="E40907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/>
          </a:p>
        </p:txBody>
      </p:sp>
      <p:sp>
        <p:nvSpPr>
          <p:cNvPr id="511" name="Google Shape;511;p19"/>
          <p:cNvSpPr txBox="1"/>
          <p:nvPr/>
        </p:nvSpPr>
        <p:spPr>
          <a:xfrm>
            <a:off x="2455041" y="2178851"/>
            <a:ext cx="7592518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40907"/>
              </a:buClr>
              <a:buSzPts val="7200"/>
              <a:buFont typeface="Tahoma"/>
              <a:buNone/>
            </a:pPr>
            <a:r>
              <a:rPr b="0" i="0" lang="en-US" sz="7200" u="none" cap="none" strike="noStrike">
                <a:solidFill>
                  <a:srgbClr val="E40907"/>
                </a:solidFill>
                <a:latin typeface="Tahoma"/>
                <a:ea typeface="Tahoma"/>
                <a:cs typeface="Tahoma"/>
                <a:sym typeface="Tahoma"/>
              </a:rPr>
              <a:t>Luyện đọc hiểu</a:t>
            </a:r>
            <a:endParaRPr b="0" i="0" sz="7200" u="none" cap="none" strike="noStrike">
              <a:solidFill>
                <a:srgbClr val="E40907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12" name="Google Shape;51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"/>
          <p:cNvPicPr preferRelativeResize="0"/>
          <p:nvPr/>
        </p:nvPicPr>
        <p:blipFill rotWithShape="1">
          <a:blip r:embed="rId3">
            <a:alphaModFix/>
          </a:blip>
          <a:srcRect b="0" l="0" r="47500" t="0"/>
          <a:stretch/>
        </p:blipFill>
        <p:spPr>
          <a:xfrm>
            <a:off x="0" y="0"/>
            <a:ext cx="6400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"/>
          <p:cNvPicPr preferRelativeResize="0"/>
          <p:nvPr/>
        </p:nvPicPr>
        <p:blipFill rotWithShape="1">
          <a:blip r:embed="rId4">
            <a:alphaModFix/>
          </a:blip>
          <a:srcRect b="13475" l="11489" r="66649" t="29220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Ảnh có chứa văn bản&#10;&#10;Mô tả được tạo tự động" id="176" name="Google Shape;176;p2"/>
          <p:cNvPicPr preferRelativeResize="0"/>
          <p:nvPr/>
        </p:nvPicPr>
        <p:blipFill rotWithShape="1">
          <a:blip r:embed="rId5">
            <a:alphaModFix/>
          </a:blip>
          <a:srcRect b="16152" l="11134" r="67442" t="30315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Ảnh có chứa văn bản&#10;&#10;Mô tả được tạo tự động" id="177" name="Google Shape;177;p2"/>
          <p:cNvPicPr preferRelativeResize="0"/>
          <p:nvPr/>
        </p:nvPicPr>
        <p:blipFill rotWithShape="1">
          <a:blip r:embed="rId6">
            <a:alphaModFix/>
          </a:blip>
          <a:srcRect b="16062" l="12036" r="64984" t="24645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"/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9" name="Google Shape;179;p2"/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180" name="Google Shape;180;p2"/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fmla="val 56707" name="adj"/>
              </a:avLst>
            </a:prstGeom>
            <a:solidFill>
              <a:srgbClr val="BF684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" name="Google Shape;183;p2"/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fmla="val -8045" name="adj1"/>
              <a:gd fmla="val 62136" name="adj2"/>
              <a:gd fmla="val 16667" name="adj3"/>
            </a:avLst>
          </a:prstGeom>
          <a:solidFill>
            <a:srgbClr val="FFFFFF">
              <a:alpha val="69803"/>
            </a:srgbClr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Chủ điểm trước em học là gì?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"/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5" name="Google Shape;185;p2"/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86" name="Google Shape;186;p2"/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7" name="Google Shape;187;p2"/>
            <p:cNvCxnSpPr/>
            <p:nvPr/>
          </p:nvCxnSpPr>
          <p:spPr>
            <a:xfrm>
              <a:off x="4600876" y="5168766"/>
              <a:ext cx="866069" cy="2010247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8" name="Google Shape;188;p2"/>
            <p:cNvCxnSpPr/>
            <p:nvPr/>
          </p:nvCxnSpPr>
          <p:spPr>
            <a:xfrm>
              <a:off x="3253339" y="5188017"/>
              <a:ext cx="442762" cy="203093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9" name="Google Shape;189;p2"/>
            <p:cNvCxnSpPr/>
            <p:nvPr/>
          </p:nvCxnSpPr>
          <p:spPr>
            <a:xfrm flipH="1">
              <a:off x="1694046" y="5197642"/>
              <a:ext cx="298383" cy="2002055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0" name="Google Shape;190;p2"/>
            <p:cNvCxnSpPr/>
            <p:nvPr/>
          </p:nvCxnSpPr>
          <p:spPr>
            <a:xfrm flipH="1">
              <a:off x="-231006" y="5197642"/>
              <a:ext cx="1068404" cy="1982804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1" name="Google Shape;191;p2"/>
            <p:cNvCxnSpPr/>
            <p:nvPr/>
          </p:nvCxnSpPr>
          <p:spPr>
            <a:xfrm>
              <a:off x="-721895" y="6035040"/>
              <a:ext cx="6468177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192" name="Google Shape;192;p2"/>
          <p:cNvPicPr preferRelativeResize="0"/>
          <p:nvPr/>
        </p:nvPicPr>
        <p:blipFill rotWithShape="1">
          <a:blip r:embed="rId7">
            <a:alphaModFix/>
          </a:blip>
          <a:srcRect b="19719" l="16840" r="56101" t="57123"/>
          <a:stretch/>
        </p:blipFill>
        <p:spPr>
          <a:xfrm>
            <a:off x="9336191" y="3819188"/>
            <a:ext cx="2740202" cy="1876073"/>
          </a:xfrm>
          <a:custGeom>
            <a:rect b="b" l="l" r="r" t="t"/>
            <a:pathLst>
              <a:path extrusionOk="0" h="3811605" w="2319689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Ảnh có chứa văn bản, mẫu họa&#10;&#10;Mô tả được tạo tự động" id="193" name="Google Shape;193;p2"/>
          <p:cNvPicPr preferRelativeResize="0"/>
          <p:nvPr/>
        </p:nvPicPr>
        <p:blipFill rotWithShape="1">
          <a:blip r:embed="rId8">
            <a:alphaModFix/>
          </a:blip>
          <a:srcRect b="21481" l="36042" r="42604" t="25555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" name="Google Shape;194;p2"/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195" name="Google Shape;195;p2"/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fmla="val 56707" name="adj"/>
              </a:avLst>
            </a:prstGeom>
            <a:solidFill>
              <a:srgbClr val="F4B08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98;p2"/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199" name="Google Shape;199;p2"/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rgbClr val="FEE599"/>
            </a:solidFill>
            <a:ln cap="flat" cmpd="sng" w="85725">
              <a:solidFill>
                <a:schemeClr val="lt1">
                  <a:alpha val="7372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0" name="Google Shape;200;p2"/>
            <p:cNvCxnSpPr/>
            <p:nvPr/>
          </p:nvCxnSpPr>
          <p:spPr>
            <a:xfrm>
              <a:off x="1157592" y="-350196"/>
              <a:ext cx="0" cy="1400783"/>
            </a:xfrm>
            <a:prstGeom prst="straightConnector1">
              <a:avLst/>
            </a:prstGeom>
            <a:noFill/>
            <a:ln cap="flat" cmpd="sng" w="19050">
              <a:solidFill>
                <a:srgbClr val="3A383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01" name="Google Shape;201;p2"/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2" name="Google Shape;202;p2"/>
          <p:cNvSpPr/>
          <p:nvPr/>
        </p:nvSpPr>
        <p:spPr>
          <a:xfrm flipH="1">
            <a:off x="6944855" y="1429425"/>
            <a:ext cx="5029221" cy="8509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B. Đi học vui sao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"/>
          <p:cNvSpPr/>
          <p:nvPr/>
        </p:nvSpPr>
        <p:spPr>
          <a:xfrm flipH="1">
            <a:off x="6874896" y="228871"/>
            <a:ext cx="5107148" cy="8509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A. Những trải nghiệm thú vị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Ảnh có chứa loa&#10;&#10;Mô tả được tạo tự động" id="204" name="Google Shape;204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962689" y="3521412"/>
            <a:ext cx="3107404" cy="23305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Ảnh có chứa văn bản, mẫu họa&#10;&#10;Mô tả được tạo tự động" id="205" name="Google Shape;205;p2"/>
          <p:cNvPicPr preferRelativeResize="0"/>
          <p:nvPr/>
        </p:nvPicPr>
        <p:blipFill rotWithShape="1">
          <a:blip r:embed="rId10">
            <a:alphaModFix/>
          </a:blip>
          <a:srcRect b="23703" l="36718" r="40990" t="2222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"/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4160500" y="546100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414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414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175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20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519" name="Google Shape;519;p20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20" name="Google Shape;520;p20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cap="flat" cmpd="sng" w="28575">
                <a:solidFill>
                  <a:srgbClr val="FC709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21" name="Google Shape;521;p20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 rot="-5400000">
                <a:off x="3751426" y="1512162"/>
                <a:ext cx="684000" cy="6465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22" name="Google Shape;522;p20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Giải nghĩa từ</a:t>
              </a:r>
              <a:endParaRPr/>
            </a:p>
          </p:txBody>
        </p:sp>
      </p:grpSp>
      <p:grpSp>
        <p:nvGrpSpPr>
          <p:cNvPr id="523" name="Google Shape;523;p20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524" name="Google Shape;524;p20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0" i="0" lang="en-US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Trong bài “Đi học vui sao” có </a:t>
              </a:r>
              <a:r>
                <a:rPr b="1" i="0" lang="en-US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từ nào em chưa hiểu nghĩa</a:t>
              </a:r>
              <a:r>
                <a:rPr b="0" i="0" lang="en-US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grpSp>
          <p:nvGrpSpPr>
            <p:cNvPr id="525" name="Google Shape;525;p20"/>
            <p:cNvGrpSpPr/>
            <p:nvPr/>
          </p:nvGrpSpPr>
          <p:grpSpPr>
            <a:xfrm>
              <a:off x="5104270" y="27295"/>
              <a:ext cx="6182436" cy="3720585"/>
              <a:chOff x="1588" y="-131"/>
              <a:chExt cx="4511" cy="4466"/>
            </a:xfrm>
          </p:grpSpPr>
          <p:sp>
            <p:nvSpPr>
              <p:cNvPr id="526" name="Google Shape;526;p20"/>
              <p:cNvSpPr/>
              <p:nvPr/>
            </p:nvSpPr>
            <p:spPr>
              <a:xfrm>
                <a:off x="1588" y="-131"/>
                <a:ext cx="4511" cy="4466"/>
              </a:xfrm>
              <a:custGeom>
                <a:rect b="b" l="l" r="r" t="t"/>
                <a:pathLst>
                  <a:path extrusionOk="0" h="6460" w="6528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20"/>
              <p:cNvSpPr/>
              <p:nvPr/>
            </p:nvSpPr>
            <p:spPr>
              <a:xfrm>
                <a:off x="1831" y="1835"/>
                <a:ext cx="395" cy="1013"/>
              </a:xfrm>
              <a:custGeom>
                <a:rect b="b" l="l" r="r" t="t"/>
                <a:pathLst>
                  <a:path extrusionOk="0" h="1466" w="571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20"/>
              <p:cNvSpPr/>
              <p:nvPr/>
            </p:nvSpPr>
            <p:spPr>
              <a:xfrm>
                <a:off x="4910" y="919"/>
                <a:ext cx="963" cy="697"/>
              </a:xfrm>
              <a:custGeom>
                <a:rect b="b" l="l" r="r" t="t"/>
                <a:pathLst>
                  <a:path extrusionOk="0" h="1009" w="1393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29" name="Google Shape;52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3889" y="2750713"/>
            <a:ext cx="3195226" cy="3994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6503" y="1665639"/>
            <a:ext cx="5210176" cy="4925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" name="Google Shape;535;p21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536" name="Google Shape;536;p2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37" name="Google Shape;537;p21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cap="flat" cmpd="sng" w="28575">
                <a:solidFill>
                  <a:srgbClr val="FC709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pic>
            <p:nvPicPr>
              <p:cNvPr id="538" name="Google Shape;538;p2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 rot="-5400000">
                <a:off x="3751426" y="1512162"/>
                <a:ext cx="684000" cy="6465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39" name="Google Shape;539;p21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Tahoma"/>
                <a:buNone/>
              </a:pPr>
              <a:r>
                <a:rPr b="0" i="0" lang="en-US" sz="2800" u="none" cap="none" strike="noStrik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Giải nghĩa từ</a:t>
              </a:r>
              <a:endParaRPr/>
            </a:p>
          </p:txBody>
        </p:sp>
      </p:grpSp>
      <p:grpSp>
        <p:nvGrpSpPr>
          <p:cNvPr id="540" name="Google Shape;540;p21"/>
          <p:cNvGrpSpPr/>
          <p:nvPr/>
        </p:nvGrpSpPr>
        <p:grpSpPr>
          <a:xfrm>
            <a:off x="553540" y="1069809"/>
            <a:ext cx="2021648" cy="1284957"/>
            <a:chOff x="553540" y="1069809"/>
            <a:chExt cx="2021648" cy="1284957"/>
          </a:xfrm>
        </p:grpSpPr>
        <p:pic>
          <p:nvPicPr>
            <p:cNvPr id="541" name="Google Shape;541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2" name="Google Shape;542;p21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Tahoma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Má đào</a:t>
              </a:r>
              <a:endParaRPr b="0" i="0" sz="3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543" name="Google Shape;543;p21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544" name="Google Shape;544;p21"/>
            <p:cNvPicPr preferRelativeResize="0"/>
            <p:nvPr/>
          </p:nvPicPr>
          <p:blipFill rotWithShape="1">
            <a:blip r:embed="rId5">
              <a:alphaModFix/>
            </a:blip>
            <a:srcRect b="24031" l="20832" r="27415" t="19699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45" name="Google Shape;545;p21"/>
            <p:cNvCxnSpPr/>
            <p:nvPr/>
          </p:nvCxnSpPr>
          <p:spPr>
            <a:xfrm>
              <a:off x="1629819" y="2303151"/>
              <a:ext cx="8094752" cy="0"/>
            </a:xfrm>
            <a:prstGeom prst="straightConnector1">
              <a:avLst/>
            </a:prstGeom>
            <a:noFill/>
            <a:ln cap="flat" cmpd="sng" w="9525">
              <a:solidFill>
                <a:srgbClr val="2727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46" name="Google Shape;546;p2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ahoma"/>
              <a:buNone/>
            </a:pPr>
            <a:r>
              <a:rPr b="0" i="0" lang="en-US" sz="3200" u="none" cap="none" strike="noStrike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Má hồng</a:t>
            </a:r>
            <a:endParaRPr b="0" i="0" sz="3200" u="none" cap="none" strike="noStrike">
              <a:solidFill>
                <a:srgbClr val="C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547" name="Google Shape;547;p21"/>
          <p:cNvGrpSpPr/>
          <p:nvPr/>
        </p:nvGrpSpPr>
        <p:grpSpPr>
          <a:xfrm>
            <a:off x="315395" y="3371724"/>
            <a:ext cx="2619477" cy="1284957"/>
            <a:chOff x="553540" y="1069809"/>
            <a:chExt cx="2059367" cy="1284957"/>
          </a:xfrm>
        </p:grpSpPr>
        <p:pic>
          <p:nvPicPr>
            <p:cNvPr id="548" name="Google Shape;548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9" name="Google Shape;549;p21"/>
            <p:cNvSpPr txBox="1"/>
            <p:nvPr/>
          </p:nvSpPr>
          <p:spPr>
            <a:xfrm>
              <a:off x="650644" y="1339962"/>
              <a:ext cx="1962263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Tahoma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Mơn man</a:t>
              </a:r>
              <a:endParaRPr b="0" i="0" sz="3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550" name="Google Shape;550;p21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551" name="Google Shape;551;p21"/>
            <p:cNvPicPr preferRelativeResize="0"/>
            <p:nvPr/>
          </p:nvPicPr>
          <p:blipFill rotWithShape="1">
            <a:blip r:embed="rId5">
              <a:alphaModFix/>
            </a:blip>
            <a:srcRect b="24031" l="20832" r="27415" t="19699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52" name="Google Shape;552;p21"/>
            <p:cNvCxnSpPr/>
            <p:nvPr/>
          </p:nvCxnSpPr>
          <p:spPr>
            <a:xfrm>
              <a:off x="1903903" y="2303151"/>
              <a:ext cx="7820668" cy="0"/>
            </a:xfrm>
            <a:prstGeom prst="straightConnector1">
              <a:avLst/>
            </a:prstGeom>
            <a:noFill/>
            <a:ln cap="flat" cmpd="sng" w="9525">
              <a:solidFill>
                <a:srgbClr val="2727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53" name="Google Shape;553;p21"/>
          <p:cNvSpPr txBox="1"/>
          <p:nvPr/>
        </p:nvSpPr>
        <p:spPr>
          <a:xfrm>
            <a:off x="2492829" y="3814721"/>
            <a:ext cx="797193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lướt nhẹ trên bề mặt, tạo cảm giác dễ chịu</a:t>
            </a:r>
            <a:endParaRPr/>
          </a:p>
        </p:txBody>
      </p:sp>
      <p:pic>
        <p:nvPicPr>
          <p:cNvPr id="554" name="Google Shape;554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14075" y="-5302281"/>
            <a:ext cx="12178952" cy="10334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5" name="Google Shape;555;p21"/>
          <p:cNvGrpSpPr/>
          <p:nvPr/>
        </p:nvGrpSpPr>
        <p:grpSpPr>
          <a:xfrm>
            <a:off x="193854" y="5369745"/>
            <a:ext cx="2495962" cy="1284957"/>
            <a:chOff x="457988" y="1069809"/>
            <a:chExt cx="1962263" cy="1284957"/>
          </a:xfrm>
        </p:grpSpPr>
        <p:pic>
          <p:nvPicPr>
            <p:cNvPr id="556" name="Google Shape;556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7" name="Google Shape;557;p21"/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Tahoma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(vui) xốn xang</a:t>
              </a:r>
              <a:endParaRPr b="0" i="0" sz="3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558" name="Google Shape;558;p21"/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559" name="Google Shape;559;p21"/>
            <p:cNvPicPr preferRelativeResize="0"/>
            <p:nvPr/>
          </p:nvPicPr>
          <p:blipFill rotWithShape="1">
            <a:blip r:embed="rId5">
              <a:alphaModFix/>
            </a:blip>
            <a:srcRect b="24031" l="20832" r="27415" t="19699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60" name="Google Shape;560;p21"/>
            <p:cNvCxnSpPr/>
            <p:nvPr/>
          </p:nvCxnSpPr>
          <p:spPr>
            <a:xfrm>
              <a:off x="1903903" y="2303151"/>
              <a:ext cx="7820668" cy="0"/>
            </a:xfrm>
            <a:prstGeom prst="straightConnector1">
              <a:avLst/>
            </a:prstGeom>
            <a:noFill/>
            <a:ln cap="flat" cmpd="sng" w="9525">
              <a:solidFill>
                <a:srgbClr val="2727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61" name="Google Shape;561;p21"/>
          <p:cNvSpPr txBox="1"/>
          <p:nvPr/>
        </p:nvSpPr>
        <p:spPr>
          <a:xfrm>
            <a:off x="2689817" y="5878056"/>
            <a:ext cx="761165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Một cảm xúc vui rạo rực trong lòng</a:t>
            </a:r>
            <a:endParaRPr b="0" i="0" sz="3200" u="none" cap="none" strike="noStrike">
              <a:solidFill>
                <a:srgbClr val="C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22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567" name="Google Shape;567;p2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68" name="Google Shape;568;p22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cap="flat" cmpd="sng" w="28575">
                <a:solidFill>
                  <a:srgbClr val="FC709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pic>
            <p:nvPicPr>
              <p:cNvPr id="569" name="Google Shape;569;p22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 rot="-5400000">
                <a:off x="3751426" y="1512162"/>
                <a:ext cx="684000" cy="6465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70" name="Google Shape;570;p22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 Rounded"/>
                <a:buNone/>
              </a:pPr>
              <a:r>
                <a:rPr b="0" i="0" lang="en-US" sz="28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Cùng tìm hiểu</a:t>
              </a:r>
              <a:endParaRPr/>
            </a:p>
          </p:txBody>
        </p:sp>
      </p:grpSp>
      <p:grpSp>
        <p:nvGrpSpPr>
          <p:cNvPr id="571" name="Google Shape;571;p22"/>
          <p:cNvGrpSpPr/>
          <p:nvPr/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572" name="Google Shape;572;p22"/>
            <p:cNvSpPr/>
            <p:nvPr/>
          </p:nvSpPr>
          <p:spPr>
            <a:xfrm>
              <a:off x="1886559" y="2454748"/>
              <a:ext cx="1522370" cy="697312"/>
            </a:xfrm>
            <a:custGeom>
              <a:rect b="b" l="l" r="r" t="t"/>
              <a:pathLst>
                <a:path extrusionOk="0" h="840320" w="196494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solidFill>
              <a:schemeClr val="lt1"/>
            </a:solidFill>
            <a:ln cap="rnd" cmpd="sng" w="25400">
              <a:solidFill>
                <a:srgbClr val="F59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1836100" y="2454748"/>
              <a:ext cx="1456448" cy="652929"/>
            </a:xfrm>
            <a:custGeom>
              <a:rect b="b" l="l" r="r" t="t"/>
              <a:pathLst>
                <a:path extrusionOk="0" h="786834" w="1879853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lt1"/>
            </a:solidFill>
            <a:ln cap="rnd" cmpd="sng" w="25400">
              <a:solidFill>
                <a:srgbClr val="F59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74" name="Google Shape;574;p2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9C1F"/>
                </a:buClr>
                <a:buSzPts val="3600"/>
                <a:buFont typeface="Arial Rounded"/>
                <a:buNone/>
              </a:pPr>
              <a:r>
                <a:rPr b="1" i="0" lang="en-US" sz="3600" u="none" cap="none" strike="noStrike">
                  <a:solidFill>
                    <a:srgbClr val="F59C1F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</a:t>
              </a:r>
              <a:endParaRPr/>
            </a:p>
          </p:txBody>
        </p:sp>
      </p:grpSp>
      <p:sp>
        <p:nvSpPr>
          <p:cNvPr id="575" name="Google Shape;575;p22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nhỏ đi học trong khung cảnh như thế nào?</a:t>
            </a:r>
            <a:endParaRPr/>
          </a:p>
        </p:txBody>
      </p:sp>
      <p:grpSp>
        <p:nvGrpSpPr>
          <p:cNvPr id="576" name="Google Shape;576;p22"/>
          <p:cNvGrpSpPr/>
          <p:nvPr/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577" name="Google Shape;577;p22"/>
            <p:cNvSpPr/>
            <p:nvPr/>
          </p:nvSpPr>
          <p:spPr>
            <a:xfrm>
              <a:off x="1886559" y="2454748"/>
              <a:ext cx="1522370" cy="697312"/>
            </a:xfrm>
            <a:custGeom>
              <a:rect b="b" l="l" r="r" t="t"/>
              <a:pathLst>
                <a:path extrusionOk="0" h="840320" w="196494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solidFill>
              <a:schemeClr val="lt1"/>
            </a:solidFill>
            <a:ln cap="rnd" cmpd="sng" w="25400">
              <a:solidFill>
                <a:srgbClr val="F59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1836100" y="2454748"/>
              <a:ext cx="1456448" cy="652929"/>
            </a:xfrm>
            <a:custGeom>
              <a:rect b="b" l="l" r="r" t="t"/>
              <a:pathLst>
                <a:path extrusionOk="0" h="786834" w="1879853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lt1"/>
            </a:solidFill>
            <a:ln cap="rnd" cmpd="sng" w="25400">
              <a:solidFill>
                <a:srgbClr val="F59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79" name="Google Shape;579;p2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9C1F"/>
                </a:buClr>
                <a:buSzPts val="3600"/>
                <a:buFont typeface="Arial Rounded"/>
                <a:buNone/>
              </a:pPr>
              <a:r>
                <a:rPr b="1" i="0" lang="en-US" sz="3600" u="none" cap="none" strike="noStrike">
                  <a:solidFill>
                    <a:srgbClr val="F59C1F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2</a:t>
              </a:r>
              <a:endParaRPr/>
            </a:p>
          </p:txBody>
        </p:sp>
      </p:grpSp>
      <p:sp>
        <p:nvSpPr>
          <p:cNvPr id="580" name="Google Shape;580;p22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Những trang sách bạn nhỏ được học có gì thú vị?</a:t>
            </a:r>
            <a:endParaRPr/>
          </a:p>
        </p:txBody>
      </p:sp>
      <p:grpSp>
        <p:nvGrpSpPr>
          <p:cNvPr id="581" name="Google Shape;581;p22"/>
          <p:cNvGrpSpPr/>
          <p:nvPr/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582" name="Google Shape;582;p22"/>
            <p:cNvSpPr/>
            <p:nvPr/>
          </p:nvSpPr>
          <p:spPr>
            <a:xfrm>
              <a:off x="1886559" y="2454748"/>
              <a:ext cx="1522370" cy="697312"/>
            </a:xfrm>
            <a:custGeom>
              <a:rect b="b" l="l" r="r" t="t"/>
              <a:pathLst>
                <a:path extrusionOk="0" h="840320" w="196494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solidFill>
              <a:schemeClr val="lt1"/>
            </a:solidFill>
            <a:ln cap="rnd" cmpd="sng" w="25400">
              <a:solidFill>
                <a:srgbClr val="F59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83" name="Google Shape;583;p22"/>
            <p:cNvSpPr/>
            <p:nvPr/>
          </p:nvSpPr>
          <p:spPr>
            <a:xfrm>
              <a:off x="1836100" y="2454748"/>
              <a:ext cx="1456448" cy="652929"/>
            </a:xfrm>
            <a:custGeom>
              <a:rect b="b" l="l" r="r" t="t"/>
              <a:pathLst>
                <a:path extrusionOk="0" h="786834" w="1879853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lt1"/>
            </a:solidFill>
            <a:ln cap="rnd" cmpd="sng" w="25400">
              <a:solidFill>
                <a:srgbClr val="F59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84" name="Google Shape;584;p2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9C1F"/>
                </a:buClr>
                <a:buSzPts val="3600"/>
                <a:buFont typeface="Arial Rounded"/>
                <a:buNone/>
              </a:pPr>
              <a:r>
                <a:rPr b="1" i="0" lang="en-US" sz="3600" u="none" cap="none" strike="noStrike">
                  <a:solidFill>
                    <a:srgbClr val="F59C1F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3</a:t>
              </a:r>
              <a:endParaRPr/>
            </a:p>
          </p:txBody>
        </p:sp>
      </p:grpSp>
      <p:sp>
        <p:nvSpPr>
          <p:cNvPr id="585" name="Google Shape;585;p22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 những chi tiết thể hiện niềm vui của các bạn trong giờ ra chơi.</a:t>
            </a:r>
            <a:endParaRPr/>
          </a:p>
        </p:txBody>
      </p:sp>
      <p:grpSp>
        <p:nvGrpSpPr>
          <p:cNvPr id="586" name="Google Shape;586;p22"/>
          <p:cNvGrpSpPr/>
          <p:nvPr/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87" name="Google Shape;587;p22"/>
            <p:cNvSpPr/>
            <p:nvPr/>
          </p:nvSpPr>
          <p:spPr>
            <a:xfrm>
              <a:off x="1886559" y="2454748"/>
              <a:ext cx="1522370" cy="697312"/>
            </a:xfrm>
            <a:custGeom>
              <a:rect b="b" l="l" r="r" t="t"/>
              <a:pathLst>
                <a:path extrusionOk="0" h="840320" w="196494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solidFill>
              <a:schemeClr val="lt1"/>
            </a:solidFill>
            <a:ln cap="rnd" cmpd="sng" w="25400">
              <a:solidFill>
                <a:srgbClr val="F59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88" name="Google Shape;588;p22"/>
            <p:cNvSpPr/>
            <p:nvPr/>
          </p:nvSpPr>
          <p:spPr>
            <a:xfrm>
              <a:off x="1836100" y="2454748"/>
              <a:ext cx="1456448" cy="652929"/>
            </a:xfrm>
            <a:custGeom>
              <a:rect b="b" l="l" r="r" t="t"/>
              <a:pathLst>
                <a:path extrusionOk="0" h="786834" w="1879853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lt1"/>
            </a:solidFill>
            <a:ln cap="rnd" cmpd="sng" w="25400">
              <a:solidFill>
                <a:srgbClr val="F59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89" name="Google Shape;589;p2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9C1F"/>
                </a:buClr>
                <a:buSzPts val="3600"/>
                <a:buFont typeface="Arial Rounded"/>
                <a:buNone/>
              </a:pPr>
              <a:r>
                <a:rPr b="1" i="0" lang="en-US" sz="3600" u="none" cap="none" strike="noStrike">
                  <a:solidFill>
                    <a:srgbClr val="F59C1F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4</a:t>
              </a:r>
              <a:endParaRPr/>
            </a:p>
          </p:txBody>
        </p:sp>
      </p:grpSp>
      <p:sp>
        <p:nvSpPr>
          <p:cNvPr id="590" name="Google Shape;590;p22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Nêu cảm xúc của bạn nhỏ khi tan học.</a:t>
            </a:r>
            <a:endParaRPr/>
          </a:p>
        </p:txBody>
      </p:sp>
      <p:pic>
        <p:nvPicPr>
          <p:cNvPr id="591" name="Google Shape;591;p22"/>
          <p:cNvPicPr preferRelativeResize="0"/>
          <p:nvPr/>
        </p:nvPicPr>
        <p:blipFill rotWithShape="1">
          <a:blip r:embed="rId4">
            <a:alphaModFix/>
          </a:blip>
          <a:srcRect b="8242" l="0" r="0" t="0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2" name="Google Shape;592;p22"/>
          <p:cNvGrpSpPr/>
          <p:nvPr/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593" name="Google Shape;593;p22"/>
            <p:cNvSpPr/>
            <p:nvPr/>
          </p:nvSpPr>
          <p:spPr>
            <a:xfrm>
              <a:off x="1886559" y="2454748"/>
              <a:ext cx="1522370" cy="697312"/>
            </a:xfrm>
            <a:custGeom>
              <a:rect b="b" l="l" r="r" t="t"/>
              <a:pathLst>
                <a:path extrusionOk="0" h="840320" w="196494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solidFill>
              <a:schemeClr val="lt1"/>
            </a:solidFill>
            <a:ln cap="rnd" cmpd="sng" w="25400">
              <a:solidFill>
                <a:srgbClr val="F59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94" name="Google Shape;594;p22"/>
            <p:cNvSpPr/>
            <p:nvPr/>
          </p:nvSpPr>
          <p:spPr>
            <a:xfrm>
              <a:off x="1836100" y="2454748"/>
              <a:ext cx="1456448" cy="652929"/>
            </a:xfrm>
            <a:custGeom>
              <a:rect b="b" l="l" r="r" t="t"/>
              <a:pathLst>
                <a:path extrusionOk="0" h="786834" w="1879853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lt1"/>
            </a:solidFill>
            <a:ln cap="rnd" cmpd="sng" w="25400">
              <a:solidFill>
                <a:srgbClr val="F59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595" name="Google Shape;595;p2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9C1F"/>
                </a:buClr>
                <a:buSzPts val="3600"/>
                <a:buFont typeface="Arial Rounded"/>
                <a:buNone/>
              </a:pPr>
              <a:r>
                <a:rPr b="1" i="0" lang="en-US" sz="3600" u="none" cap="none" strike="noStrike">
                  <a:solidFill>
                    <a:srgbClr val="F59C1F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5</a:t>
              </a:r>
              <a:endParaRPr/>
            </a:p>
          </p:txBody>
        </p:sp>
      </p:grpSp>
      <p:sp>
        <p:nvSpPr>
          <p:cNvPr id="596" name="Google Shape;596;p22"/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 cảm thấy thế nào khi nghe tiếng trống tan trường?</a:t>
            </a:r>
            <a:endParaRPr b="1" i="0" sz="3200" u="none" cap="none" strike="noStrike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2" name="Google Shape;602;p23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603" name="Google Shape;603;p23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604" name="Google Shape;604;p2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cap="flat" cmpd="sng" w="28575">
                <a:solidFill>
                  <a:srgbClr val="FC709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05" name="Google Shape;605;p2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 rot="-5400000">
                <a:off x="3751426" y="1512162"/>
                <a:ext cx="684000" cy="6465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06" name="Google Shape;606;p23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Cùng tìm hiểu</a:t>
              </a:r>
              <a:endParaRPr/>
            </a:p>
          </p:txBody>
        </p:sp>
      </p:grpSp>
      <p:grpSp>
        <p:nvGrpSpPr>
          <p:cNvPr id="607" name="Google Shape;607;p23"/>
          <p:cNvGrpSpPr/>
          <p:nvPr/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608" name="Google Shape;608;p23"/>
            <p:cNvSpPr/>
            <p:nvPr/>
          </p:nvSpPr>
          <p:spPr>
            <a:xfrm>
              <a:off x="1886559" y="2454748"/>
              <a:ext cx="1522370" cy="697312"/>
            </a:xfrm>
            <a:custGeom>
              <a:rect b="b" l="l" r="r" t="t"/>
              <a:pathLst>
                <a:path extrusionOk="0" h="840320" w="196494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solidFill>
              <a:schemeClr val="lt1"/>
            </a:solidFill>
            <a:ln cap="rnd" cmpd="sng" w="25400">
              <a:solidFill>
                <a:srgbClr val="F59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836100" y="2454748"/>
              <a:ext cx="1456448" cy="652929"/>
            </a:xfrm>
            <a:custGeom>
              <a:rect b="b" l="l" r="r" t="t"/>
              <a:pathLst>
                <a:path extrusionOk="0" h="786834" w="1879853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lt1"/>
            </a:solidFill>
            <a:ln cap="rnd" cmpd="sng" w="25400">
              <a:solidFill>
                <a:srgbClr val="F59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9C1F"/>
                </a:buClr>
                <a:buSzPts val="3600"/>
                <a:buFont typeface="Arial"/>
                <a:buNone/>
              </a:pPr>
              <a:r>
                <a:rPr b="1" i="0" lang="en-US" sz="3600" u="none" cap="none" strike="noStrike">
                  <a:solidFill>
                    <a:srgbClr val="F59C1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sp>
        <p:nvSpPr>
          <p:cNvPr id="611" name="Google Shape;611;p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nhỏ đi học trong khung cảnh như thế nào?</a:t>
            </a:r>
            <a:endParaRPr/>
          </a:p>
        </p:txBody>
      </p:sp>
      <p:sp>
        <p:nvSpPr>
          <p:cNvPr id="612" name="Google Shape;612;p23"/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Sáng nay em đi học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Bình minh nắng xôn xao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 lành làn gió mát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Mơn man đôi má đào.</a:t>
            </a:r>
            <a:endParaRPr/>
          </a:p>
        </p:txBody>
      </p:sp>
      <p:grpSp>
        <p:nvGrpSpPr>
          <p:cNvPr id="613" name="Google Shape;613;p23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614" name="Google Shape;614;p2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fmla="val 34909" name="adj"/>
              </a:avLst>
            </a:prstGeom>
            <a:solidFill>
              <a:srgbClr val="CCFFFF">
                <a:alpha val="69803"/>
              </a:srgbClr>
            </a:solidFill>
            <a:ln cap="flat" cmpd="sng" w="12700">
              <a:solidFill>
                <a:srgbClr val="00B0F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Arial"/>
                <a:buNone/>
              </a:pPr>
              <a:r>
                <a:t/>
              </a:r>
              <a:endPara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5" name="Google Shape;615;p23"/>
            <p:cNvPicPr preferRelativeResize="0"/>
            <p:nvPr/>
          </p:nvPicPr>
          <p:blipFill rotWithShape="1">
            <a:blip r:embed="rId5">
              <a:alphaModFix/>
            </a:blip>
            <a:srcRect b="0" l="54952" r="0" t="0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6" name="Google Shape;616;p23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 Rounded"/>
                <a:buNone/>
              </a:pPr>
              <a:r>
                <a:rPr b="0" i="0" lang="en-US" sz="32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Bạn nhỏ đi học trong buổi bình minh có nắng, gió.</a:t>
              </a:r>
              <a:endParaRPr b="0" i="0" sz="3200" u="none" cap="none" strike="noStrike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2" name="Google Shape;622;p2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623" name="Google Shape;623;p24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624" name="Google Shape;624;p2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cap="flat" cmpd="sng" w="28575">
                <a:solidFill>
                  <a:srgbClr val="FC709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</p:txBody>
          </p:sp>
          <p:pic>
            <p:nvPicPr>
              <p:cNvPr id="625" name="Google Shape;625;p2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 rot="-5400000">
                <a:off x="3751426" y="1512162"/>
                <a:ext cx="684000" cy="6465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26" name="Google Shape;626;p24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 Rounded"/>
                <a:buNone/>
              </a:pPr>
              <a:r>
                <a:rPr b="0" i="0" lang="en-US" sz="28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Cùng tìm hiểu</a:t>
              </a:r>
              <a:endParaRPr/>
            </a:p>
          </p:txBody>
        </p:sp>
      </p:grpSp>
      <p:grpSp>
        <p:nvGrpSpPr>
          <p:cNvPr id="627" name="Google Shape;627;p24"/>
          <p:cNvGrpSpPr/>
          <p:nvPr/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628" name="Google Shape;628;p24"/>
            <p:cNvSpPr/>
            <p:nvPr/>
          </p:nvSpPr>
          <p:spPr>
            <a:xfrm>
              <a:off x="1886559" y="2454748"/>
              <a:ext cx="1522370" cy="697312"/>
            </a:xfrm>
            <a:custGeom>
              <a:rect b="b" l="l" r="r" t="t"/>
              <a:pathLst>
                <a:path extrusionOk="0" h="840320" w="196494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solidFill>
              <a:schemeClr val="lt1"/>
            </a:solidFill>
            <a:ln cap="rnd" cmpd="sng" w="25400">
              <a:solidFill>
                <a:srgbClr val="F59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629" name="Google Shape;629;p24"/>
            <p:cNvSpPr/>
            <p:nvPr/>
          </p:nvSpPr>
          <p:spPr>
            <a:xfrm>
              <a:off x="1836100" y="2454748"/>
              <a:ext cx="1456448" cy="652929"/>
            </a:xfrm>
            <a:custGeom>
              <a:rect b="b" l="l" r="r" t="t"/>
              <a:pathLst>
                <a:path extrusionOk="0" h="786834" w="1879853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lt1"/>
            </a:solidFill>
            <a:ln cap="rnd" cmpd="sng" w="25400">
              <a:solidFill>
                <a:srgbClr val="F59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630" name="Google Shape;630;p24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9C1F"/>
                </a:buClr>
                <a:buSzPts val="3600"/>
                <a:buFont typeface="Arial Rounded"/>
                <a:buNone/>
              </a:pPr>
              <a:r>
                <a:rPr b="1" i="0" lang="en-US" sz="3600" u="none" cap="none" strike="noStrike">
                  <a:solidFill>
                    <a:srgbClr val="F59C1F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2</a:t>
              </a:r>
              <a:endParaRPr/>
            </a:p>
          </p:txBody>
        </p:sp>
      </p:grpSp>
      <p:sp>
        <p:nvSpPr>
          <p:cNvPr id="631" name="Google Shape;631;p24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Những trang sách bạn nhỏ được học có gì thú vị?</a:t>
            </a:r>
            <a:endParaRPr/>
          </a:p>
        </p:txBody>
      </p:sp>
      <p:sp>
        <p:nvSpPr>
          <p:cNvPr id="632" name="Google Shape;632;p24"/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Sáng nay em đi học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Bình minh nắng xôn xao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 lành làn gió mát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Mơn man đôi má đào.</a:t>
            </a:r>
            <a:endParaRPr/>
          </a:p>
        </p:txBody>
      </p:sp>
      <p:grpSp>
        <p:nvGrpSpPr>
          <p:cNvPr id="633" name="Google Shape;633;p24"/>
          <p:cNvGrpSpPr/>
          <p:nvPr/>
        </p:nvGrpSpPr>
        <p:grpSpPr>
          <a:xfrm>
            <a:off x="1492093" y="3948539"/>
            <a:ext cx="9492762" cy="2062104"/>
            <a:chOff x="1596788" y="4426150"/>
            <a:chExt cx="8884693" cy="1263825"/>
          </a:xfrm>
        </p:grpSpPr>
        <p:sp>
          <p:nvSpPr>
            <p:cNvPr id="634" name="Google Shape;634;p24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fmla="val 34909" name="adj"/>
              </a:avLst>
            </a:prstGeom>
            <a:solidFill>
              <a:srgbClr val="CCFFFF">
                <a:alpha val="69803"/>
              </a:srgbClr>
            </a:solidFill>
            <a:ln cap="flat" cmpd="sng" w="12700">
              <a:solidFill>
                <a:srgbClr val="00B0F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Arial"/>
                <a:buNone/>
              </a:pPr>
              <a:r>
                <a:t/>
              </a:r>
              <a:endParaRPr b="0" i="0" sz="3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pic>
          <p:nvPicPr>
            <p:cNvPr id="635" name="Google Shape;635;p24"/>
            <p:cNvPicPr preferRelativeResize="0"/>
            <p:nvPr/>
          </p:nvPicPr>
          <p:blipFill rotWithShape="1">
            <a:blip r:embed="rId5">
              <a:alphaModFix/>
            </a:blip>
            <a:srcRect b="0" l="54952" r="0" t="0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6" name="Google Shape;636;p24"/>
            <p:cNvSpPr/>
            <p:nvPr/>
          </p:nvSpPr>
          <p:spPr>
            <a:xfrm>
              <a:off x="2840771" y="4426150"/>
              <a:ext cx="7406359" cy="1263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 Rounded"/>
                <a:buNone/>
              </a:pPr>
              <a:r>
                <a:rPr b="0" i="0" lang="en-US" sz="32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Những trang sách bạn nhỏ được học có: hương lúa, những cánh cò bay dập dờn, những câu chuyện cổ tích, cách làm đồ chơi</a:t>
              </a:r>
              <a:endParaRPr b="0" i="0" sz="3200" u="none" cap="none" strike="noStrike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sp>
        <p:nvSpPr>
          <p:cNvPr id="637" name="Google Shape;637;p24"/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Bao nhiêu chuyện cổ tích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có trong sách hay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Cô dạy múa, dạy hát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Làm đồ chơi khéo tay.</a:t>
            </a:r>
            <a:endParaRPr b="0" i="0" sz="32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3" name="Google Shape;643;p2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644" name="Google Shape;644;p2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645" name="Google Shape;645;p25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cap="flat" cmpd="sng" w="28575">
                <a:solidFill>
                  <a:srgbClr val="FC709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46" name="Google Shape;646;p2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 rot="-5400000">
                <a:off x="3751426" y="1512162"/>
                <a:ext cx="684000" cy="6465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47" name="Google Shape;647;p25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Cùng tìm hiểu</a:t>
              </a:r>
              <a:endParaRPr/>
            </a:p>
          </p:txBody>
        </p:sp>
      </p:grpSp>
      <p:grpSp>
        <p:nvGrpSpPr>
          <p:cNvPr id="648" name="Google Shape;648;p25"/>
          <p:cNvGrpSpPr/>
          <p:nvPr/>
        </p:nvGrpSpPr>
        <p:grpSpPr>
          <a:xfrm>
            <a:off x="70339" y="4828236"/>
            <a:ext cx="11703499" cy="1569660"/>
            <a:chOff x="1596788" y="4426148"/>
            <a:chExt cx="8884693" cy="1342307"/>
          </a:xfrm>
        </p:grpSpPr>
        <p:sp>
          <p:nvSpPr>
            <p:cNvPr id="649" name="Google Shape;649;p25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fmla="val 34909" name="adj"/>
              </a:avLst>
            </a:prstGeom>
            <a:solidFill>
              <a:srgbClr val="CCFFFF">
                <a:alpha val="69803"/>
              </a:srgbClr>
            </a:solidFill>
            <a:ln cap="flat" cmpd="sng" w="12700">
              <a:solidFill>
                <a:srgbClr val="00B0F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Arial"/>
                <a:buNone/>
              </a:pPr>
              <a:r>
                <a:t/>
              </a:r>
              <a:endPara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50" name="Google Shape;650;p25"/>
            <p:cNvPicPr preferRelativeResize="0"/>
            <p:nvPr/>
          </p:nvPicPr>
          <p:blipFill rotWithShape="1">
            <a:blip r:embed="rId5">
              <a:alphaModFix/>
            </a:blip>
            <a:srcRect b="0" l="54952" r="0" t="0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1" name="Google Shape;651;p25"/>
            <p:cNvSpPr/>
            <p:nvPr/>
          </p:nvSpPr>
          <p:spPr>
            <a:xfrm>
              <a:off x="2840771" y="4426148"/>
              <a:ext cx="7406359" cy="1342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 Rounded"/>
                <a:buNone/>
              </a:pPr>
              <a:r>
                <a:rPr b="0" i="0" lang="en-US" sz="32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Những chi tiết thể hiện niềm vui của các bạn trong giờ ra chơi là: náo nứ nô đùa, túm tụm, vẽ tranh say sưa.</a:t>
              </a:r>
              <a:endParaRPr b="0" i="0" sz="3200" u="none" cap="none" strike="noStrike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grpSp>
        <p:nvGrpSpPr>
          <p:cNvPr id="652" name="Google Shape;652;p25"/>
          <p:cNvGrpSpPr/>
          <p:nvPr/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653" name="Google Shape;653;p25"/>
            <p:cNvSpPr/>
            <p:nvPr/>
          </p:nvSpPr>
          <p:spPr>
            <a:xfrm>
              <a:off x="1886559" y="2454748"/>
              <a:ext cx="1522370" cy="697312"/>
            </a:xfrm>
            <a:custGeom>
              <a:rect b="b" l="l" r="r" t="t"/>
              <a:pathLst>
                <a:path extrusionOk="0" h="840320" w="196494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solidFill>
              <a:schemeClr val="lt1"/>
            </a:solidFill>
            <a:ln cap="rnd" cmpd="sng" w="25400">
              <a:solidFill>
                <a:srgbClr val="F59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5"/>
            <p:cNvSpPr/>
            <p:nvPr/>
          </p:nvSpPr>
          <p:spPr>
            <a:xfrm>
              <a:off x="1836100" y="2454748"/>
              <a:ext cx="1456448" cy="652929"/>
            </a:xfrm>
            <a:custGeom>
              <a:rect b="b" l="l" r="r" t="t"/>
              <a:pathLst>
                <a:path extrusionOk="0" h="786834" w="1879853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lt1"/>
            </a:solidFill>
            <a:ln cap="rnd" cmpd="sng" w="25400">
              <a:solidFill>
                <a:srgbClr val="F59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5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9C1F"/>
                </a:buClr>
                <a:buSzPts val="3600"/>
                <a:buFont typeface="Arial"/>
                <a:buNone/>
              </a:pPr>
              <a:r>
                <a:rPr b="1" i="0" lang="en-US" sz="3600" u="none" cap="none" strike="noStrike">
                  <a:solidFill>
                    <a:srgbClr val="F59C1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656" name="Google Shape;656;p25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 những chi tiết thể hiện niềm vui của các bạn trong giờ ra chơi.</a:t>
            </a:r>
            <a:endParaRPr/>
          </a:p>
        </p:txBody>
      </p:sp>
      <p:pic>
        <p:nvPicPr>
          <p:cNvPr id="657" name="Google Shape;657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21269" y="1916344"/>
            <a:ext cx="7458503" cy="2494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3" name="Google Shape;663;p26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664" name="Google Shape;664;p26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665" name="Google Shape;665;p26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cap="flat" cmpd="sng" w="28575">
                <a:solidFill>
                  <a:srgbClr val="FC709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66" name="Google Shape;666;p2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 rot="-5400000">
                <a:off x="3751426" y="1512162"/>
                <a:ext cx="684000" cy="6465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67" name="Google Shape;667;p26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Cùng tìm hiểu</a:t>
              </a:r>
              <a:endParaRPr/>
            </a:p>
          </p:txBody>
        </p:sp>
      </p:grpSp>
      <p:grpSp>
        <p:nvGrpSpPr>
          <p:cNvPr id="668" name="Google Shape;668;p26"/>
          <p:cNvGrpSpPr/>
          <p:nvPr/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669" name="Google Shape;669;p26"/>
            <p:cNvSpPr/>
            <p:nvPr/>
          </p:nvSpPr>
          <p:spPr>
            <a:xfrm>
              <a:off x="1886559" y="2454748"/>
              <a:ext cx="1522370" cy="697312"/>
            </a:xfrm>
            <a:custGeom>
              <a:rect b="b" l="l" r="r" t="t"/>
              <a:pathLst>
                <a:path extrusionOk="0" h="840320" w="196494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solidFill>
              <a:schemeClr val="lt1"/>
            </a:solidFill>
            <a:ln cap="rnd" cmpd="sng" w="25400">
              <a:solidFill>
                <a:srgbClr val="F59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6"/>
            <p:cNvSpPr/>
            <p:nvPr/>
          </p:nvSpPr>
          <p:spPr>
            <a:xfrm>
              <a:off x="1836100" y="2454748"/>
              <a:ext cx="1456448" cy="652929"/>
            </a:xfrm>
            <a:custGeom>
              <a:rect b="b" l="l" r="r" t="t"/>
              <a:pathLst>
                <a:path extrusionOk="0" h="786834" w="1879853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lt1"/>
            </a:solidFill>
            <a:ln cap="rnd" cmpd="sng" w="25400">
              <a:solidFill>
                <a:srgbClr val="F59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6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9C1F"/>
                </a:buClr>
                <a:buSzPts val="3600"/>
                <a:buFont typeface="Arial"/>
                <a:buNone/>
              </a:pPr>
              <a:r>
                <a:rPr b="1" i="0" lang="en-US" sz="3600" u="none" cap="none" strike="noStrike">
                  <a:solidFill>
                    <a:srgbClr val="F59C1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sp>
        <p:nvSpPr>
          <p:cNvPr id="672" name="Google Shape;672;p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Nêu cảm xúc của bạn nhỏ khi tan học.</a:t>
            </a:r>
            <a:endParaRPr/>
          </a:p>
        </p:txBody>
      </p:sp>
      <p:sp>
        <p:nvSpPr>
          <p:cNvPr id="673" name="Google Shape;673;p26"/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Tan học em ùa chạy</a:t>
            </a:r>
            <a:endParaRPr b="0" i="0" sz="32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Đồng quê lúa chín vàng</a:t>
            </a:r>
            <a:endParaRPr b="0" i="0" sz="32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Nhịp chân theo nhịp hát</a:t>
            </a:r>
            <a:endParaRPr b="0" i="0" sz="32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Lòng em vui xốn xang.</a:t>
            </a:r>
            <a:endParaRPr/>
          </a:p>
        </p:txBody>
      </p:sp>
      <p:grpSp>
        <p:nvGrpSpPr>
          <p:cNvPr id="674" name="Google Shape;674;p26"/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675" name="Google Shape;675;p26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fmla="val 34909" name="adj"/>
              </a:avLst>
            </a:prstGeom>
            <a:solidFill>
              <a:srgbClr val="CCFFFF">
                <a:alpha val="69803"/>
              </a:srgbClr>
            </a:solidFill>
            <a:ln cap="flat" cmpd="sng" w="12700">
              <a:solidFill>
                <a:srgbClr val="00B0F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Arial"/>
                <a:buNone/>
              </a:pPr>
              <a:r>
                <a:t/>
              </a:r>
              <a:endParaRPr b="0" i="0" sz="3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pic>
          <p:nvPicPr>
            <p:cNvPr id="676" name="Google Shape;676;p26"/>
            <p:cNvPicPr preferRelativeResize="0"/>
            <p:nvPr/>
          </p:nvPicPr>
          <p:blipFill rotWithShape="1">
            <a:blip r:embed="rId5">
              <a:alphaModFix/>
            </a:blip>
            <a:srcRect b="0" l="54952" r="0" t="0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7" name="Google Shape;677;p26"/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 Rounded"/>
                <a:buNone/>
              </a:pPr>
              <a:r>
                <a:rPr b="0" i="0" lang="en-US" sz="40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Khi tan học, bạn nhỏ rất vui mừng, vội vàng chạy về nhà.</a:t>
              </a:r>
              <a:endParaRPr b="0" i="0" sz="4000" u="none" cap="none" strike="noStrike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3" name="Google Shape;683;p27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684" name="Google Shape;684;p2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cap="flat" cmpd="sng" w="28575">
                <a:solidFill>
                  <a:srgbClr val="FC709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86" name="Google Shape;686;p27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 rot="-5400000">
                <a:off x="3751426" y="1512162"/>
                <a:ext cx="684000" cy="6465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87" name="Google Shape;687;p27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Cùng tìm hiểu</a:t>
              </a:r>
              <a:endParaRPr/>
            </a:p>
          </p:txBody>
        </p:sp>
      </p:grpSp>
      <p:grpSp>
        <p:nvGrpSpPr>
          <p:cNvPr id="688" name="Google Shape;688;p27"/>
          <p:cNvGrpSpPr/>
          <p:nvPr/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689" name="Google Shape;689;p27"/>
            <p:cNvSpPr/>
            <p:nvPr/>
          </p:nvSpPr>
          <p:spPr>
            <a:xfrm>
              <a:off x="1886559" y="2454748"/>
              <a:ext cx="1522370" cy="697312"/>
            </a:xfrm>
            <a:custGeom>
              <a:rect b="b" l="l" r="r" t="t"/>
              <a:pathLst>
                <a:path extrusionOk="0" h="840320" w="196494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solidFill>
              <a:schemeClr val="lt1"/>
            </a:solidFill>
            <a:ln cap="rnd" cmpd="sng" w="25400">
              <a:solidFill>
                <a:srgbClr val="F59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1836100" y="2454748"/>
              <a:ext cx="1456448" cy="652929"/>
            </a:xfrm>
            <a:custGeom>
              <a:rect b="b" l="l" r="r" t="t"/>
              <a:pathLst>
                <a:path extrusionOk="0" h="786834" w="1879853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lt1"/>
            </a:solidFill>
            <a:ln cap="rnd" cmpd="sng" w="25400">
              <a:solidFill>
                <a:srgbClr val="F59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9C1F"/>
                </a:buClr>
                <a:buSzPts val="3600"/>
                <a:buFont typeface="Arial"/>
                <a:buNone/>
              </a:pPr>
              <a:r>
                <a:rPr b="1" i="0" lang="en-US" sz="3600" u="none" cap="none" strike="noStrike">
                  <a:solidFill>
                    <a:srgbClr val="F59C1F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sp>
        <p:nvSpPr>
          <p:cNvPr id="692" name="Google Shape;692;p27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 cảm thấy thế nào khi nghe tiếng trống tan trường?</a:t>
            </a:r>
            <a:endParaRPr b="1" i="0" sz="3200" u="none" cap="none" strike="noStrike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693" name="Google Shape;693;p27"/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694" name="Google Shape;694;p27"/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fmla="val 34909" name="adj"/>
              </a:avLst>
            </a:prstGeom>
            <a:solidFill>
              <a:srgbClr val="CCFFFF">
                <a:alpha val="69803"/>
              </a:srgbClr>
            </a:solidFill>
            <a:ln cap="flat" cmpd="sng" w="12700">
              <a:solidFill>
                <a:srgbClr val="00B0F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Arial"/>
                <a:buNone/>
              </a:pPr>
              <a:r>
                <a:t/>
              </a:r>
              <a:endParaRPr b="0" i="0" sz="3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pic>
          <p:nvPicPr>
            <p:cNvPr id="695" name="Google Shape;695;p27"/>
            <p:cNvPicPr preferRelativeResize="0"/>
            <p:nvPr/>
          </p:nvPicPr>
          <p:blipFill rotWithShape="1">
            <a:blip r:embed="rId5">
              <a:alphaModFix/>
            </a:blip>
            <a:srcRect b="0" l="54952" r="0" t="0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6" name="Google Shape;696;p27"/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 Rounded"/>
                <a:buNone/>
              </a:pPr>
              <a:r>
                <a:rPr b="0" i="0" lang="en-US" sz="40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Em suy nghĩ và trả lời câu hỏi.</a:t>
              </a:r>
              <a:endParaRPr b="0" i="0" sz="4000" u="none" cap="none" strike="noStrike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814056">
            <a:off x="737809" y="354595"/>
            <a:ext cx="3385353" cy="30455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3" name="Google Shape;703;p28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704" name="Google Shape;704;p28"/>
            <p:cNvPicPr preferRelativeResize="0"/>
            <p:nvPr/>
          </p:nvPicPr>
          <p:blipFill rotWithShape="1">
            <a:blip r:embed="rId5">
              <a:alphaModFix/>
            </a:blip>
            <a:srcRect b="24031" l="20832" r="27415" t="19699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05" name="Google Shape;705;p28"/>
            <p:cNvCxnSpPr/>
            <p:nvPr/>
          </p:nvCxnSpPr>
          <p:spPr>
            <a:xfrm>
              <a:off x="1629819" y="2303151"/>
              <a:ext cx="8094752" cy="0"/>
            </a:xfrm>
            <a:prstGeom prst="straightConnector1">
              <a:avLst/>
            </a:prstGeom>
            <a:noFill/>
            <a:ln cap="flat" cmpd="sng" w="9525">
              <a:solidFill>
                <a:srgbClr val="2727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706" name="Google Shape;706;p28"/>
          <p:cNvSpPr txBox="1"/>
          <p:nvPr/>
        </p:nvSpPr>
        <p:spPr>
          <a:xfrm>
            <a:off x="4014759" y="1264556"/>
            <a:ext cx="7073700" cy="34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D4E"/>
              </a:buClr>
              <a:buSzPts val="3600"/>
              <a:buFont typeface="Arial Rounded"/>
              <a:buNone/>
            </a:pPr>
            <a:r>
              <a:rPr b="1" i="0" lang="en-US" sz="4300" u="none" cap="none" strike="noStrike">
                <a:solidFill>
                  <a:srgbClr val="FF2D4E"/>
                </a:solidFill>
              </a:rPr>
              <a:t>Bài thơ nói lên niềm vui của bạn nhỏ khi được đi học, ca ngợi tình cảm với trường lớp, thầy cô, bạn bè.</a:t>
            </a:r>
            <a:endParaRPr b="1" i="0" sz="4300" u="none" cap="none" strike="noStrike">
              <a:solidFill>
                <a:srgbClr val="FF2D4E"/>
              </a:solidFill>
            </a:endParaRPr>
          </a:p>
        </p:txBody>
      </p:sp>
      <p:pic>
        <p:nvPicPr>
          <p:cNvPr descr="84,319 Cartoon Pen Stock Photos and Images - 123RF" id="707" name="Google Shape;707;p28"/>
          <p:cNvPicPr preferRelativeResize="0"/>
          <p:nvPr/>
        </p:nvPicPr>
        <p:blipFill rotWithShape="1">
          <a:blip r:embed="rId6">
            <a:alphaModFix/>
          </a:blip>
          <a:srcRect b="0" l="17381" r="10949" t="2591"/>
          <a:stretch/>
        </p:blipFill>
        <p:spPr>
          <a:xfrm flipH="1">
            <a:off x="163068" y="2217531"/>
            <a:ext cx="1711363" cy="3096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92828">
            <a:off x="2130725" y="829084"/>
            <a:ext cx="8008786" cy="4891238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29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907"/>
              </a:buClr>
              <a:buSzPts val="6600"/>
              <a:buFont typeface="Arial Rounded"/>
              <a:buNone/>
            </a:pPr>
            <a:r>
              <a:rPr b="0" i="0" lang="en-US" sz="6600" u="none" cap="none" strike="noStrike">
                <a:solidFill>
                  <a:srgbClr val="E40907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/>
          </a:p>
        </p:txBody>
      </p:sp>
      <p:sp>
        <p:nvSpPr>
          <p:cNvPr id="714" name="Google Shape;714;p29"/>
          <p:cNvSpPr txBox="1"/>
          <p:nvPr/>
        </p:nvSpPr>
        <p:spPr>
          <a:xfrm>
            <a:off x="2455041" y="2178851"/>
            <a:ext cx="7592518" cy="15275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40907"/>
              </a:buClr>
              <a:buSzPts val="7200"/>
              <a:buFont typeface="Arial Rounded"/>
              <a:buNone/>
            </a:pPr>
            <a:r>
              <a:rPr b="0" i="0" lang="en-US" sz="7200" u="none" cap="none" strike="noStrike">
                <a:solidFill>
                  <a:srgbClr val="E40907"/>
                </a:solidFill>
                <a:latin typeface="Arial Rounded"/>
                <a:ea typeface="Arial Rounded"/>
                <a:cs typeface="Arial Rounded"/>
                <a:sym typeface="Arial Rounded"/>
              </a:rPr>
              <a:t>Luyện đọc lại</a:t>
            </a:r>
            <a:endParaRPr b="0" i="0" sz="7200" u="none" cap="none" strike="noStrike">
              <a:solidFill>
                <a:srgbClr val="E40907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715" name="Google Shape;71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29"/>
          <p:cNvPicPr preferRelativeResize="0"/>
          <p:nvPr/>
        </p:nvPicPr>
        <p:blipFill rotWithShape="1">
          <a:blip r:embed="rId5">
            <a:alphaModFix/>
          </a:blip>
          <a:srcRect b="12790" l="0" r="0" t="5682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"/>
          <p:cNvPicPr preferRelativeResize="0"/>
          <p:nvPr/>
        </p:nvPicPr>
        <p:blipFill rotWithShape="1">
          <a:blip r:embed="rId3">
            <a:alphaModFix/>
          </a:blip>
          <a:srcRect b="0" l="0" r="47500" t="0"/>
          <a:stretch/>
        </p:blipFill>
        <p:spPr>
          <a:xfrm>
            <a:off x="0" y="0"/>
            <a:ext cx="6400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"/>
          <p:cNvPicPr preferRelativeResize="0"/>
          <p:nvPr/>
        </p:nvPicPr>
        <p:blipFill rotWithShape="1">
          <a:blip r:embed="rId4">
            <a:alphaModFix/>
          </a:blip>
          <a:srcRect b="13475" l="11489" r="66649" t="29220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Ảnh có chứa văn bản&#10;&#10;Mô tả được tạo tự động" id="214" name="Google Shape;214;p3"/>
          <p:cNvPicPr preferRelativeResize="0"/>
          <p:nvPr/>
        </p:nvPicPr>
        <p:blipFill rotWithShape="1">
          <a:blip r:embed="rId5">
            <a:alphaModFix/>
          </a:blip>
          <a:srcRect b="16152" l="11134" r="67442" t="30315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Ảnh có chứa văn bản&#10;&#10;Mô tả được tạo tự động" id="215" name="Google Shape;215;p3"/>
          <p:cNvPicPr preferRelativeResize="0"/>
          <p:nvPr/>
        </p:nvPicPr>
        <p:blipFill rotWithShape="1">
          <a:blip r:embed="rId6">
            <a:alphaModFix/>
          </a:blip>
          <a:srcRect b="16062" l="12036" r="64984" t="24645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"/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7" name="Google Shape;217;p3"/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218" name="Google Shape;218;p3"/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fmla="val 56707" name="adj"/>
              </a:avLst>
            </a:prstGeom>
            <a:solidFill>
              <a:srgbClr val="BF684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1" name="Google Shape;221;p3"/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fmla="val -8045" name="adj1"/>
              <a:gd fmla="val 62136" name="adj2"/>
              <a:gd fmla="val 16667" name="adj3"/>
            </a:avLst>
          </a:prstGeom>
          <a:solidFill>
            <a:srgbClr val="FFFFFF">
              <a:alpha val="69803"/>
            </a:srgbClr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Bài đọc trước em học là bài gì?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"/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3"/>
          <p:cNvPicPr preferRelativeResize="0"/>
          <p:nvPr/>
        </p:nvPicPr>
        <p:blipFill rotWithShape="1">
          <a:blip r:embed="rId7">
            <a:alphaModFix/>
          </a:blip>
          <a:srcRect b="0" l="18091" r="0" t="0"/>
          <a:stretch/>
        </p:blipFill>
        <p:spPr>
          <a:xfrm>
            <a:off x="6391500" y="0"/>
            <a:ext cx="5673501" cy="6210300"/>
          </a:xfrm>
          <a:custGeom>
            <a:rect b="b" l="l" r="r" t="t"/>
            <a:pathLst>
              <a:path extrusionOk="0" h="6210300" w="5673501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25" name="Google Shape;225;p3"/>
          <p:cNvPicPr preferRelativeResize="0"/>
          <p:nvPr/>
        </p:nvPicPr>
        <p:blipFill rotWithShape="1">
          <a:blip r:embed="rId8">
            <a:alphaModFix/>
          </a:blip>
          <a:srcRect b="31720" l="52227" r="29022" t="20316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6" name="Google Shape;226;p3"/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227" name="Google Shape;227;p3"/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fmla="val 56707" name="adj"/>
              </a:avLst>
            </a:prstGeom>
            <a:solidFill>
              <a:srgbClr val="9CC2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3"/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A. Xin chào mùa hè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"/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B. Tạm biệt mùa hè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fmla="val 19940" name="adj1"/>
              <a:gd fmla="val 77107" name="adj2"/>
            </a:avLst>
          </a:prstGeom>
          <a:solidFill>
            <a:srgbClr val="FBE5D6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27897" y="4459323"/>
            <a:ext cx="2463538" cy="138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400800" y="-7797697"/>
            <a:ext cx="5892800" cy="779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4160500" y="546100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414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2" name="Google Shape;722;p30"/>
          <p:cNvGrpSpPr/>
          <p:nvPr/>
        </p:nvGrpSpPr>
        <p:grpSpPr>
          <a:xfrm>
            <a:off x="0" y="0"/>
            <a:ext cx="3962399" cy="684000"/>
            <a:chOff x="3521613" y="0"/>
            <a:chExt cx="3962399" cy="684000"/>
          </a:xfrm>
        </p:grpSpPr>
        <p:grpSp>
          <p:nvGrpSpPr>
            <p:cNvPr id="723" name="Google Shape;723;p30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724" name="Google Shape;724;p30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cap="flat" cmpd="sng" w="28575">
                <a:solidFill>
                  <a:srgbClr val="FC709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25" name="Google Shape;725;p30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 rot="-5400000">
                <a:off x="3751426" y="1512162"/>
                <a:ext cx="684000" cy="6465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26" name="Google Shape;726;p30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Luyện đọc lại</a:t>
              </a:r>
              <a:endParaRPr/>
            </a:p>
          </p:txBody>
        </p:sp>
      </p:grpSp>
      <p:grpSp>
        <p:nvGrpSpPr>
          <p:cNvPr id="727" name="Google Shape;727;p30"/>
          <p:cNvGrpSpPr/>
          <p:nvPr/>
        </p:nvGrpSpPr>
        <p:grpSpPr>
          <a:xfrm>
            <a:off x="6138355" y="864494"/>
            <a:ext cx="5158854" cy="2613541"/>
            <a:chOff x="6138355" y="864494"/>
            <a:chExt cx="5158854" cy="2613541"/>
          </a:xfrm>
        </p:grpSpPr>
        <p:sp>
          <p:nvSpPr>
            <p:cNvPr id="728" name="Google Shape;728;p3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fmla="val 7790" name="adj"/>
              </a:avLst>
            </a:prstGeom>
            <a:solidFill>
              <a:srgbClr val="CCFFCC">
                <a:alpha val="54901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t/>
              </a:r>
              <a:endParaRPr b="1" i="0" sz="2800" u="none" cap="none" strike="noStrike">
                <a:solidFill>
                  <a:srgbClr val="006600"/>
                </a:solidFill>
                <a:latin typeface="Cookie"/>
                <a:ea typeface="Cookie"/>
                <a:cs typeface="Cookie"/>
                <a:sym typeface="Cookie"/>
              </a:endParaRPr>
            </a:p>
          </p:txBody>
        </p:sp>
        <p:pic>
          <p:nvPicPr>
            <p:cNvPr id="729" name="Google Shape;729;p3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30" name="Google Shape;730;p30"/>
          <p:cNvPicPr preferRelativeResize="0"/>
          <p:nvPr/>
        </p:nvPicPr>
        <p:blipFill rotWithShape="1">
          <a:blip r:embed="rId6">
            <a:alphaModFix/>
          </a:blip>
          <a:srcRect b="12790" l="0" r="0" t="5682"/>
          <a:stretch/>
        </p:blipFill>
        <p:spPr>
          <a:xfrm>
            <a:off x="3499768" y="4144200"/>
            <a:ext cx="5192464" cy="1975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10800000">
            <a:off x="2268053" y="3751375"/>
            <a:ext cx="918316" cy="71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0800000">
            <a:off x="9005631" y="3826825"/>
            <a:ext cx="820756" cy="63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6567" y="864494"/>
            <a:ext cx="5399061" cy="2560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31"/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40907"/>
              </a:buClr>
              <a:buSzPts val="4000"/>
              <a:buFont typeface="Pattaya"/>
              <a:buNone/>
            </a:pPr>
            <a:r>
              <a:rPr b="0" i="0" lang="en-US" sz="4000" u="none" cap="none" strike="noStrike">
                <a:solidFill>
                  <a:srgbClr val="E40907"/>
                </a:solidFill>
                <a:latin typeface="Pattaya"/>
                <a:ea typeface="Pattaya"/>
                <a:cs typeface="Pattaya"/>
                <a:sym typeface="Pattaya"/>
              </a:rPr>
              <a:t>Đi học vui sao</a:t>
            </a:r>
            <a:endParaRPr b="0" i="0" sz="4000" u="none" cap="none" strike="noStrike">
              <a:solidFill>
                <a:srgbClr val="E40907"/>
              </a:solidFill>
              <a:latin typeface="Pattaya"/>
              <a:ea typeface="Pattaya"/>
              <a:cs typeface="Pattaya"/>
              <a:sym typeface="Pattaya"/>
            </a:endParaRPr>
          </a:p>
        </p:txBody>
      </p:sp>
      <p:sp>
        <p:nvSpPr>
          <p:cNvPr id="740" name="Google Shape;740;p31"/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Sáng nay em đi học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Bình minh nắng xôn xao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 lành làn gió mát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Mơn man đôi má đào.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Lật từng trang sách mới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Chao ôi là thơm tho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Này đây là nương lúa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Dập dờn những cánh cò.</a:t>
            </a:r>
            <a:endParaRPr b="0" i="0" sz="24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Bao nhiêu chuyện cổ tích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có trong sách hay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Cô dạy múa, dạy hát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Làm đồ chơi khéo tay.</a:t>
            </a:r>
            <a:endParaRPr/>
          </a:p>
        </p:txBody>
      </p:sp>
      <p:grpSp>
        <p:nvGrpSpPr>
          <p:cNvPr id="741" name="Google Shape;741;p31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742" name="Google Shape;742;p31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743" name="Google Shape;743;p31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cap="flat" cmpd="sng" w="28575">
                <a:solidFill>
                  <a:srgbClr val="FC709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44" name="Google Shape;744;p3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 rot="-5400000">
                <a:off x="3751426" y="1512162"/>
                <a:ext cx="684000" cy="6465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45" name="Google Shape;745;p31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Đọc lại toàn bài</a:t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46" name="Google Shape;74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1958021"/>
            <a:ext cx="5210176" cy="492512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31"/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Giờ ra chơi cùng bạn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 náo nức nô đùa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Khi mệt lại túm tụm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Cùng vẽ tranh say sưa.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Tan học em ùa chạy</a:t>
            </a:r>
            <a:endParaRPr b="0" i="0" sz="24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Đồng quê lúa chín vàng</a:t>
            </a:r>
            <a:endParaRPr b="0" i="0" sz="24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Nhịp chân theo nhịp hát</a:t>
            </a:r>
            <a:endParaRPr b="0" i="0" sz="24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Lòng em vui xốn xang.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(Phạm Anh Xuân)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2" name="Google Shape;752;p32"/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753" name="Google Shape;753;p32"/>
            <p:cNvPicPr preferRelativeResize="0"/>
            <p:nvPr/>
          </p:nvPicPr>
          <p:blipFill rotWithShape="1">
            <a:blip r:embed="rId3">
              <a:alphaModFix/>
            </a:blip>
            <a:srcRect b="0" l="0" r="12067" t="0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5" name="Google Shape;755;p3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96633" y="430187"/>
              <a:ext cx="455560" cy="6074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6" name="Google Shape;756;p3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7" name="Google Shape;757;p3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8" name="Google Shape;758;p3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59" name="Google Shape;759;p32"/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760" name="Google Shape;760;p3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1" name="Google Shape;761;p3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2" name="Google Shape;762;p3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3" name="Google Shape;763;p32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32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65" name="Google Shape;765;p3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486400" y="390355"/>
            <a:ext cx="1112208" cy="984907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32"/>
          <p:cNvSpPr txBox="1"/>
          <p:nvPr/>
        </p:nvSpPr>
        <p:spPr>
          <a:xfrm>
            <a:off x="113065" y="1684036"/>
            <a:ext cx="7046899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882"/>
              </a:buClr>
              <a:buSzPts val="8000"/>
              <a:buFont typeface="Arial Rounded"/>
              <a:buNone/>
            </a:pPr>
            <a:r>
              <a:rPr b="0" i="0" lang="en-US" sz="8000" u="none" cap="none" strike="noStrike">
                <a:solidFill>
                  <a:srgbClr val="3C5882"/>
                </a:solidFill>
                <a:latin typeface="Arial Rounded"/>
                <a:ea typeface="Arial Rounded"/>
                <a:cs typeface="Arial Rounded"/>
                <a:sym typeface="Arial Rounded"/>
              </a:rPr>
              <a:t>Tạm biệt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882"/>
              </a:buClr>
              <a:buSzPts val="8000"/>
              <a:buFont typeface="Arial Rounded"/>
              <a:buNone/>
            </a:pPr>
            <a:r>
              <a:rPr b="0" i="0" lang="en-US" sz="8000" u="none" cap="none" strike="noStrike">
                <a:solidFill>
                  <a:srgbClr val="3C5882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hẹn gặp lại!</a:t>
            </a:r>
            <a:endParaRPr/>
          </a:p>
        </p:txBody>
      </p:sp>
      <p:pic>
        <p:nvPicPr>
          <p:cNvPr id="767" name="Google Shape;767;p3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6475" y="-501952"/>
            <a:ext cx="5892800" cy="7797697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"/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rgbClr val="833C0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4"/>
          <p:cNvPicPr preferRelativeResize="0"/>
          <p:nvPr/>
        </p:nvPicPr>
        <p:blipFill rotWithShape="1">
          <a:blip r:embed="rId4">
            <a:alphaModFix/>
          </a:blip>
          <a:srcRect b="1844" l="28913" r="0" t="0"/>
          <a:stretch/>
        </p:blipFill>
        <p:spPr>
          <a:xfrm>
            <a:off x="7781796" y="-1"/>
            <a:ext cx="4410204" cy="6089515"/>
          </a:xfrm>
          <a:custGeom>
            <a:rect b="b" l="l" r="r" t="t"/>
            <a:pathLst>
              <a:path extrusionOk="0" h="6731540" w="4875177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43" name="Google Shape;243;p4"/>
          <p:cNvPicPr preferRelativeResize="0"/>
          <p:nvPr/>
        </p:nvPicPr>
        <p:blipFill rotWithShape="1">
          <a:blip r:embed="rId5">
            <a:alphaModFix/>
          </a:blip>
          <a:srcRect b="0" l="0" r="47500" t="0"/>
          <a:stretch/>
        </p:blipFill>
        <p:spPr>
          <a:xfrm>
            <a:off x="0" y="0"/>
            <a:ext cx="6400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"/>
          <p:cNvPicPr preferRelativeResize="0"/>
          <p:nvPr/>
        </p:nvPicPr>
        <p:blipFill rotWithShape="1">
          <a:blip r:embed="rId6">
            <a:alphaModFix/>
          </a:blip>
          <a:srcRect b="13475" l="11489" r="66649" t="29220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Ảnh có chứa văn bản&#10;&#10;Mô tả được tạo tự động" id="245" name="Google Shape;245;p4"/>
          <p:cNvPicPr preferRelativeResize="0"/>
          <p:nvPr/>
        </p:nvPicPr>
        <p:blipFill rotWithShape="1">
          <a:blip r:embed="rId7">
            <a:alphaModFix/>
          </a:blip>
          <a:srcRect b="16152" l="11134" r="67442" t="30315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Ảnh có chứa văn bản&#10;&#10;Mô tả được tạo tự động" id="246" name="Google Shape;246;p4"/>
          <p:cNvPicPr preferRelativeResize="0"/>
          <p:nvPr/>
        </p:nvPicPr>
        <p:blipFill rotWithShape="1">
          <a:blip r:embed="rId8">
            <a:alphaModFix/>
          </a:blip>
          <a:srcRect b="16062" l="12036" r="64984" t="24645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"/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8" name="Google Shape;248;p4"/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249" name="Google Shape;249;p4"/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fmla="val 56707" name="adj"/>
              </a:avLst>
            </a:prstGeom>
            <a:solidFill>
              <a:srgbClr val="BF684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4"/>
          <p:cNvSpPr/>
          <p:nvPr/>
        </p:nvSpPr>
        <p:spPr>
          <a:xfrm flipH="1">
            <a:off x="209955" y="266700"/>
            <a:ext cx="6494164" cy="3492500"/>
          </a:xfrm>
          <a:prstGeom prst="wedgeRoundRectCallout">
            <a:avLst>
              <a:gd fmla="val -8045" name="adj1"/>
              <a:gd fmla="val 62136" name="adj2"/>
              <a:gd fmla="val 16667" name="adj3"/>
            </a:avLst>
          </a:prstGeom>
          <a:solidFill>
            <a:srgbClr val="FFFFFF">
              <a:alpha val="69803"/>
            </a:srgbClr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Có đôi cánh chẳng hề bay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Rộng giang như một đôi tay mẹ hiền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Tháng ngày nhiệm vụ không quên, Đón đàn em tới luyện rèn lớn khôn - Là cái gì?</a:t>
            </a:r>
            <a:endParaRPr/>
          </a:p>
        </p:txBody>
      </p:sp>
      <p:sp>
        <p:nvSpPr>
          <p:cNvPr id="253" name="Google Shape;253;p4"/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B.Cái bảng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4"/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A. Cái trống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4"/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C. Cổng trường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9">
            <a:alphaModFix/>
          </a:blip>
          <a:srcRect b="21135" l="38297" r="44628" t="23262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" name="Google Shape;257;p4"/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258" name="Google Shape;258;p4"/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fmla="val 56707" name="adj"/>
              </a:avLst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1" name="Google Shape;261;p4"/>
          <p:cNvGrpSpPr/>
          <p:nvPr/>
        </p:nvGrpSpPr>
        <p:grpSpPr>
          <a:xfrm>
            <a:off x="10004296" y="2193046"/>
            <a:ext cx="2332066" cy="3214281"/>
            <a:chOff x="9630383" y="505837"/>
            <a:chExt cx="2332066" cy="3214281"/>
          </a:xfrm>
        </p:grpSpPr>
        <p:grpSp>
          <p:nvGrpSpPr>
            <p:cNvPr id="262" name="Google Shape;262;p4"/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263" name="Google Shape;263;p4"/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fmla="val -70676" name="adj1"/>
                  <a:gd fmla="val 62637" name="adj2"/>
                </a:avLst>
              </a:pr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4" name="Google Shape;264;p4"/>
              <p:cNvPicPr preferRelativeResize="0"/>
              <p:nvPr/>
            </p:nvPicPr>
            <p:blipFill rotWithShape="1">
              <a:blip r:embed="rId10">
                <a:alphaModFix/>
              </a:blip>
              <a:srcRect b="16671" l="10754" r="65629" t="22336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Ảnh có chứa công cụ viết, bút chì, văn phòng phẩm&#10;&#10;Mô tả được tạo tự động" id="265" name="Google Shape;265;p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6" name="Google Shape;266;p4"/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267" name="Google Shape;267;p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0" y="3467100"/>
              <a:ext cx="6028267" cy="3390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0" y="241300"/>
              <a:ext cx="6028267" cy="3390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9" name="Google Shape;269;p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4160500" y="546100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414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876800" cy="682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6"/>
          <p:cNvSpPr txBox="1"/>
          <p:nvPr/>
        </p:nvSpPr>
        <p:spPr>
          <a:xfrm>
            <a:off x="4760852" y="363290"/>
            <a:ext cx="714138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Arial Rounded"/>
              <a:buNone/>
            </a:pPr>
            <a:r>
              <a:rPr b="0" i="0" lang="en-US" sz="3600" u="none" cap="none" strike="noStrike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Thứ … Ngày …Tháng … Năm 2022</a:t>
            </a:r>
            <a:endParaRPr b="0" i="0" sz="3600" u="none" cap="none" strike="noStrike">
              <a:solidFill>
                <a:srgbClr val="00B05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82" name="Google Shape;282;p6"/>
          <p:cNvSpPr txBox="1"/>
          <p:nvPr/>
        </p:nvSpPr>
        <p:spPr>
          <a:xfrm>
            <a:off x="4788363" y="1009621"/>
            <a:ext cx="6879762" cy="2169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500"/>
              <a:buFont typeface="Arial Rounded"/>
              <a:buNone/>
            </a:pPr>
            <a:r>
              <a:rPr b="0" i="0" lang="en-US" sz="4500" u="sng" cap="none" strike="noStrike">
                <a:solidFill>
                  <a:srgbClr val="0C0C0C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Việt</a:t>
            </a:r>
            <a:endParaRPr b="0" i="0" sz="4500" u="sng" cap="none" strike="noStrike">
              <a:solidFill>
                <a:srgbClr val="0C0C0C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500"/>
              <a:buFont typeface="Arial Rounded"/>
              <a:buNone/>
            </a:pPr>
            <a:r>
              <a:rPr b="0" i="0" lang="en-US" sz="4500" u="none" cap="none" strike="noStrike">
                <a:solidFill>
                  <a:srgbClr val="0C0C0C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Chủ điểm: Cổng trường rộng mở</a:t>
            </a:r>
            <a:endParaRPr b="0" i="0" sz="4500" u="none" cap="none" strike="noStrike">
              <a:solidFill>
                <a:srgbClr val="0C0C0C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Measuring Ruler Cartoon Character Stock Illustration - Download Image Now -  iStock" id="283" name="Google Shape;283;p6"/>
          <p:cNvPicPr preferRelativeResize="0"/>
          <p:nvPr/>
        </p:nvPicPr>
        <p:blipFill rotWithShape="1">
          <a:blip r:embed="rId5">
            <a:alphaModFix/>
          </a:blip>
          <a:srcRect b="4768" l="27311" r="26789" t="5778"/>
          <a:stretch/>
        </p:blipFill>
        <p:spPr>
          <a:xfrm>
            <a:off x="5081035" y="3619068"/>
            <a:ext cx="1693350" cy="33002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Pencil, Cartoon Clipart, Pen PNG Transparent Clipart Image and PSD  File for Free Download | School wall art ideas, Clip art, Cartoon clip art" id="284" name="Google Shape;284;p6"/>
          <p:cNvPicPr preferRelativeResize="0"/>
          <p:nvPr/>
        </p:nvPicPr>
        <p:blipFill rotWithShape="1">
          <a:blip r:embed="rId6">
            <a:alphaModFix/>
          </a:blip>
          <a:srcRect b="0" l="7045" r="10185" t="7349"/>
          <a:stretch/>
        </p:blipFill>
        <p:spPr>
          <a:xfrm flipH="1">
            <a:off x="7684416" y="4335536"/>
            <a:ext cx="1810445" cy="24287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84,319 Cartoon Pen Stock Photos and Images - 123RF" id="285" name="Google Shape;285;p6"/>
          <p:cNvPicPr preferRelativeResize="0"/>
          <p:nvPr/>
        </p:nvPicPr>
        <p:blipFill rotWithShape="1">
          <a:blip r:embed="rId7">
            <a:alphaModFix/>
          </a:blip>
          <a:srcRect b="0" l="17381" r="10949" t="2591"/>
          <a:stretch/>
        </p:blipFill>
        <p:spPr>
          <a:xfrm>
            <a:off x="6675224" y="3741996"/>
            <a:ext cx="1711363" cy="3096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7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291" name="Google Shape;291;p7"/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292" name="Google Shape;292;p7"/>
              <p:cNvSpPr/>
              <p:nvPr/>
            </p:nvSpPr>
            <p:spPr>
              <a:xfrm>
                <a:off x="2205355" y="2811145"/>
                <a:ext cx="2730500" cy="742950"/>
              </a:xfrm>
              <a:custGeom>
                <a:rect b="b" l="l" r="r" t="t"/>
                <a:pathLst>
                  <a:path extrusionOk="0" h="253" w="931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lt1"/>
              </a:solidFill>
              <a:ln cap="flat" cmpd="sng" w="15875">
                <a:solidFill>
                  <a:srgbClr val="F5AE1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rm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7B0F1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619943" y="3355659"/>
                <a:ext cx="381000" cy="638175"/>
              </a:xfrm>
              <a:custGeom>
                <a:rect b="b" l="l" r="r" t="t"/>
                <a:pathLst>
                  <a:path extrusionOk="0" h="817519" w="489601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2270444" y="2847659"/>
                <a:ext cx="2579687" cy="661987"/>
              </a:xfrm>
              <a:custGeom>
                <a:rect b="b" l="l" r="r" t="t"/>
                <a:pathLst>
                  <a:path extrusionOk="0" h="847726" w="3308350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5" name="Google Shape;295;p7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Em thường kể với người thân những chuyện gì về trường lớp của em?</a:t>
              </a:r>
              <a:endParaRPr b="0" i="0" sz="3600" u="none" cap="none" strike="noStrike">
                <a:solidFill>
                  <a:srgbClr val="88571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6" name="Google Shape;296;p7"/>
          <p:cNvPicPr preferRelativeResize="0"/>
          <p:nvPr/>
        </p:nvPicPr>
        <p:blipFill rotWithShape="1">
          <a:blip r:embed="rId3">
            <a:alphaModFix/>
          </a:blip>
          <a:srcRect b="24193" l="550" r="93293" t="18951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7225" y="2662255"/>
            <a:ext cx="11314138" cy="2335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E672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8"/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304" name="Google Shape;304;p8"/>
            <p:cNvPicPr preferRelativeResize="0"/>
            <p:nvPr/>
          </p:nvPicPr>
          <p:blipFill rotWithShape="1">
            <a:blip r:embed="rId3">
              <a:alphaModFix/>
            </a:blip>
            <a:srcRect b="0" l="0" r="12067" t="0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96633" y="430187"/>
              <a:ext cx="455560" cy="6074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0" name="Google Shape;310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046945" y="10402"/>
            <a:ext cx="649264" cy="77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993176" y="5194396"/>
            <a:ext cx="952496" cy="914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asuring Ruler Cartoon Character Stock Illustration - Download Image Now -  iStock" id="314" name="Google Shape;314;p8"/>
          <p:cNvPicPr preferRelativeResize="0"/>
          <p:nvPr/>
        </p:nvPicPr>
        <p:blipFill rotWithShape="1">
          <a:blip r:embed="rId13">
            <a:alphaModFix/>
          </a:blip>
          <a:srcRect b="4768" l="27311" r="26789" t="5778"/>
          <a:stretch/>
        </p:blipFill>
        <p:spPr>
          <a:xfrm>
            <a:off x="7767085" y="44655"/>
            <a:ext cx="1693350" cy="33002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Pencil, Cartoon Clipart, Pen PNG Transparent Clipart Image and PSD  File for Free Download | School wall art ideas, Clip art, Cartoon clip art" id="315" name="Google Shape;315;p8"/>
          <p:cNvPicPr preferRelativeResize="0"/>
          <p:nvPr/>
        </p:nvPicPr>
        <p:blipFill rotWithShape="1">
          <a:blip r:embed="rId14">
            <a:alphaModFix/>
          </a:blip>
          <a:srcRect b="0" l="7045" r="10185" t="7349"/>
          <a:stretch/>
        </p:blipFill>
        <p:spPr>
          <a:xfrm flipH="1">
            <a:off x="10561662" y="1037600"/>
            <a:ext cx="1573884" cy="2111403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8"/>
          <p:cNvSpPr txBox="1"/>
          <p:nvPr/>
        </p:nvSpPr>
        <p:spPr>
          <a:xfrm>
            <a:off x="-9137" y="882821"/>
            <a:ext cx="714138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Thứ … Ngày …Tháng … Năm …..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84,319 Cartoon Pen Stock Photos and Images - 123RF" id="317" name="Google Shape;317;p8"/>
          <p:cNvPicPr preferRelativeResize="0"/>
          <p:nvPr/>
        </p:nvPicPr>
        <p:blipFill rotWithShape="1">
          <a:blip r:embed="rId15">
            <a:alphaModFix/>
          </a:blip>
          <a:srcRect b="0" l="17381" r="10949" t="2591"/>
          <a:stretch/>
        </p:blipFill>
        <p:spPr>
          <a:xfrm>
            <a:off x="9361274" y="167583"/>
            <a:ext cx="1711363" cy="309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5316" y="3131083"/>
            <a:ext cx="8687553" cy="2517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033249" y="1814285"/>
            <a:ext cx="6066046" cy="1511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p14:dur="25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92828">
            <a:off x="2130725" y="829084"/>
            <a:ext cx="8008786" cy="4891238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9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907"/>
              </a:buClr>
              <a:buSzPts val="6600"/>
              <a:buFont typeface="Tahoma"/>
              <a:buNone/>
            </a:pPr>
            <a:r>
              <a:rPr b="0" i="0" lang="en-US" sz="6600" u="none" cap="none" strike="noStrike">
                <a:solidFill>
                  <a:srgbClr val="E40907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/>
          </a:p>
        </p:txBody>
      </p:sp>
      <p:sp>
        <p:nvSpPr>
          <p:cNvPr id="326" name="Google Shape;326;p9"/>
          <p:cNvSpPr txBox="1"/>
          <p:nvPr/>
        </p:nvSpPr>
        <p:spPr>
          <a:xfrm>
            <a:off x="2455041" y="2178851"/>
            <a:ext cx="7592518" cy="24159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40907"/>
              </a:buClr>
              <a:buSzPts val="5400"/>
              <a:buFont typeface="Tahoma"/>
              <a:buNone/>
            </a:pPr>
            <a:r>
              <a:rPr b="0" i="0" lang="en-US" sz="5400" u="none" cap="none" strike="noStrike">
                <a:solidFill>
                  <a:srgbClr val="E40907"/>
                </a:solidFill>
                <a:latin typeface="Tahoma"/>
                <a:ea typeface="Tahoma"/>
                <a:cs typeface="Tahoma"/>
                <a:sym typeface="Tahoma"/>
              </a:rPr>
              <a:t>Luyện đọc thành tiếng</a:t>
            </a:r>
            <a:endParaRPr b="0" i="0" sz="5400" u="none" cap="none" strike="noStrike">
              <a:solidFill>
                <a:srgbClr val="E40907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27" name="Google Shape;32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主题​​">
  <a:themeElements>
    <a:clrScheme name="自定义 23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2022-06-20T01:54:47Z</dcterms:created>
  <dc:creator>thao</dc:creator>
</cp:coreProperties>
</file>