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0" r:id="rId3"/>
    <p:sldMasterId id="2147483702" r:id="rId4"/>
    <p:sldMasterId id="2147483715" r:id="rId5"/>
    <p:sldMasterId id="2147483728" r:id="rId6"/>
  </p:sldMasterIdLst>
  <p:notesMasterIdLst>
    <p:notesMasterId r:id="rId29"/>
  </p:notesMasterIdLst>
  <p:sldIdLst>
    <p:sldId id="2741" r:id="rId7"/>
    <p:sldId id="2740" r:id="rId8"/>
    <p:sldId id="268" r:id="rId9"/>
    <p:sldId id="257" r:id="rId10"/>
    <p:sldId id="2744" r:id="rId11"/>
    <p:sldId id="337" r:id="rId12"/>
    <p:sldId id="2742" r:id="rId13"/>
    <p:sldId id="2745" r:id="rId14"/>
    <p:sldId id="2748" r:id="rId15"/>
    <p:sldId id="2749" r:id="rId16"/>
    <p:sldId id="258" r:id="rId17"/>
    <p:sldId id="2750" r:id="rId18"/>
    <p:sldId id="259" r:id="rId19"/>
    <p:sldId id="260" r:id="rId20"/>
    <p:sldId id="261" r:id="rId21"/>
    <p:sldId id="262" r:id="rId22"/>
    <p:sldId id="263" r:id="rId23"/>
    <p:sldId id="2751" r:id="rId24"/>
    <p:sldId id="264" r:id="rId25"/>
    <p:sldId id="275" r:id="rId26"/>
    <p:sldId id="274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5529-E5D3-4E29-9CC2-2388D4BD5E5F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DAD18-7A7A-4377-87F1-A8B6E8AD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0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9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0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6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14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7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8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30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3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29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1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28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12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6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37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2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1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29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0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2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8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7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4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63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4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1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1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5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49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90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2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6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4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9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7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2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943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73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8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2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9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1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5.wdp"/><Relationship Id="rId7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1.jpeg"/><Relationship Id="rId4" Type="http://schemas.openxmlformats.org/officeDocument/2006/relationships/image" Target="../media/image22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5.wdp"/><Relationship Id="rId7" Type="http://schemas.openxmlformats.org/officeDocument/2006/relationships/image" Target="../media/image4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9944" y="2705725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ĐẾN VỚI </a:t>
            </a:r>
            <a:r>
              <a:rPr kumimoji="0" lang="vi-VN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TIẾT HỌC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2: Khám phá vẻ đẹp thiên nhiên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540348" y="1723218"/>
            <a:ext cx="2208505" cy="21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4488" y="1229362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Nêu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nhận xét của em khi quan sát các bức tranh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2" descr="20210409091901_wm_shs-dao-duc-2">
            <a:extLst>
              <a:ext uri="{FF2B5EF4-FFF2-40B4-BE49-F238E27FC236}">
                <a16:creationId xmlns:a16="http://schemas.microsoft.com/office/drawing/2014/main" id="{24FF6149-477A-4E8C-2310-DB2E51232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3300863" y="1033879"/>
            <a:ext cx="2494919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1901_wm_shs-dao-duc-2">
            <a:extLst>
              <a:ext uri="{FF2B5EF4-FFF2-40B4-BE49-F238E27FC236}">
                <a16:creationId xmlns:a16="http://schemas.microsoft.com/office/drawing/2014/main" id="{CCC85A24-CC74-6EC9-4BF6-B743A717A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1369070" y="4266171"/>
            <a:ext cx="2176675" cy="22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97D29586-9CAB-B80B-1EC3-2895EDCFC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3967854" y="3722874"/>
            <a:ext cx="2166634" cy="24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1901_wm_shs-dao-duc-2">
            <a:extLst>
              <a:ext uri="{FF2B5EF4-FFF2-40B4-BE49-F238E27FC236}">
                <a16:creationId xmlns:a16="http://schemas.microsoft.com/office/drawing/2014/main" id="{87CF4557-3A2F-E151-A54F-D46369BF1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6096000" y="2991003"/>
            <a:ext cx="2544140" cy="26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1901_wm_shs-dao-duc-2">
            <a:extLst>
              <a:ext uri="{FF2B5EF4-FFF2-40B4-BE49-F238E27FC236}">
                <a16:creationId xmlns:a16="http://schemas.microsoft.com/office/drawing/2014/main" id="{FA82EDF2-5AA3-883B-C773-036B4B69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9393130" y="4309768"/>
            <a:ext cx="2289676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5D07EB-B56A-12FC-432E-306CF0B3D8B4}"/>
              </a:ext>
            </a:extLst>
          </p:cNvPr>
          <p:cNvGrpSpPr/>
          <p:nvPr/>
        </p:nvGrpSpPr>
        <p:grpSpPr>
          <a:xfrm>
            <a:off x="5332884" y="912718"/>
            <a:ext cx="925795" cy="760249"/>
            <a:chOff x="221968" y="3346978"/>
            <a:chExt cx="925795" cy="76024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29CA8E0-1BD6-F04D-7B1A-342559F9BC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915AF2-127D-12DB-10BD-E6021DBD73E8}"/>
                </a:ext>
              </a:extLst>
            </p:cNvPr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77213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26498" y="1991796"/>
            <a:ext cx="579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Khám phá vẻ đẹp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 người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4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934381" y="3105422"/>
            <a:ext cx="31327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246789" y="3968660"/>
            <a:ext cx="934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418633" y="3968660"/>
            <a:ext cx="9153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013478" y="4405252"/>
            <a:ext cx="11772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0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068702" y="3741182"/>
            <a:ext cx="4749708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52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ĐỘNG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A5A2C-4836-92B5-A652-E95404CEE34E}"/>
              </a:ext>
            </a:extLst>
          </p:cNvPr>
          <p:cNvSpPr txBox="1"/>
          <p:nvPr/>
        </p:nvSpPr>
        <p:spPr>
          <a:xfrm>
            <a:off x="2216345" y="4750662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ở mỗi vùng quê đều có những vẻ đẹp riêng.</a:t>
            </a:r>
          </a:p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cần tự hào và trân trọng vẻ đẹp của con người quê hương mình.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6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552773" y="1913165"/>
            <a:ext cx="6037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 ĐẸP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EM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lang="en-US" altLang="zh-CN" sz="2400" kern="0">
              <a:solidFill>
                <a:srgbClr val="002060"/>
              </a:solidFill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 1: Giới thiệu địa chỉ quê hương</a:t>
            </a:r>
          </a:p>
        </p:txBody>
      </p:sp>
    </p:spTree>
    <p:extLst>
      <p:ext uri="{BB962C8B-B14F-4D97-AF65-F5344CB8AC3E}">
        <p14:creationId xmlns:p14="http://schemas.microsoft.com/office/powerpoint/2010/main" val="3913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79132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185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061" y="3272245"/>
            <a:ext cx="4596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BAEA0-B7C5-0FF3-8C88-59A5B5FAD30D}"/>
              </a:ext>
            </a:extLst>
          </p:cNvPr>
          <p:cNvSpPr txBox="1"/>
          <p:nvPr/>
        </p:nvSpPr>
        <p:spPr>
          <a:xfrm>
            <a:off x="345866" y="4522431"/>
            <a:ext cx="4596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tên,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quê hương mình.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3D1857-073A-152B-7CC7-5337A31FAB95}"/>
              </a:ext>
            </a:extLst>
          </p:cNvPr>
          <p:cNvSpPr/>
          <p:nvPr/>
        </p:nvSpPr>
        <p:spPr>
          <a:xfrm>
            <a:off x="3876675" y="73818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14E4D-309B-4EDE-7CDB-27F204DCF525}"/>
              </a:ext>
            </a:extLst>
          </p:cNvPr>
          <p:cNvSpPr/>
          <p:nvPr/>
        </p:nvSpPr>
        <p:spPr>
          <a:xfrm>
            <a:off x="8867775" y="73818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3A019E-EE27-67E1-B9FD-8394E8BD88A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743575" y="1133470"/>
            <a:ext cx="3124200" cy="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 Would Pick More Daisies | Cartoon house, House cartoon, Farm cartoon">
            <a:extLst>
              <a:ext uri="{FF2B5EF4-FFF2-40B4-BE49-F238E27FC236}">
                <a16:creationId xmlns:a16="http://schemas.microsoft.com/office/drawing/2014/main" id="{CEA6A5DF-4A5B-ED95-34CE-B413872E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347061"/>
            <a:ext cx="2597951" cy="1948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PHÒNG CHỐNG DỊCH BỆNH COVID-19 TẠI CHUNG CƯ. -------- Dịch đã bắt  đầu bùng phát lại vì vậy mỗi chúng ta hãy cùng nhau chung tay bảo vệ bản  thân... |">
            <a:extLst>
              <a:ext uri="{FF2B5EF4-FFF2-40B4-BE49-F238E27FC236}">
                <a16:creationId xmlns:a16="http://schemas.microsoft.com/office/drawing/2014/main" id="{DAE71AFE-327A-C566-FA23-A305F327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2575173"/>
            <a:ext cx="2649738" cy="1987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3975BA-8238-70A1-2DA4-E0993497DDDD}"/>
              </a:ext>
            </a:extLst>
          </p:cNvPr>
          <p:cNvSpPr/>
          <p:nvPr/>
        </p:nvSpPr>
        <p:spPr>
          <a:xfrm>
            <a:off x="3914775" y="311943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9771DA-5A71-B18E-0A2E-CEB6B35CF383}"/>
              </a:ext>
            </a:extLst>
          </p:cNvPr>
          <p:cNvSpPr/>
          <p:nvPr/>
        </p:nvSpPr>
        <p:spPr>
          <a:xfrm>
            <a:off x="8905875" y="311943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F9E066-8BC9-19B9-A5EE-B8EF7841306A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781675" y="3514720"/>
            <a:ext cx="3124200" cy="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CAC8F026-D752-ECCA-A867-B1B6523DA840}"/>
              </a:ext>
            </a:extLst>
          </p:cNvPr>
          <p:cNvSpPr/>
          <p:nvPr/>
        </p:nvSpPr>
        <p:spPr>
          <a:xfrm>
            <a:off x="2662237" y="4114797"/>
            <a:ext cx="7177088" cy="2266948"/>
          </a:xfrm>
          <a:prstGeom prst="cloud">
            <a:avLst/>
          </a:prstGeom>
          <a:solidFill>
            <a:schemeClr val="tx2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giới thiệu về địa chỉ quê hương em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Giới thiệu tên mình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Địa chỉ quê: Xã, </a:t>
            </a:r>
            <a:r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(thành phố)</a:t>
            </a:r>
          </a:p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cũng có quê hương – nơi mình sinh ra và lớn lên.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cần biết và nhớ địa chỉ quê hương mình.</a:t>
            </a:r>
          </a:p>
        </p:txBody>
      </p:sp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589</Words>
  <Application>Microsoft Office PowerPoint</Application>
  <PresentationFormat>Widescreen</PresentationFormat>
  <Paragraphs>107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宋体</vt:lpstr>
      <vt:lpstr>.黑体-日本语</vt:lpstr>
      <vt:lpstr>Arial</vt:lpstr>
      <vt:lpstr>Calibri</vt:lpstr>
      <vt:lpstr>Calibri Light</vt:lpstr>
      <vt:lpstr>等线</vt:lpstr>
      <vt:lpstr>黑体</vt:lpstr>
      <vt:lpstr>Times New Roman</vt:lpstr>
      <vt:lpstr>UTM Cookies</vt:lpstr>
      <vt:lpstr>思源黑体 CN Bold</vt:lpstr>
      <vt:lpstr>Cute Sticker by Slidesgo</vt:lpstr>
      <vt:lpstr>1_Office Theme</vt:lpstr>
      <vt:lpstr>3_Office Theme</vt:lpstr>
      <vt:lpstr>4_Office Theme</vt:lpstr>
      <vt:lpstr>Office Theme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Techsi.vn</cp:lastModifiedBy>
  <cp:revision>8</cp:revision>
  <dcterms:created xsi:type="dcterms:W3CDTF">2022-08-26T14:10:25Z</dcterms:created>
  <dcterms:modified xsi:type="dcterms:W3CDTF">2025-09-11T07:38:06Z</dcterms:modified>
</cp:coreProperties>
</file>