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693" r:id="rId3"/>
  </p:sldMasterIdLst>
  <p:notesMasterIdLst>
    <p:notesMasterId r:id="rId18"/>
  </p:notesMasterIdLst>
  <p:sldIdLst>
    <p:sldId id="256" r:id="rId4"/>
    <p:sldId id="340" r:id="rId5"/>
    <p:sldId id="258" r:id="rId6"/>
    <p:sldId id="261" r:id="rId7"/>
    <p:sldId id="265" r:id="rId8"/>
    <p:sldId id="315" r:id="rId9"/>
    <p:sldId id="334" r:id="rId10"/>
    <p:sldId id="333" r:id="rId11"/>
    <p:sldId id="319" r:id="rId12"/>
    <p:sldId id="332" r:id="rId13"/>
    <p:sldId id="335" r:id="rId14"/>
    <p:sldId id="339" r:id="rId15"/>
    <p:sldId id="33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6E76-5EFA-4CED-8350-3E061603250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6420-2269-4B95-9861-5554F84E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38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69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79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05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10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14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73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6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1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23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9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021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3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463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26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2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89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7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907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106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913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93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97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0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058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080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2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297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7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690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006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4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623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12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8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61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9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4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311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22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71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66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77696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0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12F200-52AC-47C4-80BE-EB7DF61F285F}"/>
              </a:ext>
            </a:extLst>
          </p:cNvPr>
          <p:cNvSpPr/>
          <p:nvPr/>
        </p:nvSpPr>
        <p:spPr>
          <a:xfrm>
            <a:off x="9832" y="68827"/>
            <a:ext cx="275303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E96226-C7E8-4983-938C-D1334D15C65F}"/>
              </a:ext>
            </a:extLst>
          </p:cNvPr>
          <p:cNvSpPr txBox="1"/>
          <p:nvPr/>
        </p:nvSpPr>
        <p:spPr>
          <a:xfrm>
            <a:off x="285135" y="1255790"/>
            <a:ext cx="9933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CÁC EM ĐẾN VỚI TIẾT 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2A9F126-CA23-4FFB-98AD-75F2E7319F82}"/>
              </a:ext>
            </a:extLst>
          </p:cNvPr>
          <p:cNvSpPr/>
          <p:nvPr/>
        </p:nvSpPr>
        <p:spPr>
          <a:xfrm>
            <a:off x="486329" y="6832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923651" y="392990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2207623" y="3867183"/>
            <a:ext cx="91082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lang="en-US" sz="2800" i="1" smtClean="0">
                <a:solidFill>
                  <a:srgbClr val="002060"/>
                </a:solidFill>
                <a:latin typeface="Arial"/>
              </a:rPr>
              <a:t>Ba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3 = 15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Đáp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0E563-18B7-48D6-8BEC-26871E7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0" y="1698155"/>
            <a:ext cx="4991100" cy="279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592D9F-2141-42D8-879A-0FBC11CD808F}"/>
              </a:ext>
            </a:extLst>
          </p:cNvPr>
          <p:cNvSpPr/>
          <p:nvPr/>
        </p:nvSpPr>
        <p:spPr>
          <a:xfrm>
            <a:off x="1025988" y="57088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463310" y="345082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lang="en-US" sz="2800">
                <a:solidFill>
                  <a:prstClr val="black"/>
                </a:solidFill>
                <a:latin typeface="Arial"/>
              </a:rPr>
              <a:t>-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9457F-272F-4DED-9A33-4A4180A73A44}"/>
              </a:ext>
            </a:extLst>
          </p:cNvPr>
          <p:cNvSpPr txBox="1"/>
          <p:nvPr/>
        </p:nvSpPr>
        <p:spPr>
          <a:xfrm>
            <a:off x="6470081" y="2776417"/>
            <a:ext cx="44994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194222" y="4312578"/>
            <a:ext cx="49299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7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592D9F-2141-42D8-879A-0FBC11CD808F}"/>
              </a:ext>
            </a:extLst>
          </p:cNvPr>
          <p:cNvSpPr/>
          <p:nvPr/>
        </p:nvSpPr>
        <p:spPr>
          <a:xfrm>
            <a:off x="1127410" y="53007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624295" y="368768"/>
            <a:ext cx="92653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lang="en-US" sz="2800">
                <a:solidFill>
                  <a:prstClr val="black"/>
                </a:solidFill>
                <a:latin typeface="Arial"/>
              </a:rPr>
              <a:t>-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5299306" y="1774020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3453744" y="2374469"/>
            <a:ext cx="567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3084293" y="2944507"/>
            <a:ext cx="7805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– 4 = 4 (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  Ta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: 2 = 2 (con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 smtClean="0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2 con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thỏ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8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con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gà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2800" err="1" smtClean="0">
                <a:solidFill>
                  <a:prstClr val="black"/>
                </a:solidFill>
                <a:latin typeface="Arial"/>
              </a:rPr>
              <a:t>Vô</a:t>
            </a:r>
            <a:r>
              <a:rPr lang="en-US" sz="280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"/>
              </a:rPr>
              <a:t>lí)</a:t>
            </a:r>
            <a:endParaRPr lang="en-US" sz="2800" dirty="0" smtClean="0">
              <a:solidFill>
                <a:prstClr val="black"/>
              </a:solidFill>
              <a:latin typeface="Arial"/>
            </a:endParaRPr>
          </a:p>
          <a:p>
            <a:pPr marL="457200" marR="0" lvl="0" indent="-4572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5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04655" y="2137963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Ôn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củng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cố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chia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vi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học, thực hiện phép tính trong trường hợp</a:t>
            </a:r>
          </a:p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có 2 dấu phép tính. </a:t>
            </a:r>
            <a:endParaRPr lang="en-US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 lời văn và phát triển năng </a:t>
            </a:r>
          </a:p>
          <a:p>
            <a:pPr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lực lập luận toán học, giải quyết vấn đề.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16062" y="2082407"/>
            <a:ext cx="9035459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</a:t>
            </a:r>
            <a:r>
              <a:rPr lang="en-US" sz="36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CHIA</a:t>
            </a:r>
          </a:p>
          <a:p>
            <a:pPr algn="ctr">
              <a:lnSpc>
                <a:spcPct val="120000"/>
              </a:lnSpc>
            </a:pP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(Tiết 3 – Luyện tập, tr 125)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8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buClr>
                <a:srgbClr val="000000"/>
              </a:buClr>
            </a:pPr>
            <a:r>
              <a:rPr lang="vi-VN" sz="6600" kern="0" dirty="0">
                <a:solidFill>
                  <a:srgbClr val="FF0000"/>
                </a:solidFill>
                <a:cs typeface="Arial"/>
                <a:sym typeface="Arial"/>
              </a:rPr>
              <a:t>KHỞI ĐỘNG</a:t>
            </a:r>
            <a:endParaRPr sz="66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057977" y="1289662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9397" y="2280451"/>
            <a:ext cx="515341" cy="85055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44D309C0-77A7-4640-A82A-6280FC4A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97" y="4152702"/>
            <a:ext cx="745036" cy="850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604655" y="2137963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Ôn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củng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cố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, chia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prstClr val="black"/>
              </a:solidFill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vi </a:t>
            </a:r>
            <a:r>
              <a:rPr lang="en-US" sz="3200" b="1" dirty="0" err="1">
                <a:solidFill>
                  <a:prstClr val="black"/>
                </a:solidFill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học, thực hiện phép tính trong trường hợp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ea typeface="Cambria" panose="02040503050406030204" pitchFamily="18" charset="0"/>
              </a:rPr>
              <a:t>có 2 dấu phép tính.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87FB0-3742-4F87-B88D-4900CC2094B2}"/>
              </a:ext>
            </a:extLst>
          </p:cNvPr>
          <p:cNvSpPr txBox="1"/>
          <p:nvPr/>
        </p:nvSpPr>
        <p:spPr>
          <a:xfrm>
            <a:off x="2714749" y="4101281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Ôn tập về giải toán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 lời văn và phát triển năng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lực lập luận toán học, giải quyết vấn đề.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/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/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2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F00C07-567B-4C8F-918F-E73BE49F908F}"/>
              </a:ext>
            </a:extLst>
          </p:cNvPr>
          <p:cNvSpPr/>
          <p:nvPr/>
        </p:nvSpPr>
        <p:spPr>
          <a:xfrm>
            <a:off x="446954" y="30106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884276" y="301066"/>
            <a:ext cx="1037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1881D0-71C5-47B8-9325-3211A841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2741" b="53394"/>
          <a:stretch/>
        </p:blipFill>
        <p:spPr>
          <a:xfrm>
            <a:off x="8592907" y="4013661"/>
            <a:ext cx="1485899" cy="2247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97851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0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 animBg="1"/>
      <p:bldP spid="47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 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4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41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+ 9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x 3</a:t>
                  </a:r>
                </a:p>
              </p:txBody>
            </p:sp>
            <p:sp>
              <p:nvSpPr>
                <p:cNvPr id="40" name="Isosceles Triangle 39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03D31E5-923E-41B1-83DD-B2CD8E0D1272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510</Words>
  <Application>Microsoft Office PowerPoint</Application>
  <PresentationFormat>Widescreen</PresentationFormat>
  <Paragraphs>131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Barlow Condensed</vt:lpstr>
      <vt:lpstr>Barriecito</vt:lpstr>
      <vt:lpstr>Calibri</vt:lpstr>
      <vt:lpstr>Cambria</vt:lpstr>
      <vt:lpstr>Gochi Hand</vt:lpstr>
      <vt:lpstr>Handlee</vt:lpstr>
      <vt:lpstr>Ranchers</vt:lpstr>
      <vt:lpstr>Times New Roman</vt:lpstr>
      <vt:lpstr>UTM Cookies</vt:lpstr>
      <vt:lpstr>Wingdings</vt:lpstr>
      <vt:lpstr>SlidesMania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MyPC</cp:lastModifiedBy>
  <cp:revision>10</cp:revision>
  <dcterms:created xsi:type="dcterms:W3CDTF">2022-03-31T13:15:51Z</dcterms:created>
  <dcterms:modified xsi:type="dcterms:W3CDTF">2023-05-07T08:45:53Z</dcterms:modified>
</cp:coreProperties>
</file>