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  <p:sldMasterId id="2147483707" r:id="rId4"/>
    <p:sldMasterId id="2147483728" r:id="rId5"/>
    <p:sldMasterId id="2147483742" r:id="rId6"/>
  </p:sldMasterIdLst>
  <p:notesMasterIdLst>
    <p:notesMasterId r:id="rId26"/>
  </p:notesMasterIdLst>
  <p:sldIdLst>
    <p:sldId id="2905" r:id="rId7"/>
    <p:sldId id="266" r:id="rId8"/>
    <p:sldId id="256" r:id="rId9"/>
    <p:sldId id="262" r:id="rId10"/>
    <p:sldId id="259" r:id="rId11"/>
    <p:sldId id="260" r:id="rId12"/>
    <p:sldId id="258" r:id="rId13"/>
    <p:sldId id="264" r:id="rId14"/>
    <p:sldId id="263" r:id="rId15"/>
    <p:sldId id="2902" r:id="rId16"/>
    <p:sldId id="2909" r:id="rId17"/>
    <p:sldId id="2910" r:id="rId18"/>
    <p:sldId id="265" r:id="rId19"/>
    <p:sldId id="2901" r:id="rId20"/>
    <p:sldId id="2890" r:id="rId21"/>
    <p:sldId id="2886" r:id="rId22"/>
    <p:sldId id="2896" r:id="rId23"/>
    <p:sldId id="2911" r:id="rId24"/>
    <p:sldId id="29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02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093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67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68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13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5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04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55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39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74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9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14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6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45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0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3224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5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33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3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4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7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121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8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2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27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1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6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89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7783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2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5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0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63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4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2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8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697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03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7092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4998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6980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9956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2848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2740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422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3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7132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1213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50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1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388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47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3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0.wdp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71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14.wdp"/><Relationship Id="rId7" Type="http://schemas.openxmlformats.org/officeDocument/2006/relationships/image" Target="../media/image9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83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microsoft.com/office/2007/relationships/hdphoto" Target="../media/hdphoto1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2.png"/><Relationship Id="rId21" Type="http://schemas.openxmlformats.org/officeDocument/2006/relationships/image" Target="../media/image80.png"/><Relationship Id="rId25" Type="http://schemas.openxmlformats.org/officeDocument/2006/relationships/image" Target="../media/image88.png"/><Relationship Id="rId20" Type="http://schemas.openxmlformats.org/officeDocument/2006/relationships/image" Target="../media/image111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24" Type="http://schemas.microsoft.com/office/2007/relationships/hdphoto" Target="../media/hdphoto16.wdp"/><Relationship Id="rId23" Type="http://schemas.openxmlformats.org/officeDocument/2006/relationships/image" Target="../media/image87.png"/><Relationship Id="rId28" Type="http://schemas.openxmlformats.org/officeDocument/2006/relationships/image" Target="../media/image95.png"/><Relationship Id="rId22" Type="http://schemas.microsoft.com/office/2007/relationships/hdphoto" Target="../media/hdphoto14.wdp"/><Relationship Id="rId27" Type="http://schemas.openxmlformats.org/officeDocument/2006/relationships/image" Target="../media/image93.png"/><Relationship Id="rId30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18" Type="http://schemas.openxmlformats.org/officeDocument/2006/relationships/image" Target="../media/image54.png"/><Relationship Id="rId3" Type="http://schemas.openxmlformats.org/officeDocument/2006/relationships/image" Target="../media/image46.png"/><Relationship Id="rId21" Type="http://schemas.openxmlformats.org/officeDocument/2006/relationships/image" Target="../media/image56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17" Type="http://schemas.microsoft.com/office/2007/relationships/hdphoto" Target="../media/hdphoto7.wdp"/><Relationship Id="rId2" Type="http://schemas.openxmlformats.org/officeDocument/2006/relationships/image" Target="../media/image45.jpeg"/><Relationship Id="rId16" Type="http://schemas.openxmlformats.org/officeDocument/2006/relationships/image" Target="../media/image53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5.png"/><Relationship Id="rId3" Type="http://schemas.microsoft.com/office/2007/relationships/hdphoto" Target="../media/hdphoto8.wdp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11" Type="http://schemas.openxmlformats.org/officeDocument/2006/relationships/image" Target="../media/image54.png"/><Relationship Id="rId5" Type="http://schemas.openxmlformats.org/officeDocument/2006/relationships/image" Target="../media/image59.gif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9.wdp"/><Relationship Id="rId1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0.wdp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8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1.wdp"/><Relationship Id="rId12" Type="http://schemas.openxmlformats.org/officeDocument/2006/relationships/image" Target="../media/image55.png"/><Relationship Id="rId2" Type="http://schemas.openxmlformats.org/officeDocument/2006/relationships/image" Target="../media/image6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71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5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gif"/><Relationship Id="rId9" Type="http://schemas.openxmlformats.org/officeDocument/2006/relationships/image" Target="../media/image54.png"/><Relationship Id="rId1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3.wdp"/><Relationship Id="rId12" Type="http://schemas.openxmlformats.org/officeDocument/2006/relationships/image" Target="../media/image5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11" Type="http://schemas.openxmlformats.org/officeDocument/2006/relationships/image" Target="../media/image54.png"/><Relationship Id="rId5" Type="http://schemas.openxmlformats.org/officeDocument/2006/relationships/image" Target="../media/image60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1.wdp"/><Relationship Id="rId12" Type="http://schemas.openxmlformats.org/officeDocument/2006/relationships/image" Target="../media/image5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5.png"/><Relationship Id="rId3" Type="http://schemas.microsoft.com/office/2007/relationships/hdphoto" Target="../media/hdphoto8.wdp"/><Relationship Id="rId7" Type="http://schemas.openxmlformats.org/officeDocument/2006/relationships/image" Target="../media/image62.png"/><Relationship Id="rId12" Type="http://schemas.openxmlformats.org/officeDocument/2006/relationships/image" Target="../media/image55.png"/><Relationship Id="rId2" Type="http://schemas.openxmlformats.org/officeDocument/2006/relationships/image" Target="../media/image57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gif"/><Relationship Id="rId1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58.png"/><Relationship Id="rId9" Type="http://schemas.openxmlformats.org/officeDocument/2006/relationships/image" Target="../media/image54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047577" y="2700406"/>
              <a:ext cx="3740741" cy="9508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Khởi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động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7A910DA-FA19-4590-A5B8-E7BD01F93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6883" y="0"/>
            <a:ext cx="1554642" cy="17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734914" y="546064"/>
            <a:ext cx="6684072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tai.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12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10057" y="228048"/>
            <a:ext cx="7613212" cy="1816364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4543" y="31844"/>
            <a:ext cx="2723470" cy="141816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791" y="1839571"/>
              <a:ext cx="230460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4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4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324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640992" y="955656"/>
            <a:ext cx="692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NHÂN 5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05939" y="3054898"/>
            <a:ext cx="10421448" cy="1595688"/>
            <a:chOff x="2109507" y="3963491"/>
            <a:chExt cx="9225783" cy="1772985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362828"/>
              <a:ext cx="8506420" cy="1373648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70670" y="4453933"/>
              <a:ext cx="7807575" cy="121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24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Bảng nhân 5</a:t>
              </a:r>
              <a:endParaRPr lang="en-US" sz="324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(trang 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12)</a:t>
              </a:r>
              <a:endParaRPr lang="en-US" sz="324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452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 thành bảng nhân 5.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707285" y="2818197"/>
            <a:ext cx="9334661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bảng nhân 5 vào tính nhẩm.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9" y="4268094"/>
            <a:ext cx="9334660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vào giải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bài toán liên quan đến bảng nhân 5.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3</a:t>
            </a:r>
            <a:endParaRPr lang="vi-VN" sz="4800">
              <a:solidFill>
                <a:srgbClr val="FF0000"/>
              </a:solidFill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9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94689" y="392286"/>
            <a:ext cx="7206396" cy="5529817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5552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F15EED-BA32-4781-858E-4135613F257F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38C9DA-301B-455B-AB52-2F577480D6A1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7659CC-B213-4039-A10F-727C1355EBFD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43463E2E-CE12-496A-9C9E-EBB613CC2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73329" y="37856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839898-7ABD-4643-B6D2-F4F03FF29E98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/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  1    =   5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blipFill>
                <a:blip r:embed="rId5"/>
                <a:stretch>
                  <a:fillRect l="-4113" t="-9333" r="-30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/>
              <p:nvPr/>
            </p:nvSpPr>
            <p:spPr>
              <a:xfrm>
                <a:off x="2673009" y="3331777"/>
                <a:ext cx="25090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</a:t>
                </a:r>
                <a:r>
                  <a:rPr lang="vi-VN" sz="1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2    =   10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009" y="3331777"/>
                <a:ext cx="2509020" cy="461665"/>
              </a:xfrm>
              <a:prstGeom prst="rect">
                <a:avLst/>
              </a:prstGeom>
              <a:blipFill>
                <a:blip r:embed="rId6"/>
                <a:stretch>
                  <a:fillRect l="-3641" t="-9333" r="-291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99A470F-C30A-4487-8C91-90C2ABC6339A}"/>
              </a:ext>
            </a:extLst>
          </p:cNvPr>
          <p:cNvSpPr txBox="1"/>
          <p:nvPr/>
        </p:nvSpPr>
        <p:spPr>
          <a:xfrm>
            <a:off x="2659191" y="2971168"/>
            <a:ext cx="2504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   +    5    =  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/>
              <p:nvPr/>
            </p:nvSpPr>
            <p:spPr>
              <a:xfrm>
                <a:off x="3679051" y="4788769"/>
                <a:ext cx="25090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</a:t>
                </a:r>
                <a:r>
                  <a:rPr lang="vi-VN" sz="1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3    =   15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788769"/>
                <a:ext cx="2509020" cy="461665"/>
              </a:xfrm>
              <a:prstGeom prst="rect">
                <a:avLst/>
              </a:prstGeom>
              <a:blipFill>
                <a:blip r:embed="rId7"/>
                <a:stretch>
                  <a:fillRect l="-3893" t="-9333" r="-292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0385654-9D8C-4E1B-971D-A7D4CD5B3D9B}"/>
              </a:ext>
            </a:extLst>
          </p:cNvPr>
          <p:cNvSpPr txBox="1"/>
          <p:nvPr/>
        </p:nvSpPr>
        <p:spPr>
          <a:xfrm>
            <a:off x="2659191" y="4434006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   +    5    +    5    =   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571344-B055-4BED-A4FC-98189BBCA889}"/>
              </a:ext>
            </a:extLst>
          </p:cNvPr>
          <p:cNvSpPr txBox="1"/>
          <p:nvPr/>
        </p:nvSpPr>
        <p:spPr>
          <a:xfrm>
            <a:off x="1021812" y="5217240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5484CD-333B-4B2E-A5E4-27FE345ADF7D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2669158" y="1259833"/>
            <a:chExt cx="504889" cy="50488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6AB3E5-BD5B-4220-A232-A70C9371BB29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C0D58BF4-10BF-4FF6-879B-03CA4C88BFF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44CBE6E-DA66-4465-AAB5-69EC7ED0F15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F782563-B203-4C22-BDEF-8F7E189D6426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26ADCE9-CB8F-4F11-8347-97EF7A12F4A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FC7AECC-B4AB-49E7-A191-A9DAC4A26D2C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7056FF-7A35-444E-B3E2-DD61EAF3E777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EA1463-1183-41D9-9099-4F87977B909F}"/>
              </a:ext>
            </a:extLst>
          </p:cNvPr>
          <p:cNvGrpSpPr/>
          <p:nvPr/>
        </p:nvGrpSpPr>
        <p:grpSpPr>
          <a:xfrm>
            <a:off x="2669158" y="2478602"/>
            <a:ext cx="504889" cy="504889"/>
            <a:chOff x="2669158" y="1259833"/>
            <a:chExt cx="504889" cy="50488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ABCBA0-ED3C-463D-A028-B1D7CED9C851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48A1357-96AD-49A8-938F-42ABCA14CC53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A68675A-042F-4382-AEC3-94A8157F6BCB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E904D5E-D9AA-430D-B22F-D9ED0FB9378A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E3A27B2-4CE7-4E40-A971-28B5DBFAE24E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8DD4084-2461-4F82-8EAB-20A3D289F234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906C412-D2D0-4D4D-B9C2-F6BA39B8133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A352FD-30AC-4EA5-AE2E-F43946CB9551}"/>
              </a:ext>
            </a:extLst>
          </p:cNvPr>
          <p:cNvGrpSpPr/>
          <p:nvPr/>
        </p:nvGrpSpPr>
        <p:grpSpPr>
          <a:xfrm>
            <a:off x="3593450" y="2471648"/>
            <a:ext cx="504889" cy="504889"/>
            <a:chOff x="2669158" y="1259833"/>
            <a:chExt cx="504889" cy="50488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FF38AB9-5B9B-4CB2-AAD1-ACA0543189F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EAF0C0B-3E88-4641-8F58-CB0BE38E8BD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C554D30-4460-4066-BF69-0D222AB5747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F440754-D7B4-4C9C-8BD0-0A6E84C883D5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D3DBE0F-D087-439C-A95E-8A9C5BB265F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3D1CEB0-C8AD-4D64-85FF-E1E66A0236C6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4894ACA-B012-4B7E-99E9-C4093DFB2584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3F45BC-A3F6-4A26-AC35-09F89C4A2F83}"/>
              </a:ext>
            </a:extLst>
          </p:cNvPr>
          <p:cNvGrpSpPr/>
          <p:nvPr/>
        </p:nvGrpSpPr>
        <p:grpSpPr>
          <a:xfrm>
            <a:off x="2616969" y="3965493"/>
            <a:ext cx="504889" cy="504889"/>
            <a:chOff x="2669158" y="1259833"/>
            <a:chExt cx="504889" cy="50488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21DB187-2066-4905-BB63-D5487080B30A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1B9F2970-8729-4E03-94AA-4391B5F7A716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54B8635-EE1D-4B40-86A1-056301A7BC29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3156465-3F02-4C09-84F4-22A9B26D0C18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3879788-BAFA-4625-8E79-89F901BA7AC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B0F22B9-0999-4B5E-806A-569519990125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E984501-8614-4B21-96C9-D7CA1B95B92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0F446A7-8C82-4DD6-B25A-9C9C890B2817}"/>
              </a:ext>
            </a:extLst>
          </p:cNvPr>
          <p:cNvGrpSpPr/>
          <p:nvPr/>
        </p:nvGrpSpPr>
        <p:grpSpPr>
          <a:xfrm>
            <a:off x="3597077" y="3960110"/>
            <a:ext cx="504889" cy="504889"/>
            <a:chOff x="2669158" y="1259833"/>
            <a:chExt cx="504889" cy="50488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1727ABD-4FE0-47DF-8457-BCEF014F8E62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ECB4D1F8-D64E-4073-9F75-DC69CE413D1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F721D4D-AAD5-4D9D-A09C-8337E8AABC05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4FCE9AC-708D-40B1-9856-B06F82FBA61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33A2B6D-297F-4E49-957A-5D6BDAD9690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75DC2C1-FD4B-4DD3-B12E-355D92CC1A62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517CC49-3E44-436E-A83F-B18F6E834346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C184CAA-A1A2-454B-AEB0-E0F5B43E7BFF}"/>
              </a:ext>
            </a:extLst>
          </p:cNvPr>
          <p:cNvGrpSpPr/>
          <p:nvPr/>
        </p:nvGrpSpPr>
        <p:grpSpPr>
          <a:xfrm>
            <a:off x="4595355" y="3960111"/>
            <a:ext cx="504889" cy="504889"/>
            <a:chOff x="2669158" y="1259833"/>
            <a:chExt cx="504889" cy="50488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3B621D9-2032-4830-B024-2DCE9B13AB2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C0650B61-7975-4DC2-BBF3-1CF50DC2ED8E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7F29A7B-4EA4-465B-938B-94B6D6CCC000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09A477E-6F98-42ED-A9F9-6E023C83596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7A13E3A-DCAB-466A-8BD7-524DA5930B95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748310B-B459-483A-9F85-FC191D863B83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F1AB402-1CF9-4C57-BB41-9D42AE984291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F06B10-E131-4F44-91D0-47AC3E25A9CE}"/>
              </a:ext>
            </a:extLst>
          </p:cNvPr>
          <p:cNvGrpSpPr/>
          <p:nvPr/>
        </p:nvGrpSpPr>
        <p:grpSpPr>
          <a:xfrm>
            <a:off x="6849097" y="3733705"/>
            <a:ext cx="4286250" cy="2105025"/>
            <a:chOff x="3952875" y="2376487"/>
            <a:chExt cx="4286250" cy="210502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0350EDD-0642-4351-836A-613049918F21}"/>
                </a:ext>
              </a:extLst>
            </p:cNvPr>
            <p:cNvGrpSpPr/>
            <p:nvPr/>
          </p:nvGrpSpPr>
          <p:grpSpPr>
            <a:xfrm>
              <a:off x="3952875" y="2376487"/>
              <a:ext cx="4286250" cy="2105025"/>
              <a:chOff x="3952875" y="2376487"/>
              <a:chExt cx="4286250" cy="210502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C340CDBF-E8DE-4EB6-A816-CD70EBEF3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52875" y="2376487"/>
                <a:ext cx="4286250" cy="210502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FBC0DC1-8EAE-4CE8-A1CD-0E1F9301E56C}"/>
                  </a:ext>
                </a:extLst>
              </p:cNvPr>
              <p:cNvSpPr/>
              <p:nvPr/>
            </p:nvSpPr>
            <p:spPr>
              <a:xfrm>
                <a:off x="4155994" y="2515294"/>
                <a:ext cx="2369121" cy="10105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87CD3FC-4202-4EE9-B8E9-C608848818D0}"/>
                </a:ext>
              </a:extLst>
            </p:cNvPr>
            <p:cNvSpPr txBox="1"/>
            <p:nvPr/>
          </p:nvSpPr>
          <p:spPr>
            <a:xfrm>
              <a:off x="4218484" y="2652527"/>
              <a:ext cx="2271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nhân ba bằng mười lăm.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647A5BF1-7BB2-4B37-B43E-18F634A13EA4}"/>
              </a:ext>
            </a:extLst>
          </p:cNvPr>
          <p:cNvSpPr/>
          <p:nvPr/>
        </p:nvSpPr>
        <p:spPr>
          <a:xfrm>
            <a:off x="2700579" y="5267767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7E7C850-6931-448B-9E52-EBDF9FBC1AF8}"/>
              </a:ext>
            </a:extLst>
          </p:cNvPr>
          <p:cNvGrpSpPr/>
          <p:nvPr/>
        </p:nvGrpSpPr>
        <p:grpSpPr>
          <a:xfrm>
            <a:off x="6436874" y="467614"/>
            <a:ext cx="4722055" cy="2334304"/>
            <a:chOff x="6191799" y="485284"/>
            <a:chExt cx="4722055" cy="233430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34DFEE6-6D79-485E-9A1A-CB8EBAB9B36F}"/>
                </a:ext>
              </a:extLst>
            </p:cNvPr>
            <p:cNvGrpSpPr/>
            <p:nvPr/>
          </p:nvGrpSpPr>
          <p:grpSpPr>
            <a:xfrm>
              <a:off x="6191799" y="485284"/>
              <a:ext cx="4722055" cy="2334304"/>
              <a:chOff x="3595687" y="2219325"/>
              <a:chExt cx="5000625" cy="241935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B25E5B64-AC13-471F-A9D3-9DB5F4B39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95687" y="2219325"/>
                <a:ext cx="5000625" cy="2419350"/>
              </a:xfrm>
              <a:prstGeom prst="rect">
                <a:avLst/>
              </a:prstGeom>
            </p:spPr>
          </p:pic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39C8271-B2E0-44AF-9529-1B2D33321FBB}"/>
                  </a:ext>
                </a:extLst>
              </p:cNvPr>
              <p:cNvSpPr/>
              <p:nvPr/>
            </p:nvSpPr>
            <p:spPr>
              <a:xfrm>
                <a:off x="3745993" y="2335665"/>
                <a:ext cx="3512936" cy="15200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4FAEE19-DBAA-4142-BA12-12B330EA88D3}"/>
                </a:ext>
              </a:extLst>
            </p:cNvPr>
            <p:cNvSpPr txBox="1"/>
            <p:nvPr/>
          </p:nvSpPr>
          <p:spPr>
            <a:xfrm>
              <a:off x="6464521" y="813644"/>
              <a:ext cx="30710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được lấy một lần là năm, ta có năm nhân một bằng năm.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/>
              <p:nvPr/>
            </p:nvSpPr>
            <p:spPr>
              <a:xfrm>
                <a:off x="2765427" y="5264607"/>
                <a:ext cx="7010252" cy="958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2 = 10;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3 = 15.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Thêm 5 vào kết quả của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2 ta được kết quả của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3.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64607"/>
                <a:ext cx="7010252" cy="958660"/>
              </a:xfrm>
              <a:prstGeom prst="rect">
                <a:avLst/>
              </a:prstGeom>
              <a:blipFill>
                <a:blip r:embed="rId10"/>
                <a:stretch>
                  <a:fillRect l="-783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120D0A85-7D2D-4EF1-A1A6-A7710275DDA3}"/>
              </a:ext>
            </a:extLst>
          </p:cNvPr>
          <p:cNvGrpSpPr/>
          <p:nvPr/>
        </p:nvGrpSpPr>
        <p:grpSpPr>
          <a:xfrm>
            <a:off x="6528133" y="2277254"/>
            <a:ext cx="4400550" cy="1704975"/>
            <a:chOff x="6513304" y="2443994"/>
            <a:chExt cx="4400550" cy="1704975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4157C61-2626-494F-9B4D-227950F33039}"/>
                </a:ext>
              </a:extLst>
            </p:cNvPr>
            <p:cNvGrpSpPr/>
            <p:nvPr/>
          </p:nvGrpSpPr>
          <p:grpSpPr>
            <a:xfrm>
              <a:off x="6513304" y="2443994"/>
              <a:ext cx="4400550" cy="1704975"/>
              <a:chOff x="3895725" y="2576512"/>
              <a:chExt cx="4400550" cy="170497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860530A-0850-4D1F-81F1-32E2685FC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95725" y="2576512"/>
                <a:ext cx="4400550" cy="1704975"/>
              </a:xfrm>
              <a:prstGeom prst="rect">
                <a:avLst/>
              </a:prstGeom>
            </p:spPr>
          </p:pic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B706F3-7923-4944-9580-1B6D5076DD11}"/>
                  </a:ext>
                </a:extLst>
              </p:cNvPr>
              <p:cNvSpPr/>
              <p:nvPr/>
            </p:nvSpPr>
            <p:spPr>
              <a:xfrm>
                <a:off x="4168839" y="2795710"/>
                <a:ext cx="2369121" cy="97548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5212971-4A9A-4E71-B69C-D06C65B33B06}"/>
                </a:ext>
              </a:extLst>
            </p:cNvPr>
            <p:cNvSpPr txBox="1"/>
            <p:nvPr/>
          </p:nvSpPr>
          <p:spPr>
            <a:xfrm>
              <a:off x="6935423" y="2796377"/>
              <a:ext cx="2113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nhân hai bằng mười.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79" grpId="0" animBg="1"/>
      <p:bldP spid="8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1359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F6FCD2CD-D44A-4712-B7D1-BCB2123B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87EF8-2D0B-48E8-806D-27F491C3C5D2}"/>
              </a:ext>
            </a:extLst>
          </p:cNvPr>
          <p:cNvSpPr txBox="1"/>
          <p:nvPr/>
        </p:nvSpPr>
        <p:spPr>
          <a:xfrm>
            <a:off x="873810" y="1350455"/>
            <a:ext cx="4567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Hoàn thành bảng nhân 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6715917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Bảng </a:t>
                          </a:r>
                          <a:r>
                            <a:rPr lang="vi-VN" sz="2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nhân </a:t>
                          </a:r>
                          <a:r>
                            <a:rPr lang="vi-VN" sz="24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vi-VN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</a:t>
                          </a:r>
                          <a:r>
                            <a:rPr lang="vi-VN" sz="2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6715917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Bảng </a:t>
                          </a:r>
                          <a:r>
                            <a:rPr lang="vi-VN" sz="2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nhân </a:t>
                          </a:r>
                          <a:r>
                            <a:rPr lang="vi-VN" sz="240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vi-VN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0217" r="-825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192308" r="-825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289130" r="-825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389130" r="-825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489130" r="-825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589130" r="-825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689130" r="-825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797802" r="-825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888043" r="-825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88043" r="-825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B2E4CE-C9E3-47AA-9EA9-7EA138C7BBA5}"/>
              </a:ext>
            </a:extLst>
          </p:cNvPr>
          <p:cNvSpPr/>
          <p:nvPr/>
        </p:nvSpPr>
        <p:spPr>
          <a:xfrm>
            <a:off x="10252097" y="256865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321D55-0F5B-47E8-A50B-4BC36712A2F8}"/>
              </a:ext>
            </a:extLst>
          </p:cNvPr>
          <p:cNvSpPr/>
          <p:nvPr/>
        </p:nvSpPr>
        <p:spPr>
          <a:xfrm>
            <a:off x="10255723" y="309945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D56ED1-FF6A-40BF-B693-5CEDC649020B}"/>
              </a:ext>
            </a:extLst>
          </p:cNvPr>
          <p:cNvSpPr/>
          <p:nvPr/>
        </p:nvSpPr>
        <p:spPr>
          <a:xfrm>
            <a:off x="10252097" y="367369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3C5004-03EF-4386-803B-F1DBD46555B0}"/>
              </a:ext>
            </a:extLst>
          </p:cNvPr>
          <p:cNvSpPr/>
          <p:nvPr/>
        </p:nvSpPr>
        <p:spPr>
          <a:xfrm>
            <a:off x="10252097" y="425220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D6946E-BD87-4FE6-83C3-E07238681679}"/>
              </a:ext>
            </a:extLst>
          </p:cNvPr>
          <p:cNvSpPr/>
          <p:nvPr/>
        </p:nvSpPr>
        <p:spPr>
          <a:xfrm>
            <a:off x="10252097" y="480866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AD98E3-4939-4EAB-B7DE-39BABF0A4016}"/>
              </a:ext>
            </a:extLst>
          </p:cNvPr>
          <p:cNvSpPr/>
          <p:nvPr/>
        </p:nvSpPr>
        <p:spPr>
          <a:xfrm>
            <a:off x="10252097" y="536512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FCFA16-2F70-4FDE-A1F1-90EB3B03ADAC}"/>
              </a:ext>
            </a:extLst>
          </p:cNvPr>
          <p:cNvGrpSpPr/>
          <p:nvPr/>
        </p:nvGrpSpPr>
        <p:grpSpPr>
          <a:xfrm>
            <a:off x="-252792" y="1743075"/>
            <a:ext cx="5159375" cy="4735099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30284D-2EC8-45F0-ABC8-F2C4CC89A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3CC7A7-7DEB-451F-8BC2-1EAF4D4009A4}"/>
                </a:ext>
              </a:extLst>
            </p:cNvPr>
            <p:cNvSpPr txBox="1"/>
            <p:nvPr/>
          </p:nvSpPr>
          <p:spPr>
            <a:xfrm>
              <a:off x="3230934" y="2272170"/>
              <a:ext cx="2347657" cy="69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</a:t>
              </a:r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nhân mười </a:t>
              </a:r>
              <a:r>
                <a:rPr lang="vi-VN" sz="2200" i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 năm </a:t>
              </a:r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3B3EB-B1E0-4028-87A4-B04C28A65A84}"/>
              </a:ext>
            </a:extLst>
          </p:cNvPr>
          <p:cNvSpPr/>
          <p:nvPr/>
        </p:nvSpPr>
        <p:spPr>
          <a:xfrm>
            <a:off x="8467010" y="844823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E9B23-BF81-4909-9631-2F992EDD9C99}"/>
              </a:ext>
            </a:extLst>
          </p:cNvPr>
          <p:cNvSpPr txBox="1"/>
          <p:nvPr/>
        </p:nvSpPr>
        <p:spPr>
          <a:xfrm>
            <a:off x="4906583" y="3070106"/>
            <a:ext cx="162416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</a:t>
            </a:r>
            <a:endParaRPr lang="vi-VN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DDC9C-AEFA-4532-8384-24042EE71127}"/>
              </a:ext>
            </a:extLst>
          </p:cNvPr>
          <p:cNvSpPr txBox="1"/>
          <p:nvPr/>
        </p:nvSpPr>
        <p:spPr>
          <a:xfrm>
            <a:off x="2361695" y="3860941"/>
            <a:ext cx="57526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Thừa số thứ nhất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 là các số tăng dần hơn kém nhau 5 đơn vị từ 5 đến 50.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B89EBF-C4E6-4CE2-A949-1CA39AF5889E}"/>
              </a:ext>
            </a:extLst>
          </p:cNvPr>
          <p:cNvSpPr/>
          <p:nvPr/>
        </p:nvSpPr>
        <p:spPr>
          <a:xfrm>
            <a:off x="9205308" y="857498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B14E8D-C44D-42B0-B6F9-CA42947B092A}"/>
              </a:ext>
            </a:extLst>
          </p:cNvPr>
          <p:cNvSpPr/>
          <p:nvPr/>
        </p:nvSpPr>
        <p:spPr>
          <a:xfrm>
            <a:off x="10134279" y="857498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65D8886C-B8BF-4252-B397-4A65ED948AF7}"/>
              </a:ext>
            </a:extLst>
          </p:cNvPr>
          <p:cNvSpPr/>
          <p:nvPr/>
        </p:nvSpPr>
        <p:spPr>
          <a:xfrm>
            <a:off x="951899" y="153415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vi-VN" sz="32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8F0740-AA4D-4877-87B1-24AD78CEBAAA}"/>
              </a:ext>
            </a:extLst>
          </p:cNvPr>
          <p:cNvGrpSpPr/>
          <p:nvPr/>
        </p:nvGrpSpPr>
        <p:grpSpPr>
          <a:xfrm>
            <a:off x="1569706" y="1554118"/>
            <a:ext cx="1116312" cy="461666"/>
            <a:chOff x="1870518" y="1440653"/>
            <a:chExt cx="1116312" cy="4515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79644B-8706-45E7-8E25-75AA56C29274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4845191-D7A6-460E-9F33-BBEDF778F4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DA0756-2AD9-44DD-A25C-B3ADE4BB97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6CEA4F-3008-49E4-9786-025C23542C0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B9FCDE49-53D1-4E20-966A-C10A23C96D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4575350"/>
                  </p:ext>
                </p:extLst>
              </p:nvPr>
            </p:nvGraphicFramePr>
            <p:xfrm>
              <a:off x="3277012" y="618897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B9FCDE49-53D1-4E20-966A-C10A23C96D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4575350"/>
                  </p:ext>
                </p:extLst>
              </p:nvPr>
            </p:nvGraphicFramePr>
            <p:xfrm>
              <a:off x="3277012" y="618897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717" t="-1523" r="-368817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4" descr="Không có mô tả.">
            <a:extLst>
              <a:ext uri="{FF2B5EF4-FFF2-40B4-BE49-F238E27FC236}">
                <a16:creationId xmlns:a16="http://schemas.microsoft.com/office/drawing/2014/main" id="{FAB3631E-BA74-48DA-A60D-AE9E1B8D2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C2D955-B32A-4109-94BF-4C2C69B71414}"/>
              </a:ext>
            </a:extLst>
          </p:cNvPr>
          <p:cNvSpPr txBox="1"/>
          <p:nvPr/>
        </p:nvSpPr>
        <p:spPr>
          <a:xfrm>
            <a:off x="6038849" y="184558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FA7F45-9365-40E9-8289-F134939AB7EC}"/>
              </a:ext>
            </a:extLst>
          </p:cNvPr>
          <p:cNvSpPr txBox="1"/>
          <p:nvPr/>
        </p:nvSpPr>
        <p:spPr>
          <a:xfrm>
            <a:off x="7091582" y="184060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FA4DEE-B2DC-4483-91F6-875694EADE21}"/>
              </a:ext>
            </a:extLst>
          </p:cNvPr>
          <p:cNvSpPr txBox="1"/>
          <p:nvPr/>
        </p:nvSpPr>
        <p:spPr>
          <a:xfrm>
            <a:off x="8150665" y="183561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F25A57-4E80-4FC4-AD1D-054EB80E5AA2}"/>
              </a:ext>
            </a:extLst>
          </p:cNvPr>
          <p:cNvSpPr txBox="1"/>
          <p:nvPr/>
        </p:nvSpPr>
        <p:spPr>
          <a:xfrm>
            <a:off x="9222448" y="183063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44A404-BEB0-4D89-A88A-2647B6DBAE7E}"/>
              </a:ext>
            </a:extLst>
          </p:cNvPr>
          <p:cNvSpPr txBox="1"/>
          <p:nvPr/>
        </p:nvSpPr>
        <p:spPr>
          <a:xfrm>
            <a:off x="10281531" y="183063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4148C40-83AF-406D-9702-8EE0EDCCF7D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6584" y="3296746"/>
            <a:ext cx="2828925" cy="2619375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B2B27493-7889-480A-A30E-00B4D1085D1F}"/>
              </a:ext>
            </a:extLst>
          </p:cNvPr>
          <p:cNvSpPr/>
          <p:nvPr/>
        </p:nvSpPr>
        <p:spPr>
          <a:xfrm>
            <a:off x="920943" y="257897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A3D4E6-F519-4C7C-93CC-DE2F6CAC9705}"/>
              </a:ext>
            </a:extLst>
          </p:cNvPr>
          <p:cNvSpPr txBox="1"/>
          <p:nvPr/>
        </p:nvSpPr>
        <p:spPr>
          <a:xfrm>
            <a:off x="1358265" y="2578975"/>
            <a:ext cx="39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 cánh hoa cho ong đậu.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78373F-A655-443E-B69A-71F4418F5A5F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10150">
            <a:off x="2532452" y="2895125"/>
            <a:ext cx="1364260" cy="11579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9AFE0D3-5AB1-475E-B1B2-5692078AFA0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74127">
            <a:off x="1423618" y="3996478"/>
            <a:ext cx="1435479" cy="12199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CD3AC1B-4658-4946-A787-67254000B6FD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57983">
            <a:off x="2891210" y="5014781"/>
            <a:ext cx="1714736" cy="12199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324AAF9-DF39-499E-924F-E2D41EABD48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7671" y="5069022"/>
            <a:ext cx="1489372" cy="12052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ADC299-FF26-465F-86C9-0ED510CAEFE3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99390">
            <a:off x="8120476" y="3960602"/>
            <a:ext cx="1680442" cy="14452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50F2A3-7FB0-4C34-9D5F-66B018D070E7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25325">
            <a:off x="7292605" y="2860909"/>
            <a:ext cx="1420782" cy="1190517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>
            <a:off x="3540034" y="3627154"/>
            <a:ext cx="19071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424730" y="4937760"/>
            <a:ext cx="2303536" cy="43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884902" y="4268367"/>
            <a:ext cx="843364" cy="13144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561321" y="5146085"/>
            <a:ext cx="814641" cy="5210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939446" y="4984014"/>
            <a:ext cx="2715599" cy="5988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711207" y="3803130"/>
            <a:ext cx="1129197" cy="2604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 thành bảng nhân 5.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707285" y="2818197"/>
            <a:ext cx="9334661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bảng nhân 5 vào tính nhẩm.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9" y="4268094"/>
            <a:ext cx="9334660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vào giải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bài toán liên quan đến bảng nhân 5.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3</a:t>
            </a:r>
            <a:endParaRPr lang="vi-VN" sz="4800">
              <a:solidFill>
                <a:srgbClr val="FF0000"/>
              </a:solidFill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0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5563" y="314036"/>
            <a:ext cx="8450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HƯỚNG HỌC TẬP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Ôn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 học thuộc bảng nhân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Đếm thêm 5 từ 5 đến 50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33373" y="3651125"/>
            <a:ext cx="577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Chuẩn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 bài bảng nhân 5 (tiết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3C9B04-27B4-413D-8C6E-9D723F81FFA9}"/>
              </a:ext>
            </a:extLst>
          </p:cNvPr>
          <p:cNvSpPr/>
          <p:nvPr/>
        </p:nvSpPr>
        <p:spPr>
          <a:xfrm>
            <a:off x="9277350" y="123825"/>
            <a:ext cx="2705100" cy="1521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3628" y="750909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? = 16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X 3 = 6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669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774878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398964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497903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599272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67641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83756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11696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74275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440216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12566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638304" y="379312"/>
            <a:ext cx="675517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347261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0423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195421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49600" y="198794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86955" y="198794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195421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14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31899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759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? = 18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16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 = 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22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72788" y="12672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? = 14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7 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577</Words>
  <Application>Microsoft Office PowerPoint</Application>
  <PresentationFormat>Widescreen</PresentationFormat>
  <Paragraphs>144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Microsoft YaHei</vt:lpstr>
      <vt:lpstr>Microsoft YaHei</vt:lpstr>
      <vt:lpstr>宋体</vt:lpstr>
      <vt:lpstr>.VnArial</vt:lpstr>
      <vt:lpstr>Arial</vt:lpstr>
      <vt:lpstr>Arial-Rounded</vt:lpstr>
      <vt:lpstr>Calibri</vt:lpstr>
      <vt:lpstr>Calibri Light</vt:lpstr>
      <vt:lpstr>Cambria Math</vt:lpstr>
      <vt:lpstr>等线</vt:lpstr>
      <vt:lpstr>黑体</vt:lpstr>
      <vt:lpstr>Times New Roman</vt:lpstr>
      <vt:lpstr>字魂36号-正文宋楷</vt:lpstr>
      <vt:lpstr>思源黑体 CN Bold</vt:lpstr>
      <vt:lpstr>自定义设计方案</vt:lpstr>
      <vt:lpstr>第一PPT，www.1ppt.com</vt:lpstr>
      <vt:lpstr>Office Theme</vt:lpstr>
      <vt:lpstr>1_Office Theme</vt:lpstr>
      <vt:lpstr>5_Office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MyPC</cp:lastModifiedBy>
  <cp:revision>24</cp:revision>
  <dcterms:created xsi:type="dcterms:W3CDTF">2021-07-09T06:30:31Z</dcterms:created>
  <dcterms:modified xsi:type="dcterms:W3CDTF">2023-01-29T08:00:51Z</dcterms:modified>
</cp:coreProperties>
</file>