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925" r:id="rId6"/>
    <p:sldMasterId id="2147483935" r:id="rId7"/>
    <p:sldMasterId id="2147483947" r:id="rId8"/>
  </p:sldMasterIdLst>
  <p:notesMasterIdLst>
    <p:notesMasterId r:id="rId24"/>
  </p:notesMasterIdLst>
  <p:sldIdLst>
    <p:sldId id="3403" r:id="rId9"/>
    <p:sldId id="3404" r:id="rId10"/>
    <p:sldId id="3405" r:id="rId11"/>
    <p:sldId id="3406" r:id="rId12"/>
    <p:sldId id="3407" r:id="rId13"/>
    <p:sldId id="3408" r:id="rId14"/>
    <p:sldId id="3409" r:id="rId15"/>
    <p:sldId id="3413" r:id="rId16"/>
    <p:sldId id="3414" r:id="rId17"/>
    <p:sldId id="2889" r:id="rId18"/>
    <p:sldId id="2897" r:id="rId19"/>
    <p:sldId id="2892" r:id="rId20"/>
    <p:sldId id="496" r:id="rId21"/>
    <p:sldId id="3415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 phong bao lì xì để tới câu hỏi</a:t>
            </a:r>
          </a:p>
          <a:p>
            <a:pPr marL="228600" indent="-228600">
              <a:buAutoNum type="arabicPeriod"/>
            </a:pPr>
            <a:r>
              <a:rPr lang="en-US"/>
              <a:t>Tại câu hỏi, click vào con hổ để quay về</a:t>
            </a:r>
          </a:p>
          <a:p>
            <a:pPr marL="228600" indent="-228600">
              <a:buAutoNum type="arabicPeriod"/>
            </a:pPr>
            <a:r>
              <a:rPr lang="en-US"/>
              <a:t>Chơi xong click vào mũi tên để đi tới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5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3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80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1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359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14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32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34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091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3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15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1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75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57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30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85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515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290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15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840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440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6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765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726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5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1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5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0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0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8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21" Type="http://schemas.microsoft.com/office/2007/relationships/hdphoto" Target="../media/hdphoto2.wdp"/><Relationship Id="rId7" Type="http://schemas.openxmlformats.org/officeDocument/2006/relationships/image" Target="../media/image45.png"/><Relationship Id="rId12" Type="http://schemas.openxmlformats.org/officeDocument/2006/relationships/slide" Target="slide5.xml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0.xml"/><Relationship Id="rId6" Type="http://schemas.openxmlformats.org/officeDocument/2006/relationships/slide" Target="slide3.xml"/><Relationship Id="rId11" Type="http://schemas.openxmlformats.org/officeDocument/2006/relationships/image" Target="../media/image47.png"/><Relationship Id="rId24" Type="http://schemas.microsoft.com/office/2007/relationships/hdphoto" Target="../media/hdphoto3.wdp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23" Type="http://schemas.openxmlformats.org/officeDocument/2006/relationships/image" Target="../media/image54.png"/><Relationship Id="rId10" Type="http://schemas.openxmlformats.org/officeDocument/2006/relationships/slide" Target="slide4.xml"/><Relationship Id="rId19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slide" Target="slide7.xml"/><Relationship Id="rId2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image" Target="../media/image44.png"/><Relationship Id="rId12" Type="http://schemas.openxmlformats.org/officeDocument/2006/relationships/image" Target="../media/image57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58.png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9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9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microsoft.com/office/2007/relationships/hdphoto" Target="../media/hdphoto8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9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9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microsoft.com/office/2007/relationships/hdphoto" Target="../media/hdphoto9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66F86-54F0-4CEA-BCFF-C8B8FBDB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46418" y="3870303"/>
            <a:ext cx="11099165" cy="234035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860" y="4339390"/>
            <a:ext cx="10378281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2" y="-1030341"/>
            <a:ext cx="405395" cy="40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3A42-E2EC-4B79-BDA3-AACBC030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792" y="327952"/>
            <a:ext cx="3542349" cy="3542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321631" y="2827459"/>
            <a:ext cx="4649030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60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ĐỘNG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F722F1E0-1C19-43FF-9BB7-B22D6A2B3BE4}"/>
              </a:ext>
            </a:extLst>
          </p:cNvPr>
          <p:cNvSpPr/>
          <p:nvPr/>
        </p:nvSpPr>
        <p:spPr>
          <a:xfrm>
            <a:off x="1619332" y="55592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88095-B367-4AA6-86AF-E0A46D3F75F1}"/>
              </a:ext>
            </a:extLst>
          </p:cNvPr>
          <p:cNvGrpSpPr/>
          <p:nvPr/>
        </p:nvGrpSpPr>
        <p:grpSpPr>
          <a:xfrm>
            <a:off x="2127861" y="531035"/>
            <a:ext cx="1309774" cy="562002"/>
            <a:chOff x="1870518" y="1440653"/>
            <a:chExt cx="1044049" cy="38215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9C507-65A5-49C2-B461-8DDAADD1663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051F0C0-3513-4B1A-9BB6-69EDBE35392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2CC64C-0019-4C07-9A57-C9842C831F2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47482" cy="313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48BD74-6C33-4A38-81DD-9324552E8F4E}"/>
                </a:ext>
              </a:extLst>
            </p:cNvPr>
            <p:cNvSpPr txBox="1"/>
            <p:nvPr/>
          </p:nvSpPr>
          <p:spPr>
            <a:xfrm>
              <a:off x="2630642" y="1440653"/>
              <a:ext cx="283925" cy="313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CA41E78-3A16-4259-9B14-9F0E1F0C875B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48BE86-D660-45D7-947D-2586E5C5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B93D6F8-3C18-4880-8630-B385C14BB209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3656F9-CEC3-44F6-A166-0792EEAD1E5D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A20BF-A4A2-4BB1-8BF2-D115A48B59EE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017712-5A5A-4CE8-ABAF-6159E8A51D4D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64A8AE-69A1-4E00-B354-134F5037CA84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C05494-443A-428E-96C1-C5EDD70F6EC0}"/>
              </a:ext>
            </a:extLst>
          </p:cNvPr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BC953-B343-4D2D-BB00-645DA8B9785A}"/>
              </a:ext>
            </a:extLst>
          </p:cNvPr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2CB388-9857-479A-A2D3-6314B6680484}"/>
              </a:ext>
            </a:extLst>
          </p:cNvPr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738B31-0828-45E2-8F75-FC9957DB459E}"/>
              </a:ext>
            </a:extLst>
          </p:cNvPr>
          <p:cNvSpPr/>
          <p:nvPr/>
        </p:nvSpPr>
        <p:spPr>
          <a:xfrm>
            <a:off x="9153525" y="66675"/>
            <a:ext cx="2886075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34A3F5E3-8C98-47E7-881F-497E72A46119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C6DB83-57F8-4F2A-8AC0-79365D967D1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Đếm thêm 2 rồi nêu số còn thiếu.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577F89-9F55-452E-A2D5-B5CA7F2C1464}"/>
              </a:ext>
            </a:extLst>
          </p:cNvPr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E3DE20-2C7B-4ECA-B93E-184E28D8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624B3B-D82F-404D-BDDF-5F626E3C6D3A}"/>
                </a:ext>
              </a:extLst>
            </p:cNvPr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Hai, bốn, sáu,..., mười tám, hai mươi.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1802E8-4B62-4FB2-999C-64329DF8F167}"/>
              </a:ext>
            </a:extLst>
          </p:cNvPr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A699D-C2AF-4ABA-91D9-2946234DCC33}"/>
              </a:ext>
            </a:extLst>
          </p:cNvPr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CB8909-A83E-4352-AC35-6205431A1579}"/>
              </a:ext>
            </a:extLst>
          </p:cNvPr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C68D6E-DFF8-4EAC-900A-6CA59CD664B7}"/>
              </a:ext>
            </a:extLst>
          </p:cNvPr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886A8-D74F-4DD0-945F-6E15E7FAA6E0}"/>
              </a:ext>
            </a:extLst>
          </p:cNvPr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6A9482-98B4-4482-9BCE-70869AAF3A32}"/>
              </a:ext>
            </a:extLst>
          </p:cNvPr>
          <p:cNvSpPr/>
          <p:nvPr/>
        </p:nvSpPr>
        <p:spPr>
          <a:xfrm>
            <a:off x="9153525" y="66675"/>
            <a:ext cx="2886075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CE2DAF84-4CBD-4F3F-B3E3-F9A8E1761487}"/>
              </a:ext>
            </a:extLst>
          </p:cNvPr>
          <p:cNvSpPr/>
          <p:nvPr/>
        </p:nvSpPr>
        <p:spPr>
          <a:xfrm>
            <a:off x="1545360" y="56835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66B824-FE4E-42D8-B69C-BA53D881F94D}"/>
              </a:ext>
            </a:extLst>
          </p:cNvPr>
          <p:cNvSpPr txBox="1"/>
          <p:nvPr/>
        </p:nvSpPr>
        <p:spPr>
          <a:xfrm>
            <a:off x="2020131" y="566415"/>
            <a:ext cx="996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các thừa số và tích dưới đây, em hãy lập các phép nhân thích hợp.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DA8006-34D5-4B79-A242-3ED9D194A95D}"/>
              </a:ext>
            </a:extLst>
          </p:cNvPr>
          <p:cNvGrpSpPr/>
          <p:nvPr/>
        </p:nvGrpSpPr>
        <p:grpSpPr>
          <a:xfrm>
            <a:off x="1720850" y="1519427"/>
            <a:ext cx="8496300" cy="3971925"/>
            <a:chOff x="1720850" y="1381203"/>
            <a:chExt cx="8496300" cy="397192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FC60B1-1A2C-4884-95C9-08EEE7D2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C5D5AD-0C64-4215-85AA-430C7732D1F5}"/>
                </a:ext>
              </a:extLst>
            </p:cNvPr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CB89F5-FB77-4665-88A2-3B5EBDDE4E5E}"/>
                </a:ext>
              </a:extLst>
            </p:cNvPr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5502D0-0582-488B-9288-145432355CF6}"/>
                </a:ext>
              </a:extLst>
            </p:cNvPr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8486AE-7480-4E96-8B6A-EF77B55CFA79}"/>
                </a:ext>
              </a:extLst>
            </p:cNvPr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2CD8EE-86D7-4E9D-8CFF-70B76EFAD8C6}"/>
                </a:ext>
              </a:extLst>
            </p:cNvPr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Tích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7091B2-A319-4C46-A240-3A7C90180EC7}"/>
                </a:ext>
              </a:extLst>
            </p:cNvPr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38DFE5-42B2-4762-B599-2AA8AE5DEBE9}"/>
                </a:ext>
              </a:extLst>
            </p:cNvPr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095C17-C237-4FFB-B387-9490D6DC320F}"/>
                </a:ext>
              </a:extLst>
            </p:cNvPr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85918B-DD4A-42CD-9E08-C91A868FFBDC}"/>
                </a:ext>
              </a:extLst>
            </p:cNvPr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3F21086-26CF-4755-9010-4790A3194F28}"/>
              </a:ext>
            </a:extLst>
          </p:cNvPr>
          <p:cNvCxnSpPr/>
          <p:nvPr/>
        </p:nvCxnSpPr>
        <p:spPr>
          <a:xfrm>
            <a:off x="4037978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9A07160-19BB-4EDC-95C5-32CC7DD1CA23}"/>
              </a:ext>
            </a:extLst>
          </p:cNvPr>
          <p:cNvCxnSpPr/>
          <p:nvPr/>
        </p:nvCxnSpPr>
        <p:spPr>
          <a:xfrm>
            <a:off x="4036503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2D243AE-BCD5-4D04-B5EC-9B1255048439}"/>
              </a:ext>
            </a:extLst>
          </p:cNvPr>
          <p:cNvCxnSpPr>
            <a:cxnSpLocks/>
          </p:cNvCxnSpPr>
          <p:nvPr/>
        </p:nvCxnSpPr>
        <p:spPr>
          <a:xfrm flipV="1">
            <a:off x="6787600" y="3089891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/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8 = 16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blipFill>
                <a:blip r:embed="rId6"/>
                <a:stretch>
                  <a:fillRect l="-3125" t="-741" r="-2404" b="-1629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5D582F7-6AF7-4F16-A7BC-3163B1F080FA}"/>
              </a:ext>
            </a:extLst>
          </p:cNvPr>
          <p:cNvCxnSpPr>
            <a:cxnSpLocks/>
          </p:cNvCxnSpPr>
          <p:nvPr/>
        </p:nvCxnSpPr>
        <p:spPr>
          <a:xfrm flipV="1">
            <a:off x="4035615" y="2920893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899BEC-19E7-41C1-BCB3-295313D89B16}"/>
              </a:ext>
            </a:extLst>
          </p:cNvPr>
          <p:cNvCxnSpPr>
            <a:cxnSpLocks/>
          </p:cNvCxnSpPr>
          <p:nvPr/>
        </p:nvCxnSpPr>
        <p:spPr>
          <a:xfrm>
            <a:off x="6777882" y="2975379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/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7 = 14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blipFill>
                <a:blip r:embed="rId7"/>
                <a:stretch>
                  <a:fillRect l="-3125" t="-741" r="-2404" b="-1629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31527988-BEF7-40C1-B70B-B051B22C3471}"/>
              </a:ext>
            </a:extLst>
          </p:cNvPr>
          <p:cNvSpPr/>
          <p:nvPr/>
        </p:nvSpPr>
        <p:spPr>
          <a:xfrm>
            <a:off x="9153525" y="66675"/>
            <a:ext cx="2886075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8D7A4-07CC-460D-9A24-DA9593A13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489" y="-5977"/>
            <a:ext cx="5685284" cy="346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1D8D0C-A16C-437A-8283-1E680ABDE639}"/>
              </a:ext>
            </a:extLst>
          </p:cNvPr>
          <p:cNvSpPr/>
          <p:nvPr/>
        </p:nvSpPr>
        <p:spPr>
          <a:xfrm>
            <a:off x="496768" y="1030929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EACA2-3F29-498F-8CF7-E4BE38CC0E52}"/>
              </a:ext>
            </a:extLst>
          </p:cNvPr>
          <p:cNvSpPr txBox="1"/>
          <p:nvPr/>
        </p:nvSpPr>
        <p:spPr>
          <a:xfrm>
            <a:off x="1020153" y="1030929"/>
            <a:ext cx="442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con cua có 2 cái càng.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5C9F4-90AF-4398-B40B-D6C901861303}"/>
              </a:ext>
            </a:extLst>
          </p:cNvPr>
          <p:cNvSpPr txBox="1"/>
          <p:nvPr/>
        </p:nvSpPr>
        <p:spPr>
          <a:xfrm>
            <a:off x="1429917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5 con cua có bao nhiêu cái càng?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FB128-99B9-4091-A8AE-945C63C358CB}"/>
              </a:ext>
            </a:extLst>
          </p:cNvPr>
          <p:cNvSpPr txBox="1"/>
          <p:nvPr/>
        </p:nvSpPr>
        <p:spPr>
          <a:xfrm>
            <a:off x="2520865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CEEDF-A4F0-4EDD-8AFC-B726AFFD696A}"/>
              </a:ext>
            </a:extLst>
          </p:cNvPr>
          <p:cNvSpPr txBox="1"/>
          <p:nvPr/>
        </p:nvSpPr>
        <p:spPr>
          <a:xfrm>
            <a:off x="1383757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5 con cua là: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5C7FB-E494-4FF5-B625-CD852DB7AE36}"/>
              </a:ext>
            </a:extLst>
          </p:cNvPr>
          <p:cNvGrpSpPr/>
          <p:nvPr/>
        </p:nvGrpSpPr>
        <p:grpSpPr>
          <a:xfrm>
            <a:off x="1494667" y="4946448"/>
            <a:ext cx="4148893" cy="478938"/>
            <a:chOff x="1550832" y="4706073"/>
            <a:chExt cx="4148893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0F22767-1905-4777-B1B4-7E0BBF75B8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2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 =          (cái càng)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B8BE-7976-47B7-B92E-A105BD13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8451" b="-28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5BC479-020B-411D-B1D1-F094EBE342D9}"/>
                </a:ext>
              </a:extLst>
            </p:cNvPr>
            <p:cNvSpPr/>
            <p:nvPr/>
          </p:nvSpPr>
          <p:spPr>
            <a:xfrm>
              <a:off x="2567309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A82D425-467C-42B9-9E42-858D3A291415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3696D4-EE1F-40E0-8E89-8908A43EDBF1}"/>
              </a:ext>
            </a:extLst>
          </p:cNvPr>
          <p:cNvSpPr/>
          <p:nvPr/>
        </p:nvSpPr>
        <p:spPr>
          <a:xfrm>
            <a:off x="2527875" y="4953270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F4095-7030-44E8-8BB3-851D61703118}"/>
              </a:ext>
            </a:extLst>
          </p:cNvPr>
          <p:cNvGrpSpPr/>
          <p:nvPr/>
        </p:nvGrpSpPr>
        <p:grpSpPr>
          <a:xfrm>
            <a:off x="2386126" y="5513473"/>
            <a:ext cx="4074678" cy="508543"/>
            <a:chOff x="2365957" y="5228761"/>
            <a:chExt cx="4074678" cy="5085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CC485D-6A5C-4049-A956-EDC965112F67}"/>
                </a:ext>
              </a:extLst>
            </p:cNvPr>
            <p:cNvSpPr txBox="1"/>
            <p:nvPr/>
          </p:nvSpPr>
          <p:spPr>
            <a:xfrm>
              <a:off x="2365957" y="52287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cái </a:t>
              </a:r>
              <a:r>
                <a:rPr kumimoji="0" lang="vi-VN" sz="2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càng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42D3A3-D487-4E16-B9BF-228F17A24DD7}"/>
                </a:ext>
              </a:extLst>
            </p:cNvPr>
            <p:cNvSpPr/>
            <p:nvPr/>
          </p:nvSpPr>
          <p:spPr>
            <a:xfrm>
              <a:off x="4104030" y="5258366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62895-17FE-4A12-B7F7-AA15FE178592}"/>
              </a:ext>
            </a:extLst>
          </p:cNvPr>
          <p:cNvSpPr/>
          <p:nvPr/>
        </p:nvSpPr>
        <p:spPr>
          <a:xfrm>
            <a:off x="3334378" y="4945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D63BBE-B33E-4801-8297-AA6ADEB2B09A}"/>
              </a:ext>
            </a:extLst>
          </p:cNvPr>
          <p:cNvSpPr/>
          <p:nvPr/>
        </p:nvSpPr>
        <p:spPr>
          <a:xfrm>
            <a:off x="4049342" y="5532523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E674C0-2195-4E2D-86C9-0C459A3F78E1}"/>
              </a:ext>
            </a:extLst>
          </p:cNvPr>
          <p:cNvCxnSpPr>
            <a:cxnSpLocks/>
          </p:cNvCxnSpPr>
          <p:nvPr/>
        </p:nvCxnSpPr>
        <p:spPr>
          <a:xfrm>
            <a:off x="6061822" y="3609954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19CDA1-E7F1-4300-A77A-D2335A9B0D80}"/>
              </a:ext>
            </a:extLst>
          </p:cNvPr>
          <p:cNvSpPr txBox="1"/>
          <p:nvPr/>
        </p:nvSpPr>
        <p:spPr>
          <a:xfrm>
            <a:off x="6652194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7 con cua có bao nhiêu cái càng?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35B405-47A2-48BD-BEE5-7EA4FB3C34AB}"/>
              </a:ext>
            </a:extLst>
          </p:cNvPr>
          <p:cNvSpPr txBox="1"/>
          <p:nvPr/>
        </p:nvSpPr>
        <p:spPr>
          <a:xfrm>
            <a:off x="7746370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E2CBA-1E01-4E16-9BDE-1384678A0BB2}"/>
              </a:ext>
            </a:extLst>
          </p:cNvPr>
          <p:cNvSpPr txBox="1"/>
          <p:nvPr/>
        </p:nvSpPr>
        <p:spPr>
          <a:xfrm>
            <a:off x="6609262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7 con cua là: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419B02-D507-483E-95C9-12D83D068000}"/>
              </a:ext>
            </a:extLst>
          </p:cNvPr>
          <p:cNvGrpSpPr/>
          <p:nvPr/>
        </p:nvGrpSpPr>
        <p:grpSpPr>
          <a:xfrm>
            <a:off x="7023970" y="4930409"/>
            <a:ext cx="3991798" cy="484738"/>
            <a:chOff x="1550832" y="4700273"/>
            <a:chExt cx="3991798" cy="484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F1CB553-DBB2-4760-87E6-2A4C4050184F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=           (cái càng)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F35DB29-6375-4C36-9675-30C62E723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8451" r="-1069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76AB9E-B400-4CDF-ABC3-3AD16128002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68B2D7-4219-43CE-BA5C-78E4B4BC25A3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42B0DE0-586C-4C97-89EE-F150C3D30D73}"/>
                </a:ext>
              </a:extLst>
            </p:cNvPr>
            <p:cNvSpPr/>
            <p:nvPr/>
          </p:nvSpPr>
          <p:spPr>
            <a:xfrm>
              <a:off x="2496851" y="47002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E74002B-F4E9-4BF2-A348-339B06CBA490}"/>
              </a:ext>
            </a:extLst>
          </p:cNvPr>
          <p:cNvSpPr/>
          <p:nvPr/>
        </p:nvSpPr>
        <p:spPr>
          <a:xfrm>
            <a:off x="7071734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9A78BC-F0AD-4070-B409-8F4926CA08BF}"/>
              </a:ext>
            </a:extLst>
          </p:cNvPr>
          <p:cNvGrpSpPr/>
          <p:nvPr/>
        </p:nvGrpSpPr>
        <p:grpSpPr>
          <a:xfrm>
            <a:off x="7969989" y="5451332"/>
            <a:ext cx="4074678" cy="517053"/>
            <a:chOff x="2724315" y="5166620"/>
            <a:chExt cx="4074678" cy="5170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75D19E-DCF0-4E79-869A-417997747BF3}"/>
                </a:ext>
              </a:extLst>
            </p:cNvPr>
            <p:cNvSpPr txBox="1"/>
            <p:nvPr/>
          </p:nvSpPr>
          <p:spPr>
            <a:xfrm>
              <a:off x="2724315" y="5166620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cái </a:t>
              </a:r>
              <a:r>
                <a:rPr kumimoji="0" lang="vi-VN" sz="2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càng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6E76153-9402-4D9A-BC80-69305DFEEDB0}"/>
                </a:ext>
              </a:extLst>
            </p:cNvPr>
            <p:cNvSpPr/>
            <p:nvPr/>
          </p:nvSpPr>
          <p:spPr>
            <a:xfrm>
              <a:off x="4427433" y="5204735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C3E5081-AECC-4BE7-88FB-01A4BA47AE1E}"/>
              </a:ext>
            </a:extLst>
          </p:cNvPr>
          <p:cNvSpPr/>
          <p:nvPr/>
        </p:nvSpPr>
        <p:spPr>
          <a:xfrm>
            <a:off x="8803982" y="493041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8A68C1-930B-4A38-AF93-53861C313DD8}"/>
              </a:ext>
            </a:extLst>
          </p:cNvPr>
          <p:cNvSpPr/>
          <p:nvPr/>
        </p:nvSpPr>
        <p:spPr>
          <a:xfrm>
            <a:off x="9598250" y="5479914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C8EB735-7755-4D03-84C2-08A11EC21FC1}"/>
              </a:ext>
            </a:extLst>
          </p:cNvPr>
          <p:cNvSpPr/>
          <p:nvPr/>
        </p:nvSpPr>
        <p:spPr>
          <a:xfrm>
            <a:off x="7984985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bảng nhân 2; vận dụng tính nhẩm.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đếm cách đều 2.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toán thực tế.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588" y="223548"/>
            <a:ext cx="8488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Arial" panose="020B0604020202020204" pitchFamily="34" charset="0"/>
                <a:cs typeface="Arial" panose="020B0604020202020204" pitchFamily="34" charset="0"/>
              </a:rPr>
              <a:t>ĐỊNH HƯỚNG HỌC TẬP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37589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10EAA-938A-48DD-A9DD-CC342EB84643}"/>
              </a:ext>
            </a:extLst>
          </p:cNvPr>
          <p:cNvSpPr/>
          <p:nvPr/>
        </p:nvSpPr>
        <p:spPr>
          <a:xfrm>
            <a:off x="9124950" y="114011"/>
            <a:ext cx="2886075" cy="219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DDB2-BD4D-4BBD-9BD6-D244ADB5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760D-592B-495C-9142-31F068DF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209828" y="1403516"/>
            <a:ext cx="843036" cy="1686073"/>
          </a:xfrm>
          <a:prstGeom prst="rect">
            <a:avLst/>
          </a:prstGeom>
        </p:spPr>
      </p:pic>
      <p:pic>
        <p:nvPicPr>
          <p:cNvPr id="6" name="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991600" y="4572001"/>
            <a:ext cx="876180" cy="1833489"/>
          </a:xfrm>
          <a:prstGeom prst="rect">
            <a:avLst/>
          </a:prstGeom>
        </p:spPr>
      </p:pic>
      <p:pic>
        <p:nvPicPr>
          <p:cNvPr id="8" name="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580756" y="4035119"/>
            <a:ext cx="885489" cy="1732140"/>
          </a:xfrm>
          <a:prstGeom prst="rect">
            <a:avLst/>
          </a:prstGeom>
        </p:spPr>
      </p:pic>
      <p:pic>
        <p:nvPicPr>
          <p:cNvPr id="9" name="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6431427" y="2727419"/>
            <a:ext cx="884497" cy="1745512"/>
          </a:xfrm>
          <a:prstGeom prst="rect">
            <a:avLst/>
          </a:prstGeom>
        </p:spPr>
      </p:pic>
      <p:pic>
        <p:nvPicPr>
          <p:cNvPr id="11" name="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8991601" y="1066796"/>
            <a:ext cx="806757" cy="1620782"/>
          </a:xfrm>
          <a:prstGeom prst="rect">
            <a:avLst/>
          </a:prstGeom>
        </p:spPr>
      </p:pic>
      <p:pic>
        <p:nvPicPr>
          <p:cNvPr id="3074" name="Picture 2" descr="Cartoon Doodle Mũi Tên Retro Được Cô Lập Trên Nền Trắng Hình Minh Họa  Vector Hình minh họa Sẵn có - Tải xuống Hình ảnh Ngay bây giờ - iStock">
            <a:hlinkClick r:id="rId16" action="ppaction://hlinksldjump"/>
            <a:extLst>
              <a:ext uri="{FF2B5EF4-FFF2-40B4-BE49-F238E27FC236}">
                <a16:creationId xmlns:a16="http://schemas.microsoft.com/office/drawing/2014/main" id="{5046B38F-B87B-41B9-99A7-7D74439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813" b="89746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3213" y="-246536"/>
            <a:ext cx="1833489" cy="1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9411A0-6573-4523-A3EB-8BF3776ED3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82" y="1395938"/>
            <a:ext cx="1447800" cy="159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A1E17-A74B-49FC-B851-8E937B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250" b="78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466"/>
          <a:stretch/>
        </p:blipFill>
        <p:spPr>
          <a:xfrm>
            <a:off x="8503049" y="1586954"/>
            <a:ext cx="1646501" cy="101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40B52-C5D9-4470-97F0-347F1F15AB1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08" y="4272770"/>
            <a:ext cx="1084251" cy="1078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034ED-E401-4A4F-A399-66FF566B0FA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70" y="5797350"/>
            <a:ext cx="1084251" cy="1078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4789C-E50C-4667-BDDF-87EF6CDE17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50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80" y="5320654"/>
            <a:ext cx="1084251" cy="1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2888F80-A0EE-444A-94BA-5EA98384B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49392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44204" y="3189020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9834" y="4617727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9834" y="320487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580" y="1052145"/>
            <a:ext cx="719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9487" y="331463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0173" y="333850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77252" y="4735584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13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9564"/>
          <a:stretch/>
        </p:blipFill>
        <p:spPr>
          <a:xfrm>
            <a:off x="6006117" y="2501563"/>
            <a:ext cx="1149286" cy="197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7" y="4524823"/>
            <a:ext cx="1215783" cy="12384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55443" y="4451587"/>
            <a:ext cx="1215784" cy="1238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8" y="3146626"/>
            <a:ext cx="1215783" cy="123847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2050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8BAD5827-14D4-4C7B-B7EB-01098C5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245" y="4280255"/>
            <a:ext cx="2116307" cy="26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9D9E24D-4FB4-47E2-94E8-A024BE8E6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287192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9518" y="2890751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9518" y="4575369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3460" y="876377"/>
            <a:ext cx="786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6936" y="3016367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6936" y="46932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62285" y="2712203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08812" y="4501687"/>
            <a:ext cx="1139583" cy="1160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70713" y="4517674"/>
            <a:ext cx="1131762" cy="1152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600" y="2852557"/>
            <a:ext cx="1131762" cy="115288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CE9BF3A5-4320-48D1-8ABF-A7A457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5F3CA65-88A8-42BF-9C90-F60784073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100" y="415536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94879" y="4528317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10139" y="4611672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4802" y="2934813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269" y="839358"/>
            <a:ext cx="719575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1060" y="4709215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7556" y="30660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7557" y="472952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5617231" y="4053600"/>
            <a:ext cx="1697257" cy="1814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79452" y="4577824"/>
            <a:ext cx="1061374" cy="1081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60424" y="2874876"/>
            <a:ext cx="1061374" cy="1081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46602" y="2846802"/>
            <a:ext cx="1061374" cy="108118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EFA1EDBA-6213-4D77-B89F-E02A3EE8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14F0E57-22F2-4368-A236-BE3833EBA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5638" y="380781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5512" y="4652144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0794" y="2869791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5807" y="804602"/>
            <a:ext cx="719575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7256" y="477775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5628" y="2987648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55117" y="4450424"/>
            <a:ext cx="1370510" cy="146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46299" y="2841883"/>
            <a:ext cx="1129611" cy="1150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4" y="4502891"/>
            <a:ext cx="1129611" cy="1150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5" y="2845894"/>
            <a:ext cx="1129611" cy="115069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66549" y="-1115349"/>
            <a:ext cx="1060969" cy="5035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6152">
              <a:defRPr/>
            </a:pPr>
            <a:r>
              <a:rPr lang="en-US" sz="2394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B8BAF1E-A303-4A04-8132-F66F592B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BAD38ED-E918-4875-BDE3-185A45FA0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27672" y="18658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4488" y="2886876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4488" y="4571494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3722" y="611324"/>
            <a:ext cx="7195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1906" y="3012492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1906" y="4689351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567968" y="2762752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60125" y="4571495"/>
            <a:ext cx="1010152" cy="1029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36964" y="4528317"/>
            <a:ext cx="1010152" cy="1029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80907" y="2920314"/>
            <a:ext cx="1010152" cy="1029005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9CB2674-97AE-43E5-A38E-0670A445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10057" y="228048"/>
            <a:ext cx="7613212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4543" y="31844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40992" y="955656"/>
            <a:ext cx="692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NHÂN 2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5939" y="3054898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Luyện tập</a:t>
              </a:r>
              <a:endParaRPr lang="en-US" sz="324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66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bảng nhân 2; vận dụng tính nhẩm.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đếm cách đều 2.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toán thực tế.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435</Words>
  <Application>Microsoft Office PowerPoint</Application>
  <PresentationFormat>Widescreen</PresentationFormat>
  <Paragraphs>136</Paragraphs>
  <Slides>15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宋体</vt:lpstr>
      <vt:lpstr>.VnArial</vt:lpstr>
      <vt:lpstr>Arial</vt:lpstr>
      <vt:lpstr>Arial-Rounded</vt:lpstr>
      <vt:lpstr>Calibri</vt:lpstr>
      <vt:lpstr>Calibri Light</vt:lpstr>
      <vt:lpstr>Cambria Math</vt:lpstr>
      <vt:lpstr>等线</vt:lpstr>
      <vt:lpstr>ITC Avant Garde Std Bk</vt:lpstr>
      <vt:lpstr>Times New Roman</vt:lpstr>
      <vt:lpstr>思源黑体 CN Bold</vt:lpstr>
      <vt:lpstr>Office Theme</vt:lpstr>
      <vt:lpstr>2_Office 主题</vt:lpstr>
      <vt:lpstr>https://www.freeppt7.com</vt:lpstr>
      <vt:lpstr>1_Office Theme</vt:lpstr>
      <vt:lpstr>3_Office 主题</vt:lpstr>
      <vt:lpstr>自定义设计方案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62</cp:revision>
  <dcterms:created xsi:type="dcterms:W3CDTF">2021-07-20T01:55:21Z</dcterms:created>
  <dcterms:modified xsi:type="dcterms:W3CDTF">2023-01-29T07:42:17Z</dcterms:modified>
</cp:coreProperties>
</file>