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"/>
  </p:notesMasterIdLst>
  <p:sldIdLst>
    <p:sldId id="5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E13C8-8BB8-4A17-80F2-EEFDB59F3C13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C54AC-8D29-4752-974A-C9A7BE97B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8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2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1" y="3778834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09487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1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1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1077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7346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69069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52163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54977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8510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1" y="740801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0470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84871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8" y="600201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42810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19281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1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2285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126" lvl="1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10921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494976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C427-5EF9-8A30-8321-52E71EF2BA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1B19E-2446-8F85-121E-58AD7F882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ương Thảo Zalo 0972115126">
            <a:hlinkClick r:id="" action="ppaction://media"/>
            <a:extLst>
              <a:ext uri="{FF2B5EF4-FFF2-40B4-BE49-F238E27FC236}">
                <a16:creationId xmlns:a16="http://schemas.microsoft.com/office/drawing/2014/main" id="{03BD11A6-E7F6-E29E-C5F5-3578573D17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1_Simple Light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TỔ CHỨC SINH NHẬT</dc:title>
  <dc:creator>Thao Tran</dc:creator>
  <cp:lastModifiedBy>Administrator</cp:lastModifiedBy>
  <cp:revision>38</cp:revision>
  <dcterms:created xsi:type="dcterms:W3CDTF">2022-07-05T03:40:20Z</dcterms:created>
  <dcterms:modified xsi:type="dcterms:W3CDTF">2025-09-18T15:24:37Z</dcterms:modified>
</cp:coreProperties>
</file>