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"/>
  </p:notesMasterIdLst>
  <p:sldIdLst>
    <p:sldId id="2678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69F7F7"/>
    <a:srgbClr val="00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161E6F-F7D4-424D-BF32-A0188A8D8785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768F7A-D9C9-4931-96DF-E2A17AE712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1697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D1F5A9-BA18-46D8-B817-185174307E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749AA6E-1759-4977-B956-D572DAD0E9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8D6A9C-99ED-43B0-8962-765A7938EB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E4B9A-5FE1-41C6-A85A-9B353800DE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94C73B2-67E4-48BD-B26F-411D53453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05C24E0-B169-4B9D-8DFB-2FE9BA3DE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9F0F-EE30-458B-B3E0-374930A59B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584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5CCAB6-0640-4449-8FF4-67B8680909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6562272-DC12-4341-90B2-404828BAA5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5696AA0-9B88-4898-9B23-848A3A5224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E4B9A-5FE1-41C6-A85A-9B353800DE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EAE22B-9369-4331-BEEE-C9B0B9540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A6276F2-F118-4EE5-A909-F926FE9B96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9F0F-EE30-458B-B3E0-374930A59B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04799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834E13E-2327-45ED-8F7B-11D481E988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854E8CB-6D13-42A9-B46A-A67D886A37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3AC699A-1729-498E-9476-5D6494C227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E4B9A-5FE1-41C6-A85A-9B353800DE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D18B888-7158-48B1-815D-01FCBFCC2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0225D4-F47C-44A0-B8F7-3036A9577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9F0F-EE30-458B-B3E0-374930A59B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9823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ED06620-7D6B-473B-85DC-6C7B2BBCB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80DE881-E7B1-442D-ACB2-C85BC3C4C9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117FF65-BF48-4B7E-8DD4-ED3BD83D9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E4B9A-5FE1-41C6-A85A-9B353800DE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2B445E-F817-4095-A9A8-C54895942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CF8503E-A895-462D-8ED8-7DECD1D26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9F0F-EE30-458B-B3E0-374930A59B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04062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702B53-05C4-417A-8603-1A8098AC71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2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7029D73-437E-4E2B-A5C6-FF5A908E60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2" y="4589466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961EA72-6481-4F7A-B4F6-B32301182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E4B9A-5FE1-41C6-A85A-9B353800DE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7FFB00E-DD80-4BA1-B540-80E9550EA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DA54000-377F-4297-9F62-C023697DE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9F0F-EE30-458B-B3E0-374930A59B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16032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B1EF18-0EFB-4AAB-95AC-4A8799C3B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5E90134-DA3F-4CF2-BD8D-8C8DC43A67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4EE5052-066D-42F6-B43C-0A1FC62FDD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A197B82-7021-435C-9F88-D3CA55968F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E4B9A-5FE1-41C6-A85A-9B353800DE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40E0DD5-B7DF-4C23-A429-5EB760E43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7E37B5D-462E-455A-9499-4428238CE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9F0F-EE30-458B-B3E0-374930A59B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7180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38F0C8-5968-44A1-901B-97EEA57FE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365127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285400B-5970-45DC-8D0A-723CAE9ABA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0" y="1681164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901E978-BF2B-4B50-849E-EB48817187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7190553-FAE7-4EB8-B4CD-D169EDF673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4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BE8D990-0A0C-4A76-B5BD-977086D005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C7DC7EAE-51AB-4778-BCC7-086613716B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E4B9A-5FE1-41C6-A85A-9B353800DE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AB95F603-15F6-405A-846D-EA8CEABF5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515A81D-BABC-4549-A962-02A3855F9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9F0F-EE30-458B-B3E0-374930A59B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6247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955E8C-5569-4871-AB1F-64022F345F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1EDED3D-CCCF-41A1-B081-2EB4D413E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E4B9A-5FE1-41C6-A85A-9B353800DE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B99B15B-095D-4410-9AE5-55B3666CFE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FF9EE8A-999C-4914-9849-31F9AFE14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9F0F-EE30-458B-B3E0-374930A59B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10277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99F6F71-6481-4BCD-8437-839CC6E5AE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E4B9A-5FE1-41C6-A85A-9B353800DE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ED1E033-33C1-48ED-B4F3-C586C9BB0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47CE355-20F3-42A2-AE00-CF50FD68A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9F0F-EE30-458B-B3E0-374930A59B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图片 4">
            <a:extLst>
              <a:ext uri="{FF2B5EF4-FFF2-40B4-BE49-F238E27FC236}">
                <a16:creationId xmlns:a16="http://schemas.microsoft.com/office/drawing/2014/main" id="{34D0E137-BFAE-471A-B898-C3C1DEB1C2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" y="0"/>
            <a:ext cx="1219071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3909A3E-39AE-4F56-8BDF-6BE9D97DBFC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" y="0"/>
            <a:ext cx="12190710" cy="6858000"/>
          </a:xfrm>
          <a:prstGeom prst="rect">
            <a:avLst/>
          </a:prstGeom>
        </p:spPr>
      </p:pic>
      <p:sp>
        <p:nvSpPr>
          <p:cNvPr id="8" name="矩形 17">
            <a:extLst>
              <a:ext uri="{FF2B5EF4-FFF2-40B4-BE49-F238E27FC236}">
                <a16:creationId xmlns:a16="http://schemas.microsoft.com/office/drawing/2014/main" id="{F0ADDAE2-E6E2-4CC2-8EC5-06536B71918A}"/>
              </a:ext>
            </a:extLst>
          </p:cNvPr>
          <p:cNvSpPr/>
          <p:nvPr userDrawn="1"/>
        </p:nvSpPr>
        <p:spPr>
          <a:xfrm>
            <a:off x="643031" y="646179"/>
            <a:ext cx="10905940" cy="530828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9" name="图片 20">
            <a:extLst>
              <a:ext uri="{FF2B5EF4-FFF2-40B4-BE49-F238E27FC236}">
                <a16:creationId xmlns:a16="http://schemas.microsoft.com/office/drawing/2014/main" id="{164FCEA1-44E1-4F7F-9437-AC54BCA885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0" y="16630"/>
            <a:ext cx="1349184" cy="1518246"/>
          </a:xfrm>
          <a:custGeom>
            <a:avLst/>
            <a:gdLst>
              <a:gd name="connsiteX0" fmla="*/ 1386037 w 2801257"/>
              <a:gd name="connsiteY0" fmla="*/ 0 h 3152274"/>
              <a:gd name="connsiteX1" fmla="*/ 2801257 w 2801257"/>
              <a:gd name="connsiteY1" fmla="*/ 190351 h 3152274"/>
              <a:gd name="connsiteX2" fmla="*/ 2801257 w 2801257"/>
              <a:gd name="connsiteY2" fmla="*/ 3152274 h 3152274"/>
              <a:gd name="connsiteX3" fmla="*/ 0 w 2801257"/>
              <a:gd name="connsiteY3" fmla="*/ 3152274 h 3152274"/>
              <a:gd name="connsiteX4" fmla="*/ 0 w 2801257"/>
              <a:gd name="connsiteY4" fmla="*/ 924025 h 3152274"/>
              <a:gd name="connsiteX5" fmla="*/ 529388 w 2801257"/>
              <a:gd name="connsiteY5" fmla="*/ 404261 h 3152274"/>
              <a:gd name="connsiteX6" fmla="*/ 1386037 w 2801257"/>
              <a:gd name="connsiteY6" fmla="*/ 0 h 315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3152274">
                <a:moveTo>
                  <a:pt x="1386037" y="0"/>
                </a:moveTo>
                <a:lnTo>
                  <a:pt x="2801257" y="190351"/>
                </a:lnTo>
                <a:lnTo>
                  <a:pt x="2801257" y="3152274"/>
                </a:lnTo>
                <a:lnTo>
                  <a:pt x="0" y="3152274"/>
                </a:lnTo>
                <a:lnTo>
                  <a:pt x="0" y="924025"/>
                </a:lnTo>
                <a:lnTo>
                  <a:pt x="529388" y="404261"/>
                </a:lnTo>
                <a:lnTo>
                  <a:pt x="1386037" y="0"/>
                </a:lnTo>
                <a:close/>
              </a:path>
            </a:pathLst>
          </a:custGeom>
        </p:spPr>
      </p:pic>
      <p:pic>
        <p:nvPicPr>
          <p:cNvPr id="10" name="图片 19">
            <a:extLst>
              <a:ext uri="{FF2B5EF4-FFF2-40B4-BE49-F238E27FC236}">
                <a16:creationId xmlns:a16="http://schemas.microsoft.com/office/drawing/2014/main" id="{836C9FAC-5360-4ED5-8AEB-5F518058F74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10304480" y="16630"/>
            <a:ext cx="1886875" cy="2228248"/>
          </a:xfrm>
          <a:custGeom>
            <a:avLst/>
            <a:gdLst>
              <a:gd name="connsiteX0" fmla="*/ 902940 w 2274541"/>
              <a:gd name="connsiteY0" fmla="*/ 0 h 2686050"/>
              <a:gd name="connsiteX1" fmla="*/ 1360140 w 2274541"/>
              <a:gd name="connsiteY1" fmla="*/ 133350 h 2686050"/>
              <a:gd name="connsiteX2" fmla="*/ 1436340 w 2274541"/>
              <a:gd name="connsiteY2" fmla="*/ 133350 h 2686050"/>
              <a:gd name="connsiteX3" fmla="*/ 2274541 w 2274541"/>
              <a:gd name="connsiteY3" fmla="*/ 1399205 h 2686050"/>
              <a:gd name="connsiteX4" fmla="*/ 2274541 w 2274541"/>
              <a:gd name="connsiteY4" fmla="*/ 2686050 h 2686050"/>
              <a:gd name="connsiteX5" fmla="*/ 0 w 2274541"/>
              <a:gd name="connsiteY5" fmla="*/ 2686050 h 2686050"/>
              <a:gd name="connsiteX6" fmla="*/ 0 w 2274541"/>
              <a:gd name="connsiteY6" fmla="*/ 1175526 h 2686050"/>
              <a:gd name="connsiteX7" fmla="*/ 902940 w 2274541"/>
              <a:gd name="connsiteY7" fmla="*/ 0 h 268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2686050">
                <a:moveTo>
                  <a:pt x="902940" y="0"/>
                </a:moveTo>
                <a:lnTo>
                  <a:pt x="1360140" y="133350"/>
                </a:lnTo>
                <a:lnTo>
                  <a:pt x="1436340" y="133350"/>
                </a:lnTo>
                <a:lnTo>
                  <a:pt x="2274541" y="1399205"/>
                </a:lnTo>
                <a:lnTo>
                  <a:pt x="2274541" y="2686050"/>
                </a:lnTo>
                <a:lnTo>
                  <a:pt x="0" y="2686050"/>
                </a:lnTo>
                <a:lnTo>
                  <a:pt x="0" y="1175526"/>
                </a:lnTo>
                <a:lnTo>
                  <a:pt x="90294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631054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228236B-3357-4BAD-936E-E9FEE795F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99F4979-D751-4098-A322-663B28A78D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9" y="987428"/>
            <a:ext cx="617220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47B6FD5-279B-4FDE-BD3A-9F174EA16F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5A4F6F5-EAC2-44B5-B846-AD8E473D26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E4B9A-5FE1-41C6-A85A-9B353800DE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A6A5F6C-2D87-4791-BA6B-68D6B6F567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54088BE-631A-45B4-9A71-EF7361CDB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9F0F-EE30-458B-B3E0-374930A59B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1173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C2156C2-EDB5-42CF-B183-A6685DA0D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1458D04-36ED-45A0-A4EF-AA3E2DE914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9" y="987428"/>
            <a:ext cx="6172201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2879E1C-33EE-497F-A8A1-88EA97A738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8156269-0AB0-4BA4-BD43-CA721D87E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E4B9A-5FE1-41C6-A85A-9B353800DE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AB8EA65-99B5-44F3-843B-3FFC7C227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69D80DD-F03C-4F9C-A4F5-E894A3339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9F0F-EE30-458B-B3E0-374930A59B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68354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33C6F38-B414-4C9B-BDA8-4D418C8D3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1DC0A02-A7C5-4B4D-B248-BACDFF6A4A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DFDC479-0AD8-4D60-A3B3-5C2D454271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BE4B9A-5FE1-41C6-A85A-9B353800DE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2BAC90-8029-4668-9B7E-61DF16B4B2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5DFBDD7-BA47-4953-8199-793876B9A8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2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579F0F-EE30-458B-B3E0-374930A59B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矩形 17">
            <a:extLst>
              <a:ext uri="{FF2B5EF4-FFF2-40B4-BE49-F238E27FC236}">
                <a16:creationId xmlns:a16="http://schemas.microsoft.com/office/drawing/2014/main" id="{CDB951B4-AEF2-4BAF-903C-A2660639F3CD}"/>
              </a:ext>
            </a:extLst>
          </p:cNvPr>
          <p:cNvSpPr/>
          <p:nvPr userDrawn="1"/>
        </p:nvSpPr>
        <p:spPr>
          <a:xfrm>
            <a:off x="643031" y="646179"/>
            <a:ext cx="10905940" cy="530828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9733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e History of the Olympic Flame - 90 Seconds Of The Olympic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1169" y="228600"/>
            <a:ext cx="11415507" cy="6383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33334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222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等线</vt:lpstr>
      <vt:lpstr>等线 Light</vt:lpstr>
      <vt:lpstr>Arial</vt:lpstr>
      <vt:lpstr>Calibri</vt:lpstr>
      <vt:lpstr>1_Office 主题​​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Administrator</cp:lastModifiedBy>
  <cp:revision>51</cp:revision>
  <dcterms:created xsi:type="dcterms:W3CDTF">2022-06-21T09:04:21Z</dcterms:created>
  <dcterms:modified xsi:type="dcterms:W3CDTF">2025-05-19T13:37:22Z</dcterms:modified>
</cp:coreProperties>
</file>