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701" r:id="rId2"/>
    <p:sldMasterId id="2147483761" r:id="rId3"/>
  </p:sldMasterIdLst>
  <p:notesMasterIdLst>
    <p:notesMasterId r:id="rId9"/>
  </p:notesMasterIdLst>
  <p:sldIdLst>
    <p:sldId id="256" r:id="rId4"/>
    <p:sldId id="3247" r:id="rId5"/>
    <p:sldId id="2007577146" r:id="rId6"/>
    <p:sldId id="319" r:id="rId7"/>
    <p:sldId id="325" r:id="rId8"/>
  </p:sldIdLst>
  <p:sldSz cx="12192000" cy="6858000"/>
  <p:notesSz cx="6858000" cy="9144000"/>
  <p:embeddedFontLst>
    <p:embeddedFont>
      <p:font typeface="站酷快乐体2016修订版" panose="020B0604020202020204" charset="-12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SimSun" panose="02010600030101010101" pitchFamily="2" charset="-122"/>
      <p:regular r:id="rId17"/>
    </p:embeddedFon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FFF0"/>
    <a:srgbClr val="F5FFFC"/>
    <a:srgbClr val="D5FFF1"/>
    <a:srgbClr val="0000FF"/>
    <a:srgbClr val="43A081"/>
    <a:srgbClr val="89FFD8"/>
    <a:srgbClr val="B6B0D6"/>
    <a:srgbClr val="FDDB87"/>
    <a:srgbClr val="FABABB"/>
    <a:srgbClr val="F78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68E5DE-3264-4330-84DB-16D0AE5DC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77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0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390" indent="0" algn="ctr">
              <a:buNone/>
              <a:defRPr sz="2000"/>
            </a:lvl2pPr>
            <a:lvl3pPr marL="914204" indent="0" algn="ctr">
              <a:buNone/>
              <a:defRPr sz="1801"/>
            </a:lvl3pPr>
            <a:lvl4pPr marL="1371594" indent="0" algn="ctr">
              <a:buNone/>
              <a:defRPr sz="1601"/>
            </a:lvl4pPr>
            <a:lvl5pPr marL="1828982" indent="0" algn="ctr">
              <a:buNone/>
              <a:defRPr sz="1601"/>
            </a:lvl5pPr>
            <a:lvl6pPr marL="2285796" indent="0" algn="ctr">
              <a:buNone/>
              <a:defRPr sz="1601"/>
            </a:lvl6pPr>
            <a:lvl7pPr marL="2743186" indent="0" algn="ctr">
              <a:buNone/>
              <a:defRPr sz="1601"/>
            </a:lvl7pPr>
            <a:lvl8pPr marL="3200576" indent="0" algn="ctr">
              <a:buNone/>
              <a:defRPr sz="1601"/>
            </a:lvl8pPr>
            <a:lvl9pPr marL="3657390" indent="0" algn="ctr">
              <a:buNone/>
              <a:defRPr sz="16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2025/4/19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12222"/>
      </p:ext>
    </p:extLst>
  </p:cSld>
  <p:clrMapOvr>
    <a:masterClrMapping/>
  </p:clrMapOvr>
  <p:transition spd="slow" advTm="2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2025/4/19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51954"/>
      </p:ext>
    </p:extLst>
  </p:cSld>
  <p:clrMapOvr>
    <a:masterClrMapping/>
  </p:clrMapOvr>
  <p:transition spd="slow" advTm="2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3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0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9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898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79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18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57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2025/4/19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98405"/>
      </p:ext>
    </p:extLst>
  </p:cSld>
  <p:clrMapOvr>
    <a:masterClrMapping/>
  </p:clrMapOvr>
  <p:transition spd="slow" advTm="2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2025/4/19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8013"/>
      </p:ext>
    </p:extLst>
  </p:cSld>
  <p:clrMapOvr>
    <a:masterClrMapping/>
  </p:clrMapOvr>
  <p:transition spd="slow" advTm="2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390" indent="0">
              <a:buNone/>
              <a:defRPr sz="2000" b="1"/>
            </a:lvl2pPr>
            <a:lvl3pPr marL="914204" indent="0">
              <a:buNone/>
              <a:defRPr sz="1801" b="1"/>
            </a:lvl3pPr>
            <a:lvl4pPr marL="1371594" indent="0">
              <a:buNone/>
              <a:defRPr sz="1601" b="1"/>
            </a:lvl4pPr>
            <a:lvl5pPr marL="1828982" indent="0">
              <a:buNone/>
              <a:defRPr sz="1601" b="1"/>
            </a:lvl5pPr>
            <a:lvl6pPr marL="2285796" indent="0">
              <a:buNone/>
              <a:defRPr sz="1601" b="1"/>
            </a:lvl6pPr>
            <a:lvl7pPr marL="2743186" indent="0">
              <a:buNone/>
              <a:defRPr sz="1601" b="1"/>
            </a:lvl7pPr>
            <a:lvl8pPr marL="3200576" indent="0">
              <a:buNone/>
              <a:defRPr sz="1601" b="1"/>
            </a:lvl8pPr>
            <a:lvl9pPr marL="365739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390" indent="0">
              <a:buNone/>
              <a:defRPr sz="2000" b="1"/>
            </a:lvl2pPr>
            <a:lvl3pPr marL="914204" indent="0">
              <a:buNone/>
              <a:defRPr sz="1801" b="1"/>
            </a:lvl3pPr>
            <a:lvl4pPr marL="1371594" indent="0">
              <a:buNone/>
              <a:defRPr sz="1601" b="1"/>
            </a:lvl4pPr>
            <a:lvl5pPr marL="1828982" indent="0">
              <a:buNone/>
              <a:defRPr sz="1601" b="1"/>
            </a:lvl5pPr>
            <a:lvl6pPr marL="2285796" indent="0">
              <a:buNone/>
              <a:defRPr sz="1601" b="1"/>
            </a:lvl6pPr>
            <a:lvl7pPr marL="2743186" indent="0">
              <a:buNone/>
              <a:defRPr sz="1601" b="1"/>
            </a:lvl7pPr>
            <a:lvl8pPr marL="3200576" indent="0">
              <a:buNone/>
              <a:defRPr sz="1601" b="1"/>
            </a:lvl8pPr>
            <a:lvl9pPr marL="365739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2025/4/19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61296"/>
      </p:ext>
    </p:extLst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2025/4/19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30595"/>
      </p:ext>
    </p:extLst>
  </p:cSld>
  <p:clrMapOvr>
    <a:masterClrMapping/>
  </p:clrMapOvr>
  <p:transition spd="slow" advTm="2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2025/4/19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37009"/>
      </p:ext>
    </p:extLst>
  </p:cSld>
  <p:clrMapOvr>
    <a:masterClrMapping/>
  </p:clrMapOvr>
  <p:transition spd="slow" advTm="2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7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390" indent="0">
              <a:buNone/>
              <a:defRPr sz="1401"/>
            </a:lvl2pPr>
            <a:lvl3pPr marL="914204" indent="0">
              <a:buNone/>
              <a:defRPr sz="1203"/>
            </a:lvl3pPr>
            <a:lvl4pPr marL="1371594" indent="0">
              <a:buNone/>
              <a:defRPr sz="997"/>
            </a:lvl4pPr>
            <a:lvl5pPr marL="1828982" indent="0">
              <a:buNone/>
              <a:defRPr sz="997"/>
            </a:lvl5pPr>
            <a:lvl6pPr marL="2285796" indent="0">
              <a:buNone/>
              <a:defRPr sz="997"/>
            </a:lvl6pPr>
            <a:lvl7pPr marL="2743186" indent="0">
              <a:buNone/>
              <a:defRPr sz="997"/>
            </a:lvl7pPr>
            <a:lvl8pPr marL="3200576" indent="0">
              <a:buNone/>
              <a:defRPr sz="997"/>
            </a:lvl8pPr>
            <a:lvl9pPr marL="3657390" indent="0">
              <a:buNone/>
              <a:defRPr sz="9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2025/4/19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25373"/>
      </p:ext>
    </p:extLst>
  </p:cSld>
  <p:clrMapOvr>
    <a:masterClrMapping/>
  </p:clrMapOvr>
  <p:transition spd="slow" advTm="2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7"/>
            </a:lvl1pPr>
            <a:lvl2pPr marL="457390" indent="0">
              <a:buNone/>
              <a:defRPr sz="2799"/>
            </a:lvl2pPr>
            <a:lvl3pPr marL="914204" indent="0">
              <a:buNone/>
              <a:defRPr sz="2400"/>
            </a:lvl3pPr>
            <a:lvl4pPr marL="1371594" indent="0">
              <a:buNone/>
              <a:defRPr sz="2000"/>
            </a:lvl4pPr>
            <a:lvl5pPr marL="1828982" indent="0">
              <a:buNone/>
              <a:defRPr sz="2000"/>
            </a:lvl5pPr>
            <a:lvl6pPr marL="2285796" indent="0">
              <a:buNone/>
              <a:defRPr sz="2000"/>
            </a:lvl6pPr>
            <a:lvl7pPr marL="2743186" indent="0">
              <a:buNone/>
              <a:defRPr sz="2000"/>
            </a:lvl7pPr>
            <a:lvl8pPr marL="3200576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390" indent="0">
              <a:buNone/>
              <a:defRPr sz="1401"/>
            </a:lvl2pPr>
            <a:lvl3pPr marL="914204" indent="0">
              <a:buNone/>
              <a:defRPr sz="1203"/>
            </a:lvl3pPr>
            <a:lvl4pPr marL="1371594" indent="0">
              <a:buNone/>
              <a:defRPr sz="997"/>
            </a:lvl4pPr>
            <a:lvl5pPr marL="1828982" indent="0">
              <a:buNone/>
              <a:defRPr sz="997"/>
            </a:lvl5pPr>
            <a:lvl6pPr marL="2285796" indent="0">
              <a:buNone/>
              <a:defRPr sz="997"/>
            </a:lvl6pPr>
            <a:lvl7pPr marL="2743186" indent="0">
              <a:buNone/>
              <a:defRPr sz="997"/>
            </a:lvl7pPr>
            <a:lvl8pPr marL="3200576" indent="0">
              <a:buNone/>
              <a:defRPr sz="997"/>
            </a:lvl8pPr>
            <a:lvl9pPr marL="3657390" indent="0">
              <a:buNone/>
              <a:defRPr sz="9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2025/4/19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17243"/>
      </p:ext>
    </p:extLst>
  </p:cSld>
  <p:clrMapOvr>
    <a:masterClrMapping/>
  </p:clrMapOvr>
  <p:transition spd="slow" advTm="2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2025/4/19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54554"/>
      </p:ext>
    </p:extLst>
  </p:cSld>
  <p:clrMapOvr>
    <a:masterClrMapping/>
  </p:clrMapOvr>
  <p:transition spd="slow" advTm="2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2025/4/19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1932"/>
      </p:ext>
    </p:extLst>
  </p:cSld>
  <p:clrMapOvr>
    <a:masterClrMapping/>
  </p:clrMapOvr>
  <p:transition spd="slow" advTm="2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1448090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652808"/>
      </p:ext>
    </p:extLst>
  </p:cSld>
  <p:clrMapOvr>
    <a:masterClrMapping/>
  </p:clrMapOvr>
  <p:transition spd="slow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pPr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721382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5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2025/4/19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56" r:id="rId9"/>
    <p:sldLayoutId id="2147483657" r:id="rId10"/>
    <p:sldLayoutId id="2147483658" r:id="rId11"/>
    <p:sldLayoutId id="2147483668" r:id="rId12"/>
    <p:sldLayoutId id="2147483684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894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894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894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3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 advTm="2000">
    <p:push dir="u"/>
  </p:transition>
  <p:txStyles>
    <p:titleStyle>
      <a:lvl1pPr algn="l" defTabSz="91420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94" indent="-228694" algn="l" defTabSz="91420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08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8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2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2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4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4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90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04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2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6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6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p:transition spd="slow" advTm="3000">
    <p:random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5" y="-101302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550019" y="2461997"/>
            <a:ext cx="9308195" cy="2444461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00" dirty="0">
              <a:solidFill>
                <a:schemeClr val="tx1"/>
              </a:solidFill>
              <a:latin typeface="Times New Roman" panose="02020603050405020304" pitchFamily="18" charset="0"/>
              <a:ea typeface="站酷快乐体2016修订版" panose="02010600030101010101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8855" y="3212586"/>
            <a:ext cx="85969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SỰ TÍCH ÔNG ĐÙNG, BÀ ĐÙNG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44F97-2EA9-4E49-9527-8DBB3CF8011B}"/>
              </a:ext>
            </a:extLst>
          </p:cNvPr>
          <p:cNvSpPr txBox="1"/>
          <p:nvPr/>
        </p:nvSpPr>
        <p:spPr>
          <a:xfrm>
            <a:off x="633134" y="1189662"/>
            <a:ext cx="1045095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3</a:t>
            </a:r>
          </a:p>
          <a:p>
            <a:pPr algn="ctr"/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07433" y="-192417"/>
            <a:ext cx="406400" cy="406379"/>
          </a:xfrm>
          <a:prstGeom prst="rect">
            <a:avLst/>
          </a:prstGeom>
          <a:noFill/>
        </p:spPr>
        <p:txBody>
          <a:bodyPr vert="horz" wrap="square" lIns="121916" tIns="60957" rIns="121916" bIns="60957" numCol="1" anchor="t" anchorCtr="0" compatLnSpc="1">
            <a:prstTxWarp prst="textNoShape">
              <a:avLst/>
            </a:prstTxWarp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en-US" sz="1707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07433" y="-192417"/>
            <a:ext cx="406400" cy="406379"/>
          </a:xfrm>
          <a:prstGeom prst="rect">
            <a:avLst/>
          </a:prstGeom>
          <a:noFill/>
        </p:spPr>
        <p:txBody>
          <a:bodyPr vert="horz" wrap="square" lIns="121916" tIns="60957" rIns="121916" bIns="60957" numCol="1" anchor="t" anchorCtr="0" compatLnSpc="1">
            <a:prstTxWarp prst="textNoShape">
              <a:avLst/>
            </a:prstTxWarp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en-US" sz="1707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07433" y="-192417"/>
            <a:ext cx="406400" cy="406379"/>
          </a:xfrm>
          <a:prstGeom prst="rect">
            <a:avLst/>
          </a:prstGeom>
          <a:noFill/>
        </p:spPr>
        <p:txBody>
          <a:bodyPr vert="horz" wrap="square" lIns="121916" tIns="60957" rIns="121916" bIns="60957" numCol="1" anchor="t" anchorCtr="0" compatLnSpc="1">
            <a:prstTxWarp prst="textNoShape">
              <a:avLst/>
            </a:prstTxWarp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en-US" sz="1707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592" y="177801"/>
            <a:ext cx="12020409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Quan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sát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tranh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minh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họa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,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cho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biết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hai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người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trong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tranh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đang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làm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3413" b="1" dirty="0" err="1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gì</a:t>
            </a:r>
            <a:r>
              <a:rPr lang="en-US" sz="3413" b="1" dirty="0">
                <a:solidFill>
                  <a:prstClr val="black"/>
                </a:solidFill>
                <a:latin typeface="UTM Avo"/>
                <a:ea typeface="宋体" panose="02010600030101010101" pitchFamily="2" charset="-122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C19A8-260B-BF61-0A5F-5CFED5731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48" y="1370730"/>
            <a:ext cx="9697696" cy="51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414889" y="3382238"/>
            <a:ext cx="1083849" cy="1003255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1" tIns="39701" rIns="79401" bIns="39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86694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16089" y="466796"/>
            <a:ext cx="2304256" cy="1023239"/>
          </a:xfrm>
          <a:custGeom>
            <a:avLst/>
            <a:gdLst>
              <a:gd name="connsiteX0" fmla="*/ 282502 w 2304256"/>
              <a:gd name="connsiteY0" fmla="*/ 127905 h 1023239"/>
              <a:gd name="connsiteX1" fmla="*/ 2304256 w 2304256"/>
              <a:gd name="connsiteY1" fmla="*/ 127905 h 1023239"/>
              <a:gd name="connsiteX2" fmla="*/ 2021754 w 2304256"/>
              <a:gd name="connsiteY2" fmla="*/ 895334 h 1023239"/>
              <a:gd name="connsiteX3" fmla="*/ 0 w 2304256"/>
              <a:gd name="connsiteY3" fmla="*/ 895334 h 1023239"/>
              <a:gd name="connsiteX4" fmla="*/ 282502 w 2304256"/>
              <a:gd name="connsiteY4" fmla="*/ 127905 h 1023239"/>
              <a:gd name="connsiteX0" fmla="*/ 282502 w 2304256"/>
              <a:gd name="connsiteY0" fmla="*/ 127905 h 1023239"/>
              <a:gd name="connsiteX1" fmla="*/ 2304256 w 2304256"/>
              <a:gd name="connsiteY1" fmla="*/ 127905 h 1023239"/>
              <a:gd name="connsiteX2" fmla="*/ 2021754 w 2304256"/>
              <a:gd name="connsiteY2" fmla="*/ 895334 h 1023239"/>
              <a:gd name="connsiteX3" fmla="*/ 0 w 2304256"/>
              <a:gd name="connsiteY3" fmla="*/ 895334 h 1023239"/>
              <a:gd name="connsiteX4" fmla="*/ 282502 w 2304256"/>
              <a:gd name="connsiteY4" fmla="*/ 127905 h 102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1023239" fill="none" extrusionOk="0">
                <a:moveTo>
                  <a:pt x="282502" y="127905"/>
                </a:moveTo>
                <a:cubicBezTo>
                  <a:pt x="818002" y="-245770"/>
                  <a:pt x="1538006" y="501549"/>
                  <a:pt x="2304256" y="127905"/>
                </a:cubicBezTo>
                <a:cubicBezTo>
                  <a:pt x="2261999" y="303089"/>
                  <a:pt x="2125103" y="709283"/>
                  <a:pt x="2021754" y="895334"/>
                </a:cubicBezTo>
                <a:cubicBezTo>
                  <a:pt x="1581918" y="1181508"/>
                  <a:pt x="498252" y="514691"/>
                  <a:pt x="0" y="895334"/>
                </a:cubicBezTo>
                <a:cubicBezTo>
                  <a:pt x="137154" y="559199"/>
                  <a:pt x="269358" y="221691"/>
                  <a:pt x="282502" y="127905"/>
                </a:cubicBezTo>
                <a:close/>
              </a:path>
              <a:path w="2304256" h="1023239" stroke="0" extrusionOk="0">
                <a:moveTo>
                  <a:pt x="282502" y="127905"/>
                </a:moveTo>
                <a:cubicBezTo>
                  <a:pt x="938468" y="-281633"/>
                  <a:pt x="1531226" y="358298"/>
                  <a:pt x="2304256" y="127905"/>
                </a:cubicBezTo>
                <a:cubicBezTo>
                  <a:pt x="2119701" y="425701"/>
                  <a:pt x="2109630" y="786628"/>
                  <a:pt x="2021754" y="895334"/>
                </a:cubicBezTo>
                <a:cubicBezTo>
                  <a:pt x="1519821" y="1237015"/>
                  <a:pt x="629665" y="544508"/>
                  <a:pt x="0" y="895334"/>
                </a:cubicBezTo>
                <a:cubicBezTo>
                  <a:pt x="92436" y="522058"/>
                  <a:pt x="151550" y="430716"/>
                  <a:pt x="282502" y="127905"/>
                </a:cubicBezTo>
                <a:close/>
              </a:path>
              <a:path w="2304256" h="1023239" fill="none" stroke="0" extrusionOk="0">
                <a:moveTo>
                  <a:pt x="282502" y="127905"/>
                </a:moveTo>
                <a:cubicBezTo>
                  <a:pt x="879931" y="-299158"/>
                  <a:pt x="1609009" y="491232"/>
                  <a:pt x="2304256" y="127905"/>
                </a:cubicBezTo>
                <a:cubicBezTo>
                  <a:pt x="2279943" y="306257"/>
                  <a:pt x="2094879" y="696553"/>
                  <a:pt x="2021754" y="895334"/>
                </a:cubicBezTo>
                <a:cubicBezTo>
                  <a:pt x="1535473" y="1143590"/>
                  <a:pt x="622861" y="552306"/>
                  <a:pt x="0" y="895334"/>
                </a:cubicBezTo>
                <a:cubicBezTo>
                  <a:pt x="134986" y="556695"/>
                  <a:pt x="256168" y="238201"/>
                  <a:pt x="282502" y="12790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custGeom>
                    <a:avLst/>
                    <a:gdLst>
                      <a:gd name="connsiteX0" fmla="*/ 282502 w 2304256"/>
                      <a:gd name="connsiteY0" fmla="*/ 127905 h 1023239"/>
                      <a:gd name="connsiteX1" fmla="*/ 2304256 w 2304256"/>
                      <a:gd name="connsiteY1" fmla="*/ 127905 h 1023239"/>
                      <a:gd name="connsiteX2" fmla="*/ 2021754 w 2304256"/>
                      <a:gd name="connsiteY2" fmla="*/ 895334 h 1023239"/>
                      <a:gd name="connsiteX3" fmla="*/ 0 w 2304256"/>
                      <a:gd name="connsiteY3" fmla="*/ 895334 h 1023239"/>
                      <a:gd name="connsiteX4" fmla="*/ 282502 w 2304256"/>
                      <a:gd name="connsiteY4" fmla="*/ 127905 h 1023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4256" h="1023239" fill="none" extrusionOk="0">
                        <a:moveTo>
                          <a:pt x="282502" y="127905"/>
                        </a:moveTo>
                        <a:cubicBezTo>
                          <a:pt x="857275" y="-260715"/>
                          <a:pt x="1616703" y="546471"/>
                          <a:pt x="2304256" y="127905"/>
                        </a:cubicBezTo>
                        <a:cubicBezTo>
                          <a:pt x="2248915" y="292439"/>
                          <a:pt x="2127685" y="705967"/>
                          <a:pt x="2021754" y="895334"/>
                        </a:cubicBezTo>
                        <a:cubicBezTo>
                          <a:pt x="1458427" y="1255458"/>
                          <a:pt x="646222" y="476191"/>
                          <a:pt x="0" y="895334"/>
                        </a:cubicBezTo>
                        <a:cubicBezTo>
                          <a:pt x="132405" y="557023"/>
                          <a:pt x="257977" y="222587"/>
                          <a:pt x="282502" y="127905"/>
                        </a:cubicBezTo>
                        <a:close/>
                      </a:path>
                      <a:path w="2304256" h="1023239" stroke="0" extrusionOk="0">
                        <a:moveTo>
                          <a:pt x="282502" y="127905"/>
                        </a:moveTo>
                        <a:cubicBezTo>
                          <a:pt x="994356" y="-362815"/>
                          <a:pt x="1614869" y="443200"/>
                          <a:pt x="2304256" y="127905"/>
                        </a:cubicBezTo>
                        <a:cubicBezTo>
                          <a:pt x="2119675" y="442181"/>
                          <a:pt x="2097059" y="773576"/>
                          <a:pt x="2021754" y="895334"/>
                        </a:cubicBezTo>
                        <a:cubicBezTo>
                          <a:pt x="1399916" y="1246067"/>
                          <a:pt x="647488" y="555100"/>
                          <a:pt x="0" y="895334"/>
                        </a:cubicBezTo>
                        <a:cubicBezTo>
                          <a:pt x="92174" y="523809"/>
                          <a:pt x="141424" y="431314"/>
                          <a:pt x="282502" y="12790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6" tIns="60957" rIns="121916" bIns="60957"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86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7A33C-CCEC-AF71-6F3F-1C2A64A44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18" y="1037062"/>
            <a:ext cx="6429609" cy="45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66278"/>
      </p:ext>
    </p:extLst>
  </p:cSld>
  <p:clrMapOvr>
    <a:masterClrMapping/>
  </p:clrMapOvr>
  <p:transition spd="slow" advTm="3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211757" y="-137974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104900" y="419768"/>
            <a:ext cx="10053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Đùng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Đùng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F04E42-200F-9197-5BA8-0E2311A1F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99" y="2563825"/>
            <a:ext cx="5058327" cy="29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6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53472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Times New Roman</vt:lpstr>
      <vt:lpstr>SimSun</vt:lpstr>
      <vt:lpstr>站酷快乐体2016修订版</vt:lpstr>
      <vt:lpstr>Calibri Light</vt:lpstr>
      <vt:lpstr>Calibri</vt:lpstr>
      <vt:lpstr>UTM Avo</vt:lpstr>
      <vt:lpstr>Office 主题</vt:lpstr>
      <vt:lpstr>6_Office 主题</vt:lpstr>
      <vt:lpstr>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</cp:revision>
  <dcterms:created xsi:type="dcterms:W3CDTF">2018-03-01T02:03:00Z</dcterms:created>
  <dcterms:modified xsi:type="dcterms:W3CDTF">2025-04-19T08:54:45Z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