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1" r:id="rId2"/>
  </p:sldMasterIdLst>
  <p:notesMasterIdLst>
    <p:notesMasterId r:id="rId11"/>
  </p:notesMasterIdLst>
  <p:sldIdLst>
    <p:sldId id="327" r:id="rId3"/>
    <p:sldId id="271" r:id="rId4"/>
    <p:sldId id="268" r:id="rId5"/>
    <p:sldId id="285" r:id="rId6"/>
    <p:sldId id="273" r:id="rId7"/>
    <p:sldId id="328" r:id="rId8"/>
    <p:sldId id="326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83-BDB1-49F8-9B20-2854FAD14A8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4EDC-6EDA-49C0-AD2A-FA8B1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1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2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9E35-804C-4FAD-B3DC-B3F4750D8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17" y="72170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7" name="Picture 5" descr="D:\acer\配图\0e6c7aa66eb413773ffe55293db78bc5.png">
            <a:extLst>
              <a:ext uri="{FF2B5EF4-FFF2-40B4-BE49-F238E27FC236}">
                <a16:creationId xmlns:a16="http://schemas.microsoft.com/office/drawing/2014/main" id="{80065241-602D-4DF3-806D-A8058EF6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acer\配图\0e6c7aa66eb413773ffe55293db78bc5.png">
            <a:extLst>
              <a:ext uri="{FF2B5EF4-FFF2-40B4-BE49-F238E27FC236}">
                <a16:creationId xmlns:a16="http://schemas.microsoft.com/office/drawing/2014/main" id="{8CBBA7F7-EEDD-4C34-9935-68A5F320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" descr="cf6a03843171e56c4b8f06e4c8cde872">
            <a:extLst>
              <a:ext uri="{FF2B5EF4-FFF2-40B4-BE49-F238E27FC236}">
                <a16:creationId xmlns:a16="http://schemas.microsoft.com/office/drawing/2014/main" id="{49FC9C56-DEC3-4D1E-A0D3-EE77495BF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40" name="Picture 5" descr="D:\acer\配图\0e6c7aa66eb413773ffe55293db78bc5.png">
            <a:extLst>
              <a:ext uri="{FF2B5EF4-FFF2-40B4-BE49-F238E27FC236}">
                <a16:creationId xmlns:a16="http://schemas.microsoft.com/office/drawing/2014/main" id="{F27DEA11-8D72-4643-906F-4C728098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4D3167-CEFE-4B00-BBB6-FAA78BDE4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362" y="-213587"/>
            <a:ext cx="1523956" cy="15088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0581B6-1455-4DA4-9C59-2C1B6CF83D2E}"/>
              </a:ext>
            </a:extLst>
          </p:cNvPr>
          <p:cNvSpPr txBox="1"/>
          <p:nvPr/>
        </p:nvSpPr>
        <p:spPr>
          <a:xfrm>
            <a:off x="133350" y="1245055"/>
            <a:ext cx="134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75643D-288C-41EF-BE5B-23BBF200E6C4}"/>
              </a:ext>
            </a:extLst>
          </p:cNvPr>
          <p:cNvSpPr txBox="1"/>
          <p:nvPr/>
        </p:nvSpPr>
        <p:spPr>
          <a:xfrm>
            <a:off x="1949612" y="494993"/>
            <a:ext cx="2012787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62:</a:t>
            </a:r>
          </a:p>
        </p:txBody>
      </p:sp>
      <p:pic>
        <p:nvPicPr>
          <p:cNvPr id="44" name="图片 3">
            <a:extLst>
              <a:ext uri="{FF2B5EF4-FFF2-40B4-BE49-F238E27FC236}">
                <a16:creationId xmlns:a16="http://schemas.microsoft.com/office/drawing/2014/main" id="{B454BFB4-AE2A-4085-B41A-29F6C44EB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5C5B3-4B38-4662-811C-1CE25E9B0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196" y="517993"/>
            <a:ext cx="5870957" cy="38408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00E20C-39D5-4B9E-A956-6BF3EE1B4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" y="2209800"/>
            <a:ext cx="2114550" cy="5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152400"/>
            <a:ext cx="11098530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736" y="276225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FC003-0EB2-43EC-9D7D-8B80B8C685D2}"/>
              </a:ext>
            </a:extLst>
          </p:cNvPr>
          <p:cNvSpPr txBox="1"/>
          <p:nvPr/>
        </p:nvSpPr>
        <p:spPr>
          <a:xfrm>
            <a:off x="3667125" y="180975"/>
            <a:ext cx="619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3EB696E-9248-44F2-AC84-C8F3E763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1198"/>
              </p:ext>
            </p:extLst>
          </p:nvPr>
        </p:nvGraphicFramePr>
        <p:xfrm>
          <a:off x="904875" y="1529291"/>
          <a:ext cx="10525125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2569">
                  <a:extLst>
                    <a:ext uri="{9D8B030D-6E8A-4147-A177-3AD203B41FA5}">
                      <a16:colId xmlns:a16="http://schemas.microsoft.com/office/drawing/2014/main" val="2970022809"/>
                    </a:ext>
                  </a:extLst>
                </a:gridCol>
                <a:gridCol w="8342556">
                  <a:extLst>
                    <a:ext uri="{9D8B030D-6E8A-4147-A177-3AD203B41FA5}">
                      <a16:colId xmlns:a16="http://schemas.microsoft.com/office/drawing/2014/main" val="3898599211"/>
                    </a:ext>
                  </a:extLst>
                </a:gridCol>
              </a:tblGrid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10830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51 254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1068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1616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26 856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22883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02171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D7E601-B253-463A-B5B0-3999A0FAD802}"/>
              </a:ext>
            </a:extLst>
          </p:cNvPr>
          <p:cNvSpPr/>
          <p:nvPr/>
        </p:nvSpPr>
        <p:spPr>
          <a:xfrm>
            <a:off x="3295650" y="2266950"/>
            <a:ext cx="805815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mươi mốt nghìn hai trăm năm mươi tư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91616D-98F3-4D5A-991E-6A46A5C1EE41}"/>
              </a:ext>
            </a:extLst>
          </p:cNvPr>
          <p:cNvSpPr/>
          <p:nvPr/>
        </p:nvSpPr>
        <p:spPr>
          <a:xfrm>
            <a:off x="981075" y="2838450"/>
            <a:ext cx="2105025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38 519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06B996-8F2B-4ACE-9BC8-42513866F678}"/>
              </a:ext>
            </a:extLst>
          </p:cNvPr>
          <p:cNvSpPr/>
          <p:nvPr/>
        </p:nvSpPr>
        <p:spPr>
          <a:xfrm>
            <a:off x="3162300" y="3495675"/>
            <a:ext cx="80391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mươi sáu nghìn tám trăm năm mươi sáu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099FD4-BDC4-4480-829A-3E74E89BB577}"/>
              </a:ext>
            </a:extLst>
          </p:cNvPr>
          <p:cNvSpPr/>
          <p:nvPr/>
        </p:nvSpPr>
        <p:spPr>
          <a:xfrm>
            <a:off x="990601" y="4181475"/>
            <a:ext cx="19812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79 600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152400"/>
            <a:ext cx="11098530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2F545C-14F4-432C-A93F-5CEBE5A1593F}"/>
              </a:ext>
            </a:extLst>
          </p:cNvPr>
          <p:cNvSpPr txBox="1"/>
          <p:nvPr/>
        </p:nvSpPr>
        <p:spPr>
          <a:xfrm>
            <a:off x="4889445" y="70864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F4904-7C4F-4F36-AEA0-157A2F967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42" y="1781174"/>
            <a:ext cx="11159634" cy="3038475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B2D8ECAC-7395-4615-BD1C-CB4509B4E2EE}"/>
              </a:ext>
            </a:extLst>
          </p:cNvPr>
          <p:cNvSpPr/>
          <p:nvPr/>
        </p:nvSpPr>
        <p:spPr>
          <a:xfrm rot="16200000">
            <a:off x="2428880" y="5238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0224B-3EB2-4ED6-AA2B-37624EF0C54A}"/>
              </a:ext>
            </a:extLst>
          </p:cNvPr>
          <p:cNvSpPr txBox="1"/>
          <p:nvPr/>
        </p:nvSpPr>
        <p:spPr>
          <a:xfrm>
            <a:off x="2009775" y="9239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262A157-1FD7-4DDC-95BF-CE3D662A7681}"/>
              </a:ext>
            </a:extLst>
          </p:cNvPr>
          <p:cNvSpPr/>
          <p:nvPr/>
        </p:nvSpPr>
        <p:spPr>
          <a:xfrm rot="16200000">
            <a:off x="5095880" y="5619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3BFDF-296E-40E6-A1E9-7E51A1D1A6F8}"/>
              </a:ext>
            </a:extLst>
          </p:cNvPr>
          <p:cNvSpPr txBox="1"/>
          <p:nvPr/>
        </p:nvSpPr>
        <p:spPr>
          <a:xfrm>
            <a:off x="4629150" y="8858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CD4C-FC1D-4B6E-B9F2-1565077F904C}"/>
              </a:ext>
            </a:extLst>
          </p:cNvPr>
          <p:cNvSpPr/>
          <p:nvPr/>
        </p:nvSpPr>
        <p:spPr>
          <a:xfrm>
            <a:off x="7600950" y="1952625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34DEF7-282F-49C7-8EA5-1F0B9B75DC94}"/>
              </a:ext>
            </a:extLst>
          </p:cNvPr>
          <p:cNvSpPr/>
          <p:nvPr/>
        </p:nvSpPr>
        <p:spPr>
          <a:xfrm>
            <a:off x="9801225" y="19621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67 250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4A83070-EADC-4EA5-A794-D2B6091BC4E7}"/>
              </a:ext>
            </a:extLst>
          </p:cNvPr>
          <p:cNvSpPr/>
          <p:nvPr/>
        </p:nvSpPr>
        <p:spPr>
          <a:xfrm rot="16200000">
            <a:off x="2776543" y="1719263"/>
            <a:ext cx="223835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C2B6C-F8AE-4BD6-8DD3-2BBACF0EBEF2}"/>
              </a:ext>
            </a:extLst>
          </p:cNvPr>
          <p:cNvSpPr txBox="1"/>
          <p:nvPr/>
        </p:nvSpPr>
        <p:spPr>
          <a:xfrm>
            <a:off x="2219325" y="23145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A02619-5214-4066-A48D-2D9555F19396}"/>
              </a:ext>
            </a:extLst>
          </p:cNvPr>
          <p:cNvSpPr/>
          <p:nvPr/>
        </p:nvSpPr>
        <p:spPr>
          <a:xfrm>
            <a:off x="5381625" y="29908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46 800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EC3C-B9A1-42F6-A36F-469CC4BDC51C}"/>
              </a:ext>
            </a:extLst>
          </p:cNvPr>
          <p:cNvSpPr/>
          <p:nvPr/>
        </p:nvSpPr>
        <p:spPr>
          <a:xfrm>
            <a:off x="9801225" y="29527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47 000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00394E8-8164-4783-9674-622FEF7338D2}"/>
              </a:ext>
            </a:extLst>
          </p:cNvPr>
          <p:cNvSpPr/>
          <p:nvPr/>
        </p:nvSpPr>
        <p:spPr>
          <a:xfrm rot="5400000">
            <a:off x="7010405" y="370522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C49AB-2A37-48F5-BDF7-132E0FC5DF9E}"/>
              </a:ext>
            </a:extLst>
          </p:cNvPr>
          <p:cNvSpPr txBox="1"/>
          <p:nvPr/>
        </p:nvSpPr>
        <p:spPr>
          <a:xfrm>
            <a:off x="6105525" y="49720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2EA34-D3B8-44EC-944E-6486AF533123}"/>
              </a:ext>
            </a:extLst>
          </p:cNvPr>
          <p:cNvSpPr/>
          <p:nvPr/>
        </p:nvSpPr>
        <p:spPr>
          <a:xfrm>
            <a:off x="3143250" y="40195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206F06B-9AB3-4339-A221-9D2290AD1D60}"/>
              </a:ext>
            </a:extLst>
          </p:cNvPr>
          <p:cNvSpPr/>
          <p:nvPr/>
        </p:nvSpPr>
        <p:spPr>
          <a:xfrm>
            <a:off x="9791700" y="39814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83 000</a:t>
            </a:r>
          </a:p>
        </p:txBody>
      </p:sp>
    </p:spTree>
    <p:extLst>
      <p:ext uri="{BB962C8B-B14F-4D97-AF65-F5344CB8AC3E}">
        <p14:creationId xmlns:p14="http://schemas.microsoft.com/office/powerpoint/2010/main" val="3849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/>
      <p:bldP spid="21" grpId="0" animBg="1"/>
      <p:bldP spid="22" grpId="0"/>
      <p:bldP spid="10" grpId="0" animBg="1"/>
      <p:bldP spid="23" grpId="0" animBg="1"/>
      <p:bldP spid="24" grpId="0" animBg="1"/>
      <p:bldP spid="25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558" y="133350"/>
            <a:ext cx="11133331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625" y="318184"/>
            <a:ext cx="1782375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6075" y="233849"/>
            <a:ext cx="8239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cách từ vị trí ong vàng đến các vườn hoa được cho như hình sau: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32FBE-86C2-4E19-88C0-5B32E5CE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71575"/>
            <a:ext cx="8220075" cy="296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F34D3-8A60-4782-B2AD-7ADAA436C243}"/>
              </a:ext>
            </a:extLst>
          </p:cNvPr>
          <p:cNvSpPr txBox="1"/>
          <p:nvPr/>
        </p:nvSpPr>
        <p:spPr>
          <a:xfrm>
            <a:off x="1162050" y="4010025"/>
            <a:ext cx="1026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nào xa nhất? Từ vị trí ong vàng đến vườn hoa nào gần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80EE3-7F7F-4187-88E5-0B4C3F22AEDA}"/>
              </a:ext>
            </a:extLst>
          </p:cNvPr>
          <p:cNvSpPr txBox="1"/>
          <p:nvPr/>
        </p:nvSpPr>
        <p:spPr>
          <a:xfrm>
            <a:off x="1704975" y="5095875"/>
            <a:ext cx="892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sánh: 25 090 m &lt; 35 000 m &lt; 42 890 m &lt; 45 050 m 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nhất.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ong vàng đến vườn hoa hướng dương gần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26" y="133350"/>
            <a:ext cx="11858624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8" name="Google Shape;2406;p59">
            <a:extLst>
              <a:ext uri="{FF2B5EF4-FFF2-40B4-BE49-F238E27FC236}">
                <a16:creationId xmlns:a16="http://schemas.microsoft.com/office/drawing/2014/main" id="{3F0EF705-FEF2-40BE-A118-91AADDEC8A93}"/>
              </a:ext>
            </a:extLst>
          </p:cNvPr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2407;p59">
            <a:extLst>
              <a:ext uri="{FF2B5EF4-FFF2-40B4-BE49-F238E27FC236}">
                <a16:creationId xmlns:a16="http://schemas.microsoft.com/office/drawing/2014/main" id="{A324B8BC-9E84-43BE-A608-057B2E1A1577}"/>
              </a:ext>
            </a:extLst>
          </p:cNvPr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2408;p59">
            <a:extLst>
              <a:ext uri="{FF2B5EF4-FFF2-40B4-BE49-F238E27FC236}">
                <a16:creationId xmlns:a16="http://schemas.microsoft.com/office/drawing/2014/main" id="{AAA3BB34-3A47-45E3-AFDF-8CDF1FAB5A64}"/>
              </a:ext>
            </a:extLst>
          </p:cNvPr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2409;p59">
            <a:extLst>
              <a:ext uri="{FF2B5EF4-FFF2-40B4-BE49-F238E27FC236}">
                <a16:creationId xmlns:a16="http://schemas.microsoft.com/office/drawing/2014/main" id="{8218F0DE-BA98-472E-BB0F-FC03A627731D}"/>
              </a:ext>
            </a:extLst>
          </p:cNvPr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2534;p59">
            <a:extLst>
              <a:ext uri="{FF2B5EF4-FFF2-40B4-BE49-F238E27FC236}">
                <a16:creationId xmlns:a16="http://schemas.microsoft.com/office/drawing/2014/main" id="{286F8BE1-22D1-4388-A419-A6DBAC7A3217}"/>
              </a:ext>
            </a:extLst>
          </p:cNvPr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2535;p59">
            <a:extLst>
              <a:ext uri="{FF2B5EF4-FFF2-40B4-BE49-F238E27FC236}">
                <a16:creationId xmlns:a16="http://schemas.microsoft.com/office/drawing/2014/main" id="{D5A35692-9336-4A31-9BC5-403705523057}"/>
              </a:ext>
            </a:extLst>
          </p:cNvPr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2549;p59">
            <a:extLst>
              <a:ext uri="{FF2B5EF4-FFF2-40B4-BE49-F238E27FC236}">
                <a16:creationId xmlns:a16="http://schemas.microsoft.com/office/drawing/2014/main" id="{F473290D-4B1E-4A85-8F87-AEE6A57ABE8D}"/>
              </a:ext>
            </a:extLst>
          </p:cNvPr>
          <p:cNvGrpSpPr/>
          <p:nvPr/>
        </p:nvGrpSpPr>
        <p:grpSpPr>
          <a:xfrm>
            <a:off x="9896474" y="4793596"/>
            <a:ext cx="2387931" cy="2064404"/>
            <a:chOff x="6601117" y="625235"/>
            <a:chExt cx="3154878" cy="2754475"/>
          </a:xfrm>
        </p:grpSpPr>
        <p:sp>
          <p:nvSpPr>
            <p:cNvPr id="118" name="Google Shape;2550;p59">
              <a:extLst>
                <a:ext uri="{FF2B5EF4-FFF2-40B4-BE49-F238E27FC236}">
                  <a16:creationId xmlns:a16="http://schemas.microsoft.com/office/drawing/2014/main" id="{5EE13A04-7DA1-4386-B2C2-BF28258BA53B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51;p59">
              <a:extLst>
                <a:ext uri="{FF2B5EF4-FFF2-40B4-BE49-F238E27FC236}">
                  <a16:creationId xmlns:a16="http://schemas.microsoft.com/office/drawing/2014/main" id="{5D272256-2301-453A-8A16-0BC2AE5EE18C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52;p59">
              <a:extLst>
                <a:ext uri="{FF2B5EF4-FFF2-40B4-BE49-F238E27FC236}">
                  <a16:creationId xmlns:a16="http://schemas.microsoft.com/office/drawing/2014/main" id="{061C4797-D28F-4F98-8B43-F1B682FD5C70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53;p59">
              <a:extLst>
                <a:ext uri="{FF2B5EF4-FFF2-40B4-BE49-F238E27FC236}">
                  <a16:creationId xmlns:a16="http://schemas.microsoft.com/office/drawing/2014/main" id="{F88D14B2-F328-4F4E-93E9-8AB5DB74C00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54;p59">
              <a:extLst>
                <a:ext uri="{FF2B5EF4-FFF2-40B4-BE49-F238E27FC236}">
                  <a16:creationId xmlns:a16="http://schemas.microsoft.com/office/drawing/2014/main" id="{3D7B2A98-A098-4475-8B8C-6163973AF935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555;p59">
              <a:extLst>
                <a:ext uri="{FF2B5EF4-FFF2-40B4-BE49-F238E27FC236}">
                  <a16:creationId xmlns:a16="http://schemas.microsoft.com/office/drawing/2014/main" id="{A0A45DC2-B0FC-4D62-9745-CECB448B1F12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556;p59">
              <a:extLst>
                <a:ext uri="{FF2B5EF4-FFF2-40B4-BE49-F238E27FC236}">
                  <a16:creationId xmlns:a16="http://schemas.microsoft.com/office/drawing/2014/main" id="{1C2F7ED3-7ACE-4E3F-AC27-F3ACCFB2B29C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557;p59">
              <a:extLst>
                <a:ext uri="{FF2B5EF4-FFF2-40B4-BE49-F238E27FC236}">
                  <a16:creationId xmlns:a16="http://schemas.microsoft.com/office/drawing/2014/main" id="{0868C230-964D-4A57-A45D-785402D62FB0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558;p59">
              <a:extLst>
                <a:ext uri="{FF2B5EF4-FFF2-40B4-BE49-F238E27FC236}">
                  <a16:creationId xmlns:a16="http://schemas.microsoft.com/office/drawing/2014/main" id="{C1C8AD77-444B-469A-B6B5-58211C26A3AB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559;p59">
              <a:extLst>
                <a:ext uri="{FF2B5EF4-FFF2-40B4-BE49-F238E27FC236}">
                  <a16:creationId xmlns:a16="http://schemas.microsoft.com/office/drawing/2014/main" id="{DC9F04F9-25FE-4541-BEB6-C67507ACEA7E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560;p59">
              <a:extLst>
                <a:ext uri="{FF2B5EF4-FFF2-40B4-BE49-F238E27FC236}">
                  <a16:creationId xmlns:a16="http://schemas.microsoft.com/office/drawing/2014/main" id="{6B03589E-C17B-40C9-99B2-F39C359718C5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561;p59">
              <a:extLst>
                <a:ext uri="{FF2B5EF4-FFF2-40B4-BE49-F238E27FC236}">
                  <a16:creationId xmlns:a16="http://schemas.microsoft.com/office/drawing/2014/main" id="{57B4EB49-C98F-4831-B76C-25C777493BFA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562;p59">
              <a:extLst>
                <a:ext uri="{FF2B5EF4-FFF2-40B4-BE49-F238E27FC236}">
                  <a16:creationId xmlns:a16="http://schemas.microsoft.com/office/drawing/2014/main" id="{9514EAF4-F96C-48D6-817E-4F0905D5311B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563;p59">
              <a:extLst>
                <a:ext uri="{FF2B5EF4-FFF2-40B4-BE49-F238E27FC236}">
                  <a16:creationId xmlns:a16="http://schemas.microsoft.com/office/drawing/2014/main" id="{ED100AA6-E425-40AA-906A-BCF733571094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564;p59">
              <a:extLst>
                <a:ext uri="{FF2B5EF4-FFF2-40B4-BE49-F238E27FC236}">
                  <a16:creationId xmlns:a16="http://schemas.microsoft.com/office/drawing/2014/main" id="{7136C45C-8450-4D5D-922C-A171A49436C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565;p59">
              <a:extLst>
                <a:ext uri="{FF2B5EF4-FFF2-40B4-BE49-F238E27FC236}">
                  <a16:creationId xmlns:a16="http://schemas.microsoft.com/office/drawing/2014/main" id="{9D48B281-B8F4-4077-9779-30F452B86468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566;p59">
              <a:extLst>
                <a:ext uri="{FF2B5EF4-FFF2-40B4-BE49-F238E27FC236}">
                  <a16:creationId xmlns:a16="http://schemas.microsoft.com/office/drawing/2014/main" id="{9B0F2FE8-1AB8-474E-90AF-D10805DD4F00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567;p59">
              <a:extLst>
                <a:ext uri="{FF2B5EF4-FFF2-40B4-BE49-F238E27FC236}">
                  <a16:creationId xmlns:a16="http://schemas.microsoft.com/office/drawing/2014/main" id="{F3E43C0C-BBAF-48AC-8C82-0F17026E22D1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568;p59">
              <a:extLst>
                <a:ext uri="{FF2B5EF4-FFF2-40B4-BE49-F238E27FC236}">
                  <a16:creationId xmlns:a16="http://schemas.microsoft.com/office/drawing/2014/main" id="{45AF7153-BC82-441C-AE05-65EC8348CC8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569;p59">
              <a:extLst>
                <a:ext uri="{FF2B5EF4-FFF2-40B4-BE49-F238E27FC236}">
                  <a16:creationId xmlns:a16="http://schemas.microsoft.com/office/drawing/2014/main" id="{7C847C7F-D26D-4F3A-BA3B-177E7E547AB3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570;p59">
              <a:extLst>
                <a:ext uri="{FF2B5EF4-FFF2-40B4-BE49-F238E27FC236}">
                  <a16:creationId xmlns:a16="http://schemas.microsoft.com/office/drawing/2014/main" id="{04E685B7-D442-40EF-B23E-91FFB8913120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571;p59">
              <a:extLst>
                <a:ext uri="{FF2B5EF4-FFF2-40B4-BE49-F238E27FC236}">
                  <a16:creationId xmlns:a16="http://schemas.microsoft.com/office/drawing/2014/main" id="{5076F24F-E691-4F2F-9E3E-74596A13E8F0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572;p59">
              <a:extLst>
                <a:ext uri="{FF2B5EF4-FFF2-40B4-BE49-F238E27FC236}">
                  <a16:creationId xmlns:a16="http://schemas.microsoft.com/office/drawing/2014/main" id="{8F8E8A4B-98B6-4470-9B2F-D8AE444ACCDB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573;p59">
              <a:extLst>
                <a:ext uri="{FF2B5EF4-FFF2-40B4-BE49-F238E27FC236}">
                  <a16:creationId xmlns:a16="http://schemas.microsoft.com/office/drawing/2014/main" id="{C650B243-FB09-4B3D-A7D7-9C63D5AE460E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574;p59">
              <a:extLst>
                <a:ext uri="{FF2B5EF4-FFF2-40B4-BE49-F238E27FC236}">
                  <a16:creationId xmlns:a16="http://schemas.microsoft.com/office/drawing/2014/main" id="{70913B91-4CF1-4984-89B8-2B941C15FB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575;p59">
              <a:extLst>
                <a:ext uri="{FF2B5EF4-FFF2-40B4-BE49-F238E27FC236}">
                  <a16:creationId xmlns:a16="http://schemas.microsoft.com/office/drawing/2014/main" id="{AF66CC08-2A42-4856-B324-F913962DFC42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576;p59">
              <a:extLst>
                <a:ext uri="{FF2B5EF4-FFF2-40B4-BE49-F238E27FC236}">
                  <a16:creationId xmlns:a16="http://schemas.microsoft.com/office/drawing/2014/main" id="{C6BDE3E0-CC82-458A-B3F1-98B5FF8907AA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577;p59">
              <a:extLst>
                <a:ext uri="{FF2B5EF4-FFF2-40B4-BE49-F238E27FC236}">
                  <a16:creationId xmlns:a16="http://schemas.microsoft.com/office/drawing/2014/main" id="{FDE1045E-E643-490D-887F-89CE846C3FF6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578;p59">
              <a:extLst>
                <a:ext uri="{FF2B5EF4-FFF2-40B4-BE49-F238E27FC236}">
                  <a16:creationId xmlns:a16="http://schemas.microsoft.com/office/drawing/2014/main" id="{33353A21-E0B7-443D-B1EB-BF1A397F02F2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579;p59">
              <a:extLst>
                <a:ext uri="{FF2B5EF4-FFF2-40B4-BE49-F238E27FC236}">
                  <a16:creationId xmlns:a16="http://schemas.microsoft.com/office/drawing/2014/main" id="{BE689C8E-851E-4585-917E-9514052A3D80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580;p59">
              <a:extLst>
                <a:ext uri="{FF2B5EF4-FFF2-40B4-BE49-F238E27FC236}">
                  <a16:creationId xmlns:a16="http://schemas.microsoft.com/office/drawing/2014/main" id="{27637FA7-B8B5-4DA9-8689-9B5A3856BC3A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581;p59">
              <a:extLst>
                <a:ext uri="{FF2B5EF4-FFF2-40B4-BE49-F238E27FC236}">
                  <a16:creationId xmlns:a16="http://schemas.microsoft.com/office/drawing/2014/main" id="{3B351F8B-1723-4FCD-8775-C004220292BB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582;p59">
              <a:extLst>
                <a:ext uri="{FF2B5EF4-FFF2-40B4-BE49-F238E27FC236}">
                  <a16:creationId xmlns:a16="http://schemas.microsoft.com/office/drawing/2014/main" id="{2C03E305-F8DA-41E4-A10B-DDCB0CFFA653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583;p59">
              <a:extLst>
                <a:ext uri="{FF2B5EF4-FFF2-40B4-BE49-F238E27FC236}">
                  <a16:creationId xmlns:a16="http://schemas.microsoft.com/office/drawing/2014/main" id="{7E2EDB56-9683-44E5-BC7B-690FD966C2C7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584;p59">
              <a:extLst>
                <a:ext uri="{FF2B5EF4-FFF2-40B4-BE49-F238E27FC236}">
                  <a16:creationId xmlns:a16="http://schemas.microsoft.com/office/drawing/2014/main" id="{7F839E19-57E9-480E-966E-D7C88257589C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585;p59">
              <a:extLst>
                <a:ext uri="{FF2B5EF4-FFF2-40B4-BE49-F238E27FC236}">
                  <a16:creationId xmlns:a16="http://schemas.microsoft.com/office/drawing/2014/main" id="{161C1EA8-A6CB-4C45-AF80-02ADEB447F32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586;p59">
              <a:extLst>
                <a:ext uri="{FF2B5EF4-FFF2-40B4-BE49-F238E27FC236}">
                  <a16:creationId xmlns:a16="http://schemas.microsoft.com/office/drawing/2014/main" id="{7E798029-4CBB-4A5B-932A-D19202AB6D84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587;p59">
              <a:extLst>
                <a:ext uri="{FF2B5EF4-FFF2-40B4-BE49-F238E27FC236}">
                  <a16:creationId xmlns:a16="http://schemas.microsoft.com/office/drawing/2014/main" id="{49F2FC07-B178-442F-8A84-592EA7DDA1F7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588;p59">
              <a:extLst>
                <a:ext uri="{FF2B5EF4-FFF2-40B4-BE49-F238E27FC236}">
                  <a16:creationId xmlns:a16="http://schemas.microsoft.com/office/drawing/2014/main" id="{59DA42FF-D55F-4DB3-84D1-BA6769D76FA5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589;p59">
              <a:extLst>
                <a:ext uri="{FF2B5EF4-FFF2-40B4-BE49-F238E27FC236}">
                  <a16:creationId xmlns:a16="http://schemas.microsoft.com/office/drawing/2014/main" id="{01637EE3-33FE-4D42-B276-2639DF2BBC02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590;p59">
              <a:extLst>
                <a:ext uri="{FF2B5EF4-FFF2-40B4-BE49-F238E27FC236}">
                  <a16:creationId xmlns:a16="http://schemas.microsoft.com/office/drawing/2014/main" id="{F7DF5666-FFCD-4755-8943-09251B8347D3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591;p59">
              <a:extLst>
                <a:ext uri="{FF2B5EF4-FFF2-40B4-BE49-F238E27FC236}">
                  <a16:creationId xmlns:a16="http://schemas.microsoft.com/office/drawing/2014/main" id="{7E10515B-DF97-44E7-AA03-4EC46F4002C7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592;p59">
              <a:extLst>
                <a:ext uri="{FF2B5EF4-FFF2-40B4-BE49-F238E27FC236}">
                  <a16:creationId xmlns:a16="http://schemas.microsoft.com/office/drawing/2014/main" id="{156A9912-C768-437E-926A-3B26CDC34FBE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593;p59">
              <a:extLst>
                <a:ext uri="{FF2B5EF4-FFF2-40B4-BE49-F238E27FC236}">
                  <a16:creationId xmlns:a16="http://schemas.microsoft.com/office/drawing/2014/main" id="{A90AA683-E62C-4164-92DE-0B5C2A8E48FB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594;p59">
              <a:extLst>
                <a:ext uri="{FF2B5EF4-FFF2-40B4-BE49-F238E27FC236}">
                  <a16:creationId xmlns:a16="http://schemas.microsoft.com/office/drawing/2014/main" id="{009DB535-7335-459A-AF79-A043EE7E29C0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595;p59">
              <a:extLst>
                <a:ext uri="{FF2B5EF4-FFF2-40B4-BE49-F238E27FC236}">
                  <a16:creationId xmlns:a16="http://schemas.microsoft.com/office/drawing/2014/main" id="{73B6FB36-71F4-45DD-A0AB-F4901DF9B28C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596;p59">
              <a:extLst>
                <a:ext uri="{FF2B5EF4-FFF2-40B4-BE49-F238E27FC236}">
                  <a16:creationId xmlns:a16="http://schemas.microsoft.com/office/drawing/2014/main" id="{DEBDBC9B-1E22-4E3E-970C-D8B6259C4FA2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597;p59">
              <a:extLst>
                <a:ext uri="{FF2B5EF4-FFF2-40B4-BE49-F238E27FC236}">
                  <a16:creationId xmlns:a16="http://schemas.microsoft.com/office/drawing/2014/main" id="{5686D4FB-DE3D-4396-8D9C-4A99F1C538AD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598;p59">
              <a:extLst>
                <a:ext uri="{FF2B5EF4-FFF2-40B4-BE49-F238E27FC236}">
                  <a16:creationId xmlns:a16="http://schemas.microsoft.com/office/drawing/2014/main" id="{67B56EB9-DA08-4646-86CE-44FE6B605096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599;p59">
              <a:extLst>
                <a:ext uri="{FF2B5EF4-FFF2-40B4-BE49-F238E27FC236}">
                  <a16:creationId xmlns:a16="http://schemas.microsoft.com/office/drawing/2014/main" id="{AD798824-5D1E-4857-B335-70A4D48E17B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00;p59">
              <a:extLst>
                <a:ext uri="{FF2B5EF4-FFF2-40B4-BE49-F238E27FC236}">
                  <a16:creationId xmlns:a16="http://schemas.microsoft.com/office/drawing/2014/main" id="{5474D49E-0868-4385-8C8F-E6F0138AB871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01;p59">
              <a:extLst>
                <a:ext uri="{FF2B5EF4-FFF2-40B4-BE49-F238E27FC236}">
                  <a16:creationId xmlns:a16="http://schemas.microsoft.com/office/drawing/2014/main" id="{352F564C-A8D7-404B-8A0F-27ED05EA611D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602;p59">
              <a:extLst>
                <a:ext uri="{FF2B5EF4-FFF2-40B4-BE49-F238E27FC236}">
                  <a16:creationId xmlns:a16="http://schemas.microsoft.com/office/drawing/2014/main" id="{161E43DF-C32F-4E58-AF40-0C39DE5C31F1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603;p59">
              <a:extLst>
                <a:ext uri="{FF2B5EF4-FFF2-40B4-BE49-F238E27FC236}">
                  <a16:creationId xmlns:a16="http://schemas.microsoft.com/office/drawing/2014/main" id="{AE5BC036-0021-4132-A1BD-8C8872660909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04;p59">
              <a:extLst>
                <a:ext uri="{FF2B5EF4-FFF2-40B4-BE49-F238E27FC236}">
                  <a16:creationId xmlns:a16="http://schemas.microsoft.com/office/drawing/2014/main" id="{97F9ADC4-55DF-48FE-93AD-63B022DD8703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05;p59">
              <a:extLst>
                <a:ext uri="{FF2B5EF4-FFF2-40B4-BE49-F238E27FC236}">
                  <a16:creationId xmlns:a16="http://schemas.microsoft.com/office/drawing/2014/main" id="{B6A326A4-8931-462B-ADF9-9E8D6D438ECD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06;p59">
              <a:extLst>
                <a:ext uri="{FF2B5EF4-FFF2-40B4-BE49-F238E27FC236}">
                  <a16:creationId xmlns:a16="http://schemas.microsoft.com/office/drawing/2014/main" id="{D21863E3-4933-4A76-95B6-102E7B33694C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07;p59">
              <a:extLst>
                <a:ext uri="{FF2B5EF4-FFF2-40B4-BE49-F238E27FC236}">
                  <a16:creationId xmlns:a16="http://schemas.microsoft.com/office/drawing/2014/main" id="{43F1EA50-BC85-41D9-9173-ECCACC5BA3A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08;p59">
              <a:extLst>
                <a:ext uri="{FF2B5EF4-FFF2-40B4-BE49-F238E27FC236}">
                  <a16:creationId xmlns:a16="http://schemas.microsoft.com/office/drawing/2014/main" id="{090AB62F-9C73-4108-81B6-2E54764B442F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09;p59">
              <a:extLst>
                <a:ext uri="{FF2B5EF4-FFF2-40B4-BE49-F238E27FC236}">
                  <a16:creationId xmlns:a16="http://schemas.microsoft.com/office/drawing/2014/main" id="{F6C1A239-4598-404D-94EC-B80A9AD1B548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10;p59">
              <a:extLst>
                <a:ext uri="{FF2B5EF4-FFF2-40B4-BE49-F238E27FC236}">
                  <a16:creationId xmlns:a16="http://schemas.microsoft.com/office/drawing/2014/main" id="{88EC6D7A-5F01-4DEF-A470-B9FAC37C22D9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Nhóm 8">
            <a:extLst>
              <a:ext uri="{FF2B5EF4-FFF2-40B4-BE49-F238E27FC236}">
                <a16:creationId xmlns:a16="http://schemas.microsoft.com/office/drawing/2014/main" id="{715DE705-347A-4A5D-97D1-3A2B2F28C7FE}"/>
              </a:ext>
            </a:extLst>
          </p:cNvPr>
          <p:cNvGrpSpPr/>
          <p:nvPr/>
        </p:nvGrpSpPr>
        <p:grpSpPr>
          <a:xfrm>
            <a:off x="1313980" y="521583"/>
            <a:ext cx="2781276" cy="1019440"/>
            <a:chOff x="1573976" y="504645"/>
            <a:chExt cx="2085957" cy="764580"/>
          </a:xfrm>
        </p:grpSpPr>
        <p:grpSp>
          <p:nvGrpSpPr>
            <p:cNvPr id="180" name="Nhóm 6">
              <a:extLst>
                <a:ext uri="{FF2B5EF4-FFF2-40B4-BE49-F238E27FC236}">
                  <a16:creationId xmlns:a16="http://schemas.microsoft.com/office/drawing/2014/main" id="{15FABAF9-AD74-49BE-A7D5-4F5D0AB0B05E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182" name="Tam giác Cân 4">
                <a:extLst>
                  <a:ext uri="{FF2B5EF4-FFF2-40B4-BE49-F238E27FC236}">
                    <a16:creationId xmlns:a16="http://schemas.microsoft.com/office/drawing/2014/main" id="{54F37360-9A9C-4244-AA9B-3A889EEC4E1E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3" name="Hộp Văn bản 5">
                <a:extLst>
                  <a:ext uri="{FF2B5EF4-FFF2-40B4-BE49-F238E27FC236}">
                    <a16:creationId xmlns:a16="http://schemas.microsoft.com/office/drawing/2014/main" id="{E10B39EF-035F-463D-B6D1-930A4645B1DE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181" name="Hộp Văn bản 7">
              <a:extLst>
                <a:ext uri="{FF2B5EF4-FFF2-40B4-BE49-F238E27FC236}">
                  <a16:creationId xmlns:a16="http://schemas.microsoft.com/office/drawing/2014/main" id="{728B59F4-8353-46FF-A755-8098927CF510}"/>
                </a:ext>
              </a:extLst>
            </p:cNvPr>
            <p:cNvSpPr txBox="1"/>
            <p:nvPr/>
          </p:nvSpPr>
          <p:spPr>
            <a:xfrm>
              <a:off x="2254448" y="504645"/>
              <a:ext cx="140548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Đ, S?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35C3D97-9549-4D1E-82B7-A15750B15402}"/>
              </a:ext>
            </a:extLst>
          </p:cNvPr>
          <p:cNvGrpSpPr/>
          <p:nvPr/>
        </p:nvGrpSpPr>
        <p:grpSpPr>
          <a:xfrm>
            <a:off x="476250" y="1857375"/>
            <a:ext cx="5724525" cy="707886"/>
            <a:chOff x="1057275" y="1838325"/>
            <a:chExt cx="5724525" cy="70788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23DA170-48EB-4A66-AE46-A551CB288294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62 820 &gt; 7 382</a:t>
              </a: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EAA6B44C-3FC4-4F2B-9F8E-ABB7F5CA3AA1}"/>
                </a:ext>
              </a:extLst>
            </p:cNvPr>
            <p:cNvSpPr/>
            <p:nvPr/>
          </p:nvSpPr>
          <p:spPr>
            <a:xfrm>
              <a:off x="5229225" y="18859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4B42DC3-5252-434A-8660-ED3AD1ADF4C7}"/>
              </a:ext>
            </a:extLst>
          </p:cNvPr>
          <p:cNvGrpSpPr/>
          <p:nvPr/>
        </p:nvGrpSpPr>
        <p:grpSpPr>
          <a:xfrm>
            <a:off x="390525" y="2943225"/>
            <a:ext cx="6438900" cy="726936"/>
            <a:chOff x="1057275" y="1819275"/>
            <a:chExt cx="6438900" cy="726936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C99D8E6-1410-4439-9750-3FD49DB5FE63}"/>
                </a:ext>
              </a:extLst>
            </p:cNvPr>
            <p:cNvSpPr txBox="1"/>
            <p:nvPr/>
          </p:nvSpPr>
          <p:spPr>
            <a:xfrm>
              <a:off x="1057275" y="1838325"/>
              <a:ext cx="6438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8 000 + 400 &gt; 9 000</a:t>
              </a: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F68445BE-DD21-4386-A2A6-2ECDFBB7764C}"/>
                </a:ext>
              </a:extLst>
            </p:cNvPr>
            <p:cNvSpPr/>
            <p:nvPr/>
          </p:nvSpPr>
          <p:spPr>
            <a:xfrm>
              <a:off x="6334125" y="181927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A67D0A2-1649-41DB-8E7D-5B88DF310F63}"/>
              </a:ext>
            </a:extLst>
          </p:cNvPr>
          <p:cNvGrpSpPr/>
          <p:nvPr/>
        </p:nvGrpSpPr>
        <p:grpSpPr>
          <a:xfrm>
            <a:off x="6715125" y="1924050"/>
            <a:ext cx="5724525" cy="707886"/>
            <a:chOff x="1057275" y="1838325"/>
            <a:chExt cx="5724525" cy="707886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46C9093-198E-45B0-8A5F-2D7F662CBAAD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52 794 &lt; 60 000</a:t>
              </a: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65CF0F6B-4FBE-4059-8013-0DCDE6320074}"/>
                </a:ext>
              </a:extLst>
            </p:cNvPr>
            <p:cNvSpPr/>
            <p:nvPr/>
          </p:nvSpPr>
          <p:spPr>
            <a:xfrm>
              <a:off x="5572125" y="18478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92E2C2D-497A-496B-A474-60B0B5BBD56A}"/>
              </a:ext>
            </a:extLst>
          </p:cNvPr>
          <p:cNvGrpSpPr/>
          <p:nvPr/>
        </p:nvGrpSpPr>
        <p:grpSpPr>
          <a:xfrm>
            <a:off x="6657975" y="2933700"/>
            <a:ext cx="5724525" cy="646331"/>
            <a:chOff x="1057275" y="1838325"/>
            <a:chExt cx="5724525" cy="646331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042C605-6E03-4BFA-97EB-15AEA3CE0DF8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 5 400 – 400 = 5 000</a:t>
              </a: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3C39A3FD-400A-497B-A29B-A6E2184E428D}"/>
                </a:ext>
              </a:extLst>
            </p:cNvPr>
            <p:cNvSpPr/>
            <p:nvPr/>
          </p:nvSpPr>
          <p:spPr>
            <a:xfrm>
              <a:off x="5800725" y="183832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7C38C0-50D0-42DF-8FC2-023C343D9C07}"/>
              </a:ext>
            </a:extLst>
          </p:cNvPr>
          <p:cNvSpPr/>
          <p:nvPr/>
        </p:nvSpPr>
        <p:spPr>
          <a:xfrm>
            <a:off x="4638675" y="18764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732E5D98-BE9F-482E-A017-115014D24A2C}"/>
              </a:ext>
            </a:extLst>
          </p:cNvPr>
          <p:cNvSpPr/>
          <p:nvPr/>
        </p:nvSpPr>
        <p:spPr>
          <a:xfrm>
            <a:off x="11210925" y="19145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7" name="Right Brace 196">
            <a:extLst>
              <a:ext uri="{FF2B5EF4-FFF2-40B4-BE49-F238E27FC236}">
                <a16:creationId xmlns:a16="http://schemas.microsoft.com/office/drawing/2014/main" id="{269F9655-12F3-4C02-AFC2-2385C8DA472C}"/>
              </a:ext>
            </a:extLst>
          </p:cNvPr>
          <p:cNvSpPr/>
          <p:nvPr/>
        </p:nvSpPr>
        <p:spPr>
          <a:xfrm rot="5400000">
            <a:off x="2124080" y="2667001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88AC991-0B64-4B92-A9AC-2DB865BD3F98}"/>
              </a:ext>
            </a:extLst>
          </p:cNvPr>
          <p:cNvSpPr txBox="1"/>
          <p:nvPr/>
        </p:nvSpPr>
        <p:spPr>
          <a:xfrm>
            <a:off x="1562100" y="3914775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8 400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08E25F80-4760-40E7-819D-B797D05E4B3D}"/>
              </a:ext>
            </a:extLst>
          </p:cNvPr>
          <p:cNvSpPr/>
          <p:nvPr/>
        </p:nvSpPr>
        <p:spPr>
          <a:xfrm>
            <a:off x="5667375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3" name="Right Brace 202">
            <a:extLst>
              <a:ext uri="{FF2B5EF4-FFF2-40B4-BE49-F238E27FC236}">
                <a16:creationId xmlns:a16="http://schemas.microsoft.com/office/drawing/2014/main" id="{A0C1745E-A3C9-4A88-A59E-A30205D29153}"/>
              </a:ext>
            </a:extLst>
          </p:cNvPr>
          <p:cNvSpPr/>
          <p:nvPr/>
        </p:nvSpPr>
        <p:spPr>
          <a:xfrm rot="5400000">
            <a:off x="8277232" y="254317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C9E6FA5-435C-4E74-8088-BD2C88073A0B}"/>
              </a:ext>
            </a:extLst>
          </p:cNvPr>
          <p:cNvSpPr txBox="1"/>
          <p:nvPr/>
        </p:nvSpPr>
        <p:spPr>
          <a:xfrm>
            <a:off x="7715252" y="37909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5201942F-C862-41F0-A614-FF80D358B255}"/>
              </a:ext>
            </a:extLst>
          </p:cNvPr>
          <p:cNvSpPr/>
          <p:nvPr/>
        </p:nvSpPr>
        <p:spPr>
          <a:xfrm>
            <a:off x="11391900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249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8" grpId="0" animBg="1"/>
      <p:bldP spid="99" grpId="0" animBg="1"/>
      <p:bldP spid="100" grpId="0" animBg="1"/>
      <p:bldP spid="101" grpId="0" animBg="1"/>
      <p:bldP spid="2" grpId="0" animBg="1"/>
      <p:bldP spid="196" grpId="0" animBg="1"/>
      <p:bldP spid="197" grpId="0" animBg="1"/>
      <p:bldP spid="198" grpId="0"/>
      <p:bldP spid="199" grpId="0" animBg="1"/>
      <p:bldP spid="203" grpId="0" animBg="1"/>
      <p:bldP spid="204" grpId="0"/>
      <p:bldP spid="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Background template design with pink stripes Vector Image">
            <a:extLst>
              <a:ext uri="{FF2B5EF4-FFF2-40B4-BE49-F238E27FC236}">
                <a16:creationId xmlns:a16="http://schemas.microsoft.com/office/drawing/2014/main" id="{81C887B2-E632-4DEC-B835-96C0D3A17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6" y="474905"/>
            <a:ext cx="7776419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206CB-244C-4014-845F-21F3E177D6CD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3F3510-19DC-4E6F-AC92-25CDDCAF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766570-F697-43C7-9588-F8859FDEC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34" b="84766" l="54685" r="74744">
                        <a14:foregroundMark x1="72182" y1="29948" x2="73280" y2="47266"/>
                        <a14:foregroundMark x1="73280" y1="47266" x2="73353" y2="47396"/>
                        <a14:foregroundMark x1="74451" y1="31380" x2="72987" y2="58594"/>
                        <a14:foregroundMark x1="73499" y1="54427" x2="73865" y2="73177"/>
                        <a14:foregroundMark x1="67350" y1="71875" x2="63177" y2="73828"/>
                        <a14:foregroundMark x1="64934" y1="54557" x2="73133" y2="57943"/>
                        <a14:foregroundMark x1="66471" y1="49089" x2="68009" y2="57292"/>
                        <a14:foregroundMark x1="68009" y1="57292" x2="68375" y2="58073"/>
                        <a14:foregroundMark x1="64641" y1="50260" x2="64641" y2="50260"/>
                        <a14:foregroundMark x1="67130" y1="72526" x2="74744" y2="79297"/>
                        <a14:foregroundMark x1="57174" y1="44792" x2="59224" y2="55078"/>
                        <a14:foregroundMark x1="60249" y1="46745" x2="61347" y2="51172"/>
                        <a14:foregroundMark x1="62592" y1="55469" x2="63397" y2="58073"/>
                        <a14:foregroundMark x1="64422" y1="55729" x2="65300" y2="60938"/>
                        <a14:foregroundMark x1="55710" y1="54427" x2="57760" y2="55859"/>
                        <a14:foregroundMark x1="58638" y1="70573" x2="58638" y2="70573"/>
                        <a14:foregroundMark x1="62445" y1="75000" x2="64275" y2="75000"/>
                        <a14:foregroundMark x1="63031" y1="81250" x2="65373" y2="81250"/>
                        <a14:foregroundMark x1="64129" y1="84766" x2="64129" y2="84766"/>
                        <a14:foregroundMark x1="58492" y1="80599" x2="58492" y2="80599"/>
                        <a14:foregroundMark x1="58785" y1="77344" x2="59151" y2="79557"/>
                        <a14:foregroundMark x1="58126" y1="70833" x2="58858" y2="75781"/>
                        <a14:foregroundMark x1="56149" y1="50260" x2="56149" y2="50260"/>
                        <a14:foregroundMark x1="56808" y1="47005" x2="56808" y2="47005"/>
                        <a14:foregroundMark x1="56442" y1="47786" x2="56442" y2="47786"/>
                        <a14:foregroundMark x1="64348" y1="51042" x2="64348" y2="51042"/>
                        <a14:foregroundMark x1="63982" y1="51302" x2="63982" y2="51302"/>
                        <a14:foregroundMark x1="63836" y1="52344" x2="63836" y2="52344"/>
                        <a14:foregroundMark x1="63836" y1="53516" x2="63836" y2="53516"/>
                        <a14:foregroundMark x1="64129" y1="54167" x2="63909" y2="51953"/>
                        <a14:foregroundMark x1="63690" y1="53125" x2="64275" y2="54557"/>
                        <a14:foregroundMark x1="56369" y1="45443" x2="56369" y2="45443"/>
                        <a14:foregroundMark x1="55930" y1="46484" x2="55930" y2="46484"/>
                        <a14:foregroundMark x1="55930" y1="47786" x2="55930" y2="47786"/>
                        <a14:foregroundMark x1="56076" y1="48047" x2="56076" y2="48047"/>
                        <a14:foregroundMark x1="57540" y1="45052" x2="57540" y2="45052"/>
                        <a14:foregroundMark x1="55198" y1="52995" x2="55198" y2="52995"/>
                        <a14:foregroundMark x1="54832" y1="54427" x2="54832" y2="54427"/>
                        <a14:foregroundMark x1="54978" y1="54948" x2="55564" y2="55859"/>
                        <a14:foregroundMark x1="55051" y1="55078" x2="56662" y2="57031"/>
                        <a14:foregroundMark x1="54758" y1="54036" x2="56223" y2="52604"/>
                        <a14:foregroundMark x1="60981" y1="52214" x2="61567" y2="53516"/>
                        <a14:foregroundMark x1="70278" y1="30469" x2="72694" y2="28385"/>
                        <a14:foregroundMark x1="72694" y1="28385" x2="73657" y2="28055"/>
                        <a14:foregroundMark x1="73480" y1="28552" x2="72108" y2="29557"/>
                        <a14:foregroundMark x1="71416" y1="30599" x2="70897" y2="31379"/>
                        <a14:foregroundMark x1="72108" y1="29557" x2="71416" y2="30599"/>
                        <a14:foregroundMark x1="68960" y1="39193" x2="70937" y2="50130"/>
                        <a14:foregroundMark x1="70937" y1="45182" x2="73133" y2="51302"/>
                        <a14:foregroundMark x1="63982" y1="46615" x2="67570" y2="48698"/>
                        <a14:foregroundMark x1="65300" y1="42448" x2="68082" y2="47396"/>
                        <a14:foregroundMark x1="61127" y1="48438" x2="61127" y2="48307"/>
                        <a14:foregroundMark x1="61127" y1="48307" x2="61127" y2="48307"/>
                        <a14:foregroundMark x1="60395" y1="45833" x2="60395" y2="45833"/>
                        <a14:foregroundMark x1="60688" y1="46094" x2="61127" y2="46615"/>
                        <a14:foregroundMark x1="61420" y1="47266" x2="60322" y2="45964"/>
                        <a14:foregroundMark x1="59736" y1="45703" x2="59078" y2="46484"/>
                        <a14:foregroundMark x1="56735" y1="45052" x2="56296" y2="46094"/>
                        <a14:foregroundMark x1="55857" y1="47135" x2="56003" y2="48307"/>
                        <a14:foregroundMark x1="56369" y1="48307" x2="57247" y2="50651"/>
                        <a14:foregroundMark x1="63690" y1="47135" x2="64714" y2="48698"/>
                        <a14:foregroundMark x1="64348" y1="43099" x2="64348" y2="43099"/>
                        <a14:foregroundMark x1="64202" y1="50651" x2="64202" y2="50651"/>
                        <a14:foregroundMark x1="68082" y1="38411" x2="66105" y2="41276"/>
                        <a14:foregroundMark x1="66105" y1="41276" x2="66105" y2="41276"/>
                        <a14:foregroundMark x1="67936" y1="38281" x2="68814" y2="38021"/>
                        <a14:foregroundMark x1="68082" y1="37630" x2="67204" y2="38411"/>
                        <a14:foregroundMark x1="68448" y1="37109" x2="68155" y2="37240"/>
                        <a14:foregroundMark x1="62006" y1="53646" x2="62006" y2="53646"/>
                        <a14:foregroundMark x1="66325" y1="39714" x2="65886" y2="43229"/>
                        <a14:foregroundMark x1="68082" y1="68099" x2="67936" y2="68229"/>
                        <a14:foregroundMark x1="67936" y1="68229" x2="67936" y2="68229"/>
                        <a14:foregroundMark x1="55857" y1="50651" x2="55857" y2="50651"/>
                        <a14:foregroundMark x1="56296" y1="50781" x2="56662" y2="52995"/>
                        <a14:backgroundMark x1="69766" y1="30469" x2="69400" y2="31120"/>
                        <a14:backgroundMark x1="73865" y1="27474" x2="74524" y2="27474"/>
                        <a14:backgroundMark x1="70059" y1="30599" x2="68668" y2="34635"/>
                        <a14:backgroundMark x1="70059" y1="30599" x2="70059" y2="30599"/>
                        <a14:backgroundMark x1="68741" y1="36719" x2="68814" y2="35026"/>
                        <a14:backgroundMark x1="70132" y1="30208" x2="70498" y2="30078"/>
                        <a14:backgroundMark x1="70351" y1="30339" x2="69546" y2="3112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27" t="23199" r="25021" b="14555"/>
          <a:stretch/>
        </p:blipFill>
        <p:spPr>
          <a:xfrm>
            <a:off x="8099686" y="578107"/>
            <a:ext cx="4092314" cy="6835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D4B0D-CB9B-4FBD-8CF3-007EA221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655" y="607646"/>
            <a:ext cx="520033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4" y="617897"/>
            <a:ext cx="10058400" cy="3185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252</Words>
  <Application>Microsoft Office PowerPoint</Application>
  <PresentationFormat>Widescreen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#9Slide05 SVNClementine</vt:lpstr>
      <vt:lpstr>Arial</vt:lpstr>
      <vt:lpstr>Calibri</vt:lpstr>
      <vt:lpstr>Calibri Light</vt:lpstr>
      <vt:lpstr>Cambria</vt:lpstr>
      <vt:lpstr>Trebuchet MS</vt:lpstr>
      <vt:lpstr>UTM Avo</vt:lpstr>
      <vt:lpstr>Wingdings 3</vt:lpstr>
      <vt:lpstr>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2022-12-27T11:54:45Z</dcterms:created>
  <dcterms:modified xsi:type="dcterms:W3CDTF">2025-03-17T14:56:15Z</dcterms:modified>
</cp:coreProperties>
</file>