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989" autoAdjust="0"/>
  </p:normalViewPr>
  <p:slideViewPr>
    <p:cSldViewPr snapToGrid="0">
      <p:cViewPr varScale="1">
        <p:scale>
          <a:sx n="80" d="100"/>
          <a:sy n="80" d="100"/>
        </p:scale>
        <p:origin x="9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7.png"/><Relationship Id="rId11" Type="http://schemas.openxmlformats.org/officeDocument/2006/relationships/image" Target="../media/image25.png"/><Relationship Id="rId5" Type="http://schemas.openxmlformats.org/officeDocument/2006/relationships/image" Target="../media/image66.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gif"/><Relationship Id="rId10" Type="http://schemas.openxmlformats.org/officeDocument/2006/relationships/image" Target="../media/image19.png"/><Relationship Id="rId4" Type="http://schemas.openxmlformats.org/officeDocument/2006/relationships/image" Target="../media/image14.gif"/><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4.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0.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1.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24.sv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6.wdp"/><Relationship Id="rId18" Type="http://schemas.openxmlformats.org/officeDocument/2006/relationships/image" Target="../media/image33.png"/><Relationship Id="rId26" Type="http://schemas.openxmlformats.org/officeDocument/2006/relationships/image" Target="../media/image36.png"/><Relationship Id="rId3" Type="http://schemas.openxmlformats.org/officeDocument/2006/relationships/image" Target="../media/image20.gif"/><Relationship Id="rId21" Type="http://schemas.openxmlformats.org/officeDocument/2006/relationships/image" Target="../media/image34.png"/><Relationship Id="rId7" Type="http://schemas.microsoft.com/office/2007/relationships/hdphoto" Target="../media/hdphoto3.wdp"/><Relationship Id="rId12" Type="http://schemas.openxmlformats.org/officeDocument/2006/relationships/image" Target="../media/image30.png"/><Relationship Id="rId17" Type="http://schemas.microsoft.com/office/2007/relationships/hdphoto" Target="../media/hdphoto8.wdp"/><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slide" Target="slide6.xml"/><Relationship Id="rId29"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5.wdp"/><Relationship Id="rId24" Type="http://schemas.openxmlformats.org/officeDocument/2006/relationships/image" Target="../media/image35.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openxmlformats.org/officeDocument/2006/relationships/image" Target="../media/image38.png"/><Relationship Id="rId10" Type="http://schemas.openxmlformats.org/officeDocument/2006/relationships/image" Target="../media/image29.png"/><Relationship Id="rId19" Type="http://schemas.microsoft.com/office/2007/relationships/hdphoto" Target="../media/hdphoto9.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1.png"/><Relationship Id="rId22" Type="http://schemas.microsoft.com/office/2007/relationships/hdphoto" Target="../media/hdphoto10.wdp"/><Relationship Id="rId27" Type="http://schemas.openxmlformats.org/officeDocument/2006/relationships/image" Target="../media/image37.png"/><Relationship Id="rId30"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gif"/><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1.png"/><Relationship Id="rId10" Type="http://schemas.microsoft.com/office/2007/relationships/hdphoto" Target="../media/hdphoto11.wdp"/><Relationship Id="rId4" Type="http://schemas.openxmlformats.org/officeDocument/2006/relationships/slide" Target="slide5.xml"/><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4.jpeg"/><Relationship Id="rId7" Type="http://schemas.openxmlformats.org/officeDocument/2006/relationships/image" Target="../media/image32.png"/><Relationship Id="rId2" Type="http://schemas.openxmlformats.org/officeDocument/2006/relationships/image" Target="../media/image41.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5.jpeg"/><Relationship Id="rId7" Type="http://schemas.openxmlformats.org/officeDocument/2006/relationships/image" Target="../media/image33.png"/><Relationship Id="rId2" Type="http://schemas.openxmlformats.org/officeDocument/2006/relationships/image" Target="../media/image41.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a:t>
            </a:r>
            <a:r>
              <a:rPr lang="vi-VN" sz="2800" dirty="0" smtClean="0">
                <a:solidFill>
                  <a:prstClr val="black"/>
                </a:solidFill>
                <a:latin typeface="Calibri" panose="020F0502020204030204" pitchFamily="34" charset="0"/>
                <a:cs typeface="Calibri" panose="020F0502020204030204" pitchFamily="34" charset="0"/>
              </a:rPr>
              <a:t>l</a:t>
            </a:r>
            <a:r>
              <a:rPr lang="en-US" sz="2800" dirty="0" err="1" smtClean="0">
                <a:solidFill>
                  <a:prstClr val="black"/>
                </a:solidFill>
                <a:latin typeface="Calibri" panose="020F0502020204030204" pitchFamily="34" charset="0"/>
                <a:cs typeface="Calibri" panose="020F0502020204030204" pitchFamily="34" charset="0"/>
              </a:rPr>
              <a:t>oài</a:t>
            </a:r>
            <a:r>
              <a:rPr lang="vi-VN" sz="2800" dirty="0" smtClean="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TotalTime>
  <Words>2381</Words>
  <Application>Microsoft Office PowerPoint</Application>
  <PresentationFormat>Widescreen</PresentationFormat>
  <Paragraphs>166</Paragraphs>
  <Slides>35</Slides>
  <Notes>18</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微软雅黑</vt:lpstr>
      <vt:lpstr>宋体</vt:lpstr>
      <vt:lpstr>Arial</vt:lpstr>
      <vt:lpstr>Arial-Rounded</vt:lpstr>
      <vt:lpstr>Calibri</vt:lpstr>
      <vt:lpstr>等线</vt:lpstr>
      <vt:lpstr>UTM Duepuntozero</vt:lpstr>
      <vt:lpstr>UVN Banh Mi</vt:lpstr>
      <vt:lpstr>方正卡通简体</vt:lpstr>
      <vt:lpstr>方正正中黑简体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67</cp:revision>
  <dcterms:created xsi:type="dcterms:W3CDTF">2022-11-09T12:10:43Z</dcterms:created>
  <dcterms:modified xsi:type="dcterms:W3CDTF">2023-02-15T01:53:12Z</dcterms:modified>
</cp:coreProperties>
</file>