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81" r:id="rId3"/>
    <p:sldId id="259" r:id="rId4"/>
    <p:sldId id="301" r:id="rId5"/>
    <p:sldId id="302" r:id="rId6"/>
    <p:sldId id="291" r:id="rId7"/>
    <p:sldId id="304" r:id="rId8"/>
    <p:sldId id="272" r:id="rId9"/>
    <p:sldId id="295" r:id="rId10"/>
    <p:sldId id="303" r:id="rId11"/>
    <p:sldId id="305" r:id="rId12"/>
    <p:sldId id="306" r:id="rId13"/>
    <p:sldId id="307" r:id="rId14"/>
    <p:sldId id="308" r:id="rId15"/>
    <p:sldId id="309" r:id="rId16"/>
    <p:sldId id="310" r:id="rId17"/>
    <p:sldId id="287" r:id="rId18"/>
    <p:sldId id="261" r:id="rId19"/>
    <p:sldId id="311" r:id="rId20"/>
    <p:sldId id="312" r:id="rId21"/>
    <p:sldId id="289" r:id="rId22"/>
    <p:sldId id="313" r:id="rId23"/>
    <p:sldId id="314"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699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1521" y="1236732"/>
            <a:ext cx="5070562" cy="1672092"/>
          </a:xfrm>
          <a:prstGeom prst="rect">
            <a:avLst/>
          </a:prstGeom>
        </p:spPr>
      </p:pic>
      <p:sp>
        <p:nvSpPr>
          <p:cNvPr id="22" name="文本框 18">
            <a:extLst>
              <a:ext uri="{FF2B5EF4-FFF2-40B4-BE49-F238E27FC236}">
                <a16:creationId xmlns:a16="http://schemas.microsoft.com/office/drawing/2014/main" id="{3AC31831-4387-4F49-95B8-61111EEA0514}"/>
              </a:ext>
            </a:extLst>
          </p:cNvPr>
          <p:cNvSpPr txBox="1"/>
          <p:nvPr/>
        </p:nvSpPr>
        <p:spPr>
          <a:xfrm>
            <a:off x="4321269" y="2886260"/>
            <a:ext cx="7506652" cy="707886"/>
          </a:xfrm>
          <a:prstGeom prst="rect">
            <a:avLst/>
          </a:prstGeom>
          <a:solidFill>
            <a:schemeClr val="bg1">
              <a:alpha val="93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smtClean="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2025</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矩形: 圆角 17">
            <a:extLst>
              <a:ext uri="{FF2B5EF4-FFF2-40B4-BE49-F238E27FC236}">
                <a16:creationId xmlns:a16="http://schemas.microsoft.com/office/drawing/2014/main" id="{A0539303-8954-46DA-AEED-1148E04B89BD}"/>
              </a:ext>
            </a:extLst>
          </p:cNvPr>
          <p:cNvSpPr/>
          <p:nvPr/>
        </p:nvSpPr>
        <p:spPr>
          <a:xfrm>
            <a:off x="4321269" y="4077093"/>
            <a:ext cx="7506652" cy="225986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文本框 18">
            <a:extLst>
              <a:ext uri="{FF2B5EF4-FFF2-40B4-BE49-F238E27FC236}">
                <a16:creationId xmlns:a16="http://schemas.microsoft.com/office/drawing/2014/main" id="{1132A756-7566-44CA-9271-0C5B77672217}"/>
              </a:ext>
            </a:extLst>
          </p:cNvPr>
          <p:cNvSpPr txBox="1"/>
          <p:nvPr/>
        </p:nvSpPr>
        <p:spPr>
          <a:xfrm>
            <a:off x="7022083" y="4148189"/>
            <a:ext cx="2269904"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sng"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000" b="0" i="0" u="sng"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 name="TextBox 1"/>
          <p:cNvSpPr txBox="1"/>
          <p:nvPr/>
        </p:nvSpPr>
        <p:spPr>
          <a:xfrm>
            <a:off x="3195637" y="1642581"/>
            <a:ext cx="3548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Chào</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mừng</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các</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Calibri"/>
                <a:ea typeface="微软雅黑"/>
                <a:cs typeface="+mn-cs"/>
              </a:rPr>
              <a:t>bạn</a:t>
            </a:r>
            <a:r>
              <a:rPr kumimoji="0" lang="en-US" sz="2800" b="1" i="0" u="none" strike="noStrike" kern="1200" cap="none" spc="0" normalizeH="0" baseline="0" noProof="0" dirty="0">
                <a:ln>
                  <a:noFill/>
                </a:ln>
                <a:solidFill>
                  <a:srgbClr val="C00000"/>
                </a:solidFill>
                <a:effectLst/>
                <a:uLnTx/>
                <a:uFillTx/>
                <a:latin typeface="Calibri"/>
                <a:ea typeface="微软雅黑"/>
                <a:cs typeface="+mn-cs"/>
              </a:rPr>
              <a:t> ^^</a:t>
            </a:r>
          </a:p>
        </p:txBody>
      </p:sp>
      <p:pic>
        <p:nvPicPr>
          <p:cNvPr id="3" name="Picture 2">
            <a:extLst>
              <a:ext uri="{FF2B5EF4-FFF2-40B4-BE49-F238E27FC236}">
                <a16:creationId xmlns:a16="http://schemas.microsoft.com/office/drawing/2014/main" id="{2C668E82-DC72-4E68-9880-1DD609175CC9}"/>
              </a:ext>
            </a:extLst>
          </p:cNvPr>
          <p:cNvPicPr>
            <a:picLocks noChangeAspect="1"/>
          </p:cNvPicPr>
          <p:nvPr/>
        </p:nvPicPr>
        <p:blipFill>
          <a:blip r:embed="rId13"/>
          <a:stretch>
            <a:fillRect/>
          </a:stretch>
        </p:blipFill>
        <p:spPr>
          <a:xfrm>
            <a:off x="4230626" y="4804576"/>
            <a:ext cx="7846232" cy="1359526"/>
          </a:xfrm>
          <a:prstGeom prst="rect">
            <a:avLst/>
          </a:prstGeom>
        </p:spPr>
      </p:pic>
    </p:spTree>
    <p:extLst>
      <p:ext uri="{BB962C8B-B14F-4D97-AF65-F5344CB8AC3E}">
        <p14:creationId xmlns:p14="http://schemas.microsoft.com/office/powerpoint/2010/main" val="1092972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16" presetClass="entr" presetSubtype="37"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1000"/>
                                        <p:tgtEl>
                                          <p:spTgt spid="2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10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outVertical)">
                                      <p:cBhvr>
                                        <p:cTn id="53" dur="1000"/>
                                        <p:tgtEl>
                                          <p:spTgt spid="2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1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9">
            <a:extLst>
              <a:ext uri="{FF2B5EF4-FFF2-40B4-BE49-F238E27FC236}">
                <a16:creationId xmlns:a16="http://schemas.microsoft.com/office/drawing/2014/main" id="{C2698249-E68D-4CC5-AEF1-F6DFB8CD8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id="{A54D6CFF-55A9-4AFC-8246-2D1B5DAD4E4F}"/>
              </a:ext>
            </a:extLst>
          </p:cNvPr>
          <p:cNvGrpSpPr/>
          <p:nvPr/>
        </p:nvGrpSpPr>
        <p:grpSpPr>
          <a:xfrm>
            <a:off x="2939292" y="2574957"/>
            <a:ext cx="6199043" cy="3386570"/>
            <a:chOff x="5272969" y="2810432"/>
            <a:chExt cx="6199043" cy="3386570"/>
          </a:xfrm>
        </p:grpSpPr>
        <p:pic>
          <p:nvPicPr>
            <p:cNvPr id="13" name="图片 7">
              <a:extLst>
                <a:ext uri="{FF2B5EF4-FFF2-40B4-BE49-F238E27FC236}">
                  <a16:creationId xmlns:a16="http://schemas.microsoft.com/office/drawing/2014/main"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7" name="文本框 18">
            <a:extLst>
              <a:ext uri="{FF2B5EF4-FFF2-40B4-BE49-F238E27FC236}">
                <a16:creationId xmlns:a16="http://schemas.microsoft.com/office/drawing/2014/main" id="{2AED7B63-460D-4F84-BE48-1401FA7AAD6F}"/>
              </a:ext>
            </a:extLst>
          </p:cNvPr>
          <p:cNvSpPr txBox="1"/>
          <p:nvPr/>
        </p:nvSpPr>
        <p:spPr>
          <a:xfrm>
            <a:off x="3473791" y="3212897"/>
            <a:ext cx="4959009" cy="2123658"/>
          </a:xfrm>
          <a:prstGeom prst="rect">
            <a:avLst/>
          </a:prstGeom>
          <a:noFill/>
          <a:ln>
            <a:noFill/>
          </a:ln>
        </p:spPr>
        <p:txBody>
          <a:bodyPr wrap="square" rtlCol="0">
            <a:spAutoFit/>
          </a:bodyPr>
          <a:lstStyle/>
          <a:p>
            <a:pPr lvl="0" algn="ctr"/>
            <a:r>
              <a:rPr lang="vi-VN" altLang="zh-CN" sz="4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anim calcmode="lin" valueType="num">
                                      <p:cBhvr>
                                        <p:cTn id="12" dur="400" fill="hold"/>
                                        <p:tgtEl>
                                          <p:spTgt spid="12"/>
                                        </p:tgtEl>
                                        <p:attrNameLst>
                                          <p:attrName>ppt_x</p:attrName>
                                        </p:attrNameLst>
                                      </p:cBhvr>
                                      <p:tavLst>
                                        <p:tav tm="0">
                                          <p:val>
                                            <p:strVal val="#ppt_x"/>
                                          </p:val>
                                        </p:tav>
                                        <p:tav tm="100000">
                                          <p:val>
                                            <p:strVal val="#ppt_x"/>
                                          </p:val>
                                        </p:tav>
                                      </p:tavLst>
                                    </p:anim>
                                    <p:anim calcmode="lin" valueType="num">
                                      <p:cBhvr>
                                        <p:cTn id="13" dur="400" fill="hold"/>
                                        <p:tgtEl>
                                          <p:spTgt spid="1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ask="http://schemas.microsoft.com/office/drawing/2018/sketchyshapes" xmln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a:extLst>
              <a:ext uri="{FF2B5EF4-FFF2-40B4-BE49-F238E27FC236}">
                <a16:creationId xmlns:a16="http://schemas.microsoft.com/office/drawing/2014/main"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Speech Bubble: Rectangle with Corners Rounded 29">
                <a:extLst>
                  <a:ext uri="{FF2B5EF4-FFF2-40B4-BE49-F238E27FC236}">
                    <a16:creationId xmlns:a16="http://schemas.microsoft.com/office/drawing/2014/main"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18">
              <a:extLst>
                <a:ext uri="{FF2B5EF4-FFF2-40B4-BE49-F238E27FC236}">
                  <a16:creationId xmlns:a16="http://schemas.microsoft.com/office/drawing/2014/main"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Speech Bubble: Rectangle with Corners Rounded 35">
                <a:extLst>
                  <a:ext uri="{FF2B5EF4-FFF2-40B4-BE49-F238E27FC236}">
                    <a16:creationId xmlns:a16="http://schemas.microsoft.com/office/drawing/2014/main"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18">
              <a:extLst>
                <a:ext uri="{FF2B5EF4-FFF2-40B4-BE49-F238E27FC236}">
                  <a16:creationId xmlns:a16="http://schemas.microsoft.com/office/drawing/2014/main"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4" name="Group 3">
            <a:extLst>
              <a:ext uri="{FF2B5EF4-FFF2-40B4-BE49-F238E27FC236}">
                <a16:creationId xmlns:a16="http://schemas.microsoft.com/office/drawing/2014/main" id="{F06117D1-5D8A-486B-BAE4-9B59531297CD}"/>
              </a:ext>
            </a:extLst>
          </p:cNvPr>
          <p:cNvGrpSpPr/>
          <p:nvPr/>
        </p:nvGrpSpPr>
        <p:grpSpPr>
          <a:xfrm>
            <a:off x="536559" y="555579"/>
            <a:ext cx="11118882" cy="6228156"/>
            <a:chOff x="3181401" y="1166198"/>
            <a:chExt cx="7964394" cy="4202628"/>
          </a:xfrm>
        </p:grpSpPr>
        <p:pic>
          <p:nvPicPr>
            <p:cNvPr id="17" name="图片 16">
              <a:extLst>
                <a:ext uri="{FF2B5EF4-FFF2-40B4-BE49-F238E27FC236}">
                  <a16:creationId xmlns:a16="http://schemas.microsoft.com/office/drawing/2014/main" id="{2DA3BE15-3A86-4B0D-89BC-D2F3AC7CF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a:extLst>
                <a:ext uri="{FF2B5EF4-FFF2-40B4-BE49-F238E27FC236}">
                  <a16:creationId xmlns:a16="http://schemas.microsoft.com/office/drawing/2014/main" id="{D262F438-8641-4D8D-8781-375B78BB768D}"/>
                </a:ext>
              </a:extLst>
            </p:cNvPr>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6" name="文本框 18">
            <a:extLst>
              <a:ext uri="{FF2B5EF4-FFF2-40B4-BE49-F238E27FC236}">
                <a16:creationId xmlns:a16="http://schemas.microsoft.com/office/drawing/2014/main" id="{3FE64EB8-8D23-445C-8C44-83414A0ECA6F}"/>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a:extLst>
              <a:ext uri="{FF2B5EF4-FFF2-40B4-BE49-F238E27FC236}">
                <a16:creationId xmlns:a16="http://schemas.microsoft.com/office/drawing/2014/main" id="{A9AF3AC5-8D97-4255-98CD-9B7C6093A6CC}"/>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a:extLst>
              <a:ext uri="{FF2B5EF4-FFF2-40B4-BE49-F238E27FC236}">
                <a16:creationId xmlns:a16="http://schemas.microsoft.com/office/drawing/2014/main" id="{67B14053-C861-4E5B-8E4E-B27539885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a:extLst>
              <a:ext uri="{FF2B5EF4-FFF2-40B4-BE49-F238E27FC236}">
                <a16:creationId xmlns:a16="http://schemas.microsoft.com/office/drawing/2014/main" id="{ADE5BAF0-3DCF-4D00-8149-CB212C5D7E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a:extLst>
              <a:ext uri="{FF2B5EF4-FFF2-40B4-BE49-F238E27FC236}">
                <a16:creationId xmlns:a16="http://schemas.microsoft.com/office/drawing/2014/main" id="{06D02D84-82F1-4E8B-8278-B5706E9001B6}"/>
              </a:ext>
            </a:extLst>
          </p:cNvPr>
          <p:cNvGrpSpPr/>
          <p:nvPr/>
        </p:nvGrpSpPr>
        <p:grpSpPr>
          <a:xfrm>
            <a:off x="2179200" y="432487"/>
            <a:ext cx="6871454" cy="887446"/>
            <a:chOff x="7916273" y="1051832"/>
            <a:chExt cx="4054054" cy="1327785"/>
          </a:xfrm>
        </p:grpSpPr>
        <p:sp>
          <p:nvSpPr>
            <p:cNvPr id="15" name="Freeform: Shape 14">
              <a:extLst>
                <a:ext uri="{FF2B5EF4-FFF2-40B4-BE49-F238E27FC236}">
                  <a16:creationId xmlns:a16="http://schemas.microsoft.com/office/drawing/2014/main" id="{5457A9CC-9E87-4F59-836C-2CAC4BD7A954}"/>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8" name="图片 8">
              <a:extLst>
                <a:ext uri="{FF2B5EF4-FFF2-40B4-BE49-F238E27FC236}">
                  <a16:creationId xmlns:a16="http://schemas.microsoft.com/office/drawing/2014/main" id="{4E178684-2A52-483F-89C6-614B0DB0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a:extLst>
              <a:ext uri="{FF2B5EF4-FFF2-40B4-BE49-F238E27FC236}">
                <a16:creationId xmlns:a16="http://schemas.microsoft.com/office/drawing/2014/main" id="{FC3DC95F-1291-4238-A2FA-EAC6CED2996F}"/>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a:extLst>
              <a:ext uri="{FF2B5EF4-FFF2-40B4-BE49-F238E27FC236}">
                <a16:creationId xmlns:a16="http://schemas.microsoft.com/office/drawing/2014/main" id="{D7FB1BF5-B4BC-4B05-AB35-D9ED71C14C6B}"/>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a:extLst>
              <a:ext uri="{FF2B5EF4-FFF2-40B4-BE49-F238E27FC236}">
                <a16:creationId xmlns:a16="http://schemas.microsoft.com/office/drawing/2014/main" id="{E46FAF49-121F-482B-B7C3-E47A1AD0F297}"/>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4956914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extLst>
      <p:ext uri="{BB962C8B-B14F-4D97-AF65-F5344CB8AC3E}">
        <p14:creationId xmlns:p14="http://schemas.microsoft.com/office/powerpoint/2010/main" val="1936573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27900" y="1635977"/>
            <a:ext cx="5338162" cy="1241074"/>
            <a:chOff x="6096000" y="1698688"/>
            <a:chExt cx="3838148"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142345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675"/>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18403" y="425794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4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4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4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0" i="0" u="none" strike="noStrike" kern="1200" cap="none" spc="0" normalizeH="0" baseline="0" noProof="0" dirty="0">
              <a:ln>
                <a:noFill/>
              </a:ln>
              <a:solidFill>
                <a:prstClr val="black"/>
              </a:solidFill>
              <a:effectLst/>
              <a:uLnTx/>
              <a:uFillTx/>
              <a:latin typeface="Calibri"/>
              <a:ea typeface="微软雅黑"/>
              <a:cs typeface="+mn-cs"/>
            </a:endParaRPr>
          </a:p>
        </p:txBody>
      </p:sp>
      <p:grpSp>
        <p:nvGrpSpPr>
          <p:cNvPr id="16" name="Group 15">
            <a:extLst>
              <a:ext uri="{FF2B5EF4-FFF2-40B4-BE49-F238E27FC236}">
                <a16:creationId xmlns:a16="http://schemas.microsoft.com/office/drawing/2014/main" id="{58069B6D-8B41-4981-916F-68DD1667820B}"/>
              </a:ext>
            </a:extLst>
          </p:cNvPr>
          <p:cNvGrpSpPr/>
          <p:nvPr/>
        </p:nvGrpSpPr>
        <p:grpSpPr>
          <a:xfrm>
            <a:off x="4159647" y="4729430"/>
            <a:ext cx="4278451" cy="2175001"/>
            <a:chOff x="892354" y="3758439"/>
            <a:chExt cx="4278451" cy="2175001"/>
          </a:xfrm>
        </p:grpSpPr>
        <p:pic>
          <p:nvPicPr>
            <p:cNvPr id="17" name="Picture 9">
              <a:extLst>
                <a:ext uri="{FF2B5EF4-FFF2-40B4-BE49-F238E27FC236}">
                  <a16:creationId xmlns:a16="http://schemas.microsoft.com/office/drawing/2014/main"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CB428A0E-40AD-4C50-AFD0-44C9D911836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75441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750"/>
                                        <p:tgtEl>
                                          <p:spTgt spid="3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75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784922" y="192913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930</Words>
  <Application>Microsoft Office PowerPoint</Application>
  <PresentationFormat>Widescreen</PresentationFormat>
  <Paragraphs>77</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微软雅黑</vt:lpstr>
      <vt:lpstr>Arial</vt:lpstr>
      <vt:lpstr>Calibri</vt:lpstr>
      <vt:lpstr>等线</vt:lpstr>
      <vt:lpstr>仓耳今楷05-6763 W05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32</cp:revision>
  <dcterms:created xsi:type="dcterms:W3CDTF">2022-07-15T01:13:52Z</dcterms:created>
  <dcterms:modified xsi:type="dcterms:W3CDTF">2025-11-17T08:03:51Z</dcterms:modified>
</cp:coreProperties>
</file>