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78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F3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744" autoAdjust="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18597-2222-4D19-B412-188E6228FDC6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5271B-F787-494B-8750-47B4447E0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486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286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1_仅标题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5471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1_仅标题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8137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1_仅标题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3480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1_仅标题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2078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1_仅标题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2434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1_仅标题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4242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1_仅标题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6954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1_仅标题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3040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1_仅标题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1101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1_仅标题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6018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1_标题和内容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82626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1_仅标题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64354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1_仅标题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11249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1_仅标题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70926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4317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377" lvl="1" indent="-4063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566" lvl="2" indent="-3809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754" lvl="3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5943" lvl="4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131" lvl="5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320" lvl="6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509" lvl="7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697" lvl="8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3266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59460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12788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竖排标题与文本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5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5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42245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76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436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3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节标题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66995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713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6237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335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54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1_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554917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1_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203237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1_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573847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1_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439965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1_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12064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1_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70321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58903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1_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449652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1_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169573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1_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73352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1_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439813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1_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430308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1_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28710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3249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2414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1_仅标题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1280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1_仅标题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864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1_仅标题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3795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7"/>
          <a:srcRect/>
          <a:tile tx="0" ty="0" sx="100000" sy="100000" flip="none" algn="tl"/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81437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720" r:id="rId2"/>
    <p:sldLayoutId id="2147483675" r:id="rId3"/>
    <p:sldLayoutId id="2147483676" r:id="rId4"/>
    <p:sldLayoutId id="2147483677" r:id="rId5"/>
    <p:sldLayoutId id="2147483678" r:id="rId6"/>
    <p:sldLayoutId id="2147483725" r:id="rId7"/>
    <p:sldLayoutId id="2147483722" r:id="rId8"/>
    <p:sldLayoutId id="2147483716" r:id="rId9"/>
    <p:sldLayoutId id="2147483714" r:id="rId10"/>
    <p:sldLayoutId id="2147483712" r:id="rId11"/>
    <p:sldLayoutId id="2147483711" r:id="rId12"/>
    <p:sldLayoutId id="2147483709" r:id="rId13"/>
    <p:sldLayoutId id="2147483707" r:id="rId14"/>
    <p:sldLayoutId id="2147483703" r:id="rId15"/>
    <p:sldLayoutId id="2147483702" r:id="rId16"/>
    <p:sldLayoutId id="2147483700" r:id="rId17"/>
    <p:sldLayoutId id="2147483691" r:id="rId18"/>
    <p:sldLayoutId id="2147483690" r:id="rId19"/>
    <p:sldLayoutId id="2147483688" r:id="rId20"/>
    <p:sldLayoutId id="2147483687" r:id="rId21"/>
    <p:sldLayoutId id="2147483685" r:id="rId22"/>
    <p:sldLayoutId id="2147483679" r:id="rId23"/>
    <p:sldLayoutId id="2147483680" r:id="rId24"/>
    <p:sldLayoutId id="2147483681" r:id="rId25"/>
    <p:sldLayoutId id="2147483682" r:id="rId26"/>
    <p:sldLayoutId id="2147483747" r:id="rId27"/>
    <p:sldLayoutId id="2147483721" r:id="rId28"/>
    <p:sldLayoutId id="2147483713" r:id="rId29"/>
    <p:sldLayoutId id="2147483710" r:id="rId30"/>
    <p:sldLayoutId id="2147483708" r:id="rId31"/>
    <p:sldLayoutId id="2147483694" r:id="rId32"/>
    <p:sldLayoutId id="2147483689" r:id="rId33"/>
    <p:sldLayoutId id="2147483748" r:id="rId34"/>
    <p:sldLayoutId id="2147483724" r:id="rId35"/>
    <p:sldLayoutId id="2147483723" r:id="rId36"/>
    <p:sldLayoutId id="2147483717" r:id="rId37"/>
    <p:sldLayoutId id="2147483715" r:id="rId38"/>
    <p:sldLayoutId id="2147483706" r:id="rId39"/>
    <p:sldLayoutId id="2147483705" r:id="rId40"/>
    <p:sldLayoutId id="2147483704" r:id="rId41"/>
    <p:sldLayoutId id="2147483701" r:id="rId42"/>
    <p:sldLayoutId id="2147483693" r:id="rId43"/>
    <p:sldLayoutId id="2147483692" r:id="rId44"/>
    <p:sldLayoutId id="2147483686" r:id="rId4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B7B7E-6218-8D4B-C8EF-4CFE5DA8B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20016"/>
            <a:ext cx="11208810" cy="683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2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2_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168C8C"/>
      </a:hlink>
      <a:folHlink>
        <a:srgbClr val="BFBF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2_Office 主题​​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60</cp:revision>
  <dcterms:created xsi:type="dcterms:W3CDTF">2022-07-03T07:54:12Z</dcterms:created>
  <dcterms:modified xsi:type="dcterms:W3CDTF">2025-10-18T15:12:33Z</dcterms:modified>
</cp:coreProperties>
</file>