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0287000" cy="1828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29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D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76252E-3622-15BC-808D-8DD54A997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88B6ADA-C263-C5EE-73ED-AED852E4BA96}"/>
              </a:ext>
            </a:extLst>
          </p:cNvPr>
          <p:cNvSpPr/>
          <p:nvPr/>
        </p:nvSpPr>
        <p:spPr>
          <a:xfrm rot="5400000">
            <a:off x="5682527" y="973379"/>
            <a:ext cx="2711685" cy="3881179"/>
          </a:xfrm>
          <a:custGeom>
            <a:avLst/>
            <a:gdLst/>
            <a:ahLst/>
            <a:cxnLst/>
            <a:rect l="l" t="t" r="r" b="b"/>
            <a:pathLst>
              <a:path w="6363539" h="6985921">
                <a:moveTo>
                  <a:pt x="0" y="0"/>
                </a:moveTo>
                <a:lnTo>
                  <a:pt x="6363539" y="0"/>
                </a:lnTo>
                <a:lnTo>
                  <a:pt x="6363539" y="6985921"/>
                </a:lnTo>
                <a:lnTo>
                  <a:pt x="0" y="6985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7228178-D80A-23A8-BB1F-CD0D06E83001}"/>
              </a:ext>
            </a:extLst>
          </p:cNvPr>
          <p:cNvSpPr/>
          <p:nvPr/>
        </p:nvSpPr>
        <p:spPr>
          <a:xfrm rot="5400000">
            <a:off x="-477491" y="14531097"/>
            <a:ext cx="4182678" cy="3127488"/>
          </a:xfrm>
          <a:custGeom>
            <a:avLst/>
            <a:gdLst/>
            <a:ahLst/>
            <a:cxnLst/>
            <a:rect l="l" t="t" r="r" b="b"/>
            <a:pathLst>
              <a:path w="7657769" h="8406733">
                <a:moveTo>
                  <a:pt x="0" y="0"/>
                </a:moveTo>
                <a:lnTo>
                  <a:pt x="7657770" y="0"/>
                </a:lnTo>
                <a:lnTo>
                  <a:pt x="7657770" y="8406733"/>
                </a:lnTo>
                <a:lnTo>
                  <a:pt x="0" y="8406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72F84CF-5E34-00A0-2DD0-681B9D853479}"/>
              </a:ext>
            </a:extLst>
          </p:cNvPr>
          <p:cNvSpPr/>
          <p:nvPr/>
        </p:nvSpPr>
        <p:spPr>
          <a:xfrm rot="2700000">
            <a:off x="735630" y="3175911"/>
            <a:ext cx="979817" cy="1271854"/>
          </a:xfrm>
          <a:custGeom>
            <a:avLst/>
            <a:gdLst/>
            <a:ahLst/>
            <a:cxnLst/>
            <a:rect l="l" t="t" r="r" b="b"/>
            <a:pathLst>
              <a:path w="979817" h="1271854">
                <a:moveTo>
                  <a:pt x="0" y="0"/>
                </a:moveTo>
                <a:lnTo>
                  <a:pt x="979817" y="0"/>
                </a:lnTo>
                <a:lnTo>
                  <a:pt x="979817" y="1271854"/>
                </a:lnTo>
                <a:lnTo>
                  <a:pt x="0" y="1271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D28396E-E370-4BD0-1E86-B2C216202AE9}"/>
              </a:ext>
            </a:extLst>
          </p:cNvPr>
          <p:cNvSpPr/>
          <p:nvPr/>
        </p:nvSpPr>
        <p:spPr>
          <a:xfrm rot="7276068">
            <a:off x="8683303" y="6708736"/>
            <a:ext cx="633764" cy="822660"/>
          </a:xfrm>
          <a:custGeom>
            <a:avLst/>
            <a:gdLst/>
            <a:ahLst/>
            <a:cxnLst/>
            <a:rect l="l" t="t" r="r" b="b"/>
            <a:pathLst>
              <a:path w="633764" h="822660">
                <a:moveTo>
                  <a:pt x="0" y="0"/>
                </a:moveTo>
                <a:lnTo>
                  <a:pt x="633764" y="0"/>
                </a:lnTo>
                <a:lnTo>
                  <a:pt x="633764" y="822659"/>
                </a:lnTo>
                <a:lnTo>
                  <a:pt x="0" y="8226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5B88704-8A75-5515-C740-606D2EB7EA4F}"/>
              </a:ext>
            </a:extLst>
          </p:cNvPr>
          <p:cNvSpPr/>
          <p:nvPr/>
        </p:nvSpPr>
        <p:spPr>
          <a:xfrm rot="3013117">
            <a:off x="335355" y="8346856"/>
            <a:ext cx="733868" cy="1381099"/>
          </a:xfrm>
          <a:custGeom>
            <a:avLst/>
            <a:gdLst/>
            <a:ahLst/>
            <a:cxnLst/>
            <a:rect l="l" t="t" r="r" b="b"/>
            <a:pathLst>
              <a:path w="733868" h="1381099">
                <a:moveTo>
                  <a:pt x="0" y="0"/>
                </a:moveTo>
                <a:lnTo>
                  <a:pt x="733868" y="0"/>
                </a:lnTo>
                <a:lnTo>
                  <a:pt x="733868" y="1381100"/>
                </a:lnTo>
                <a:lnTo>
                  <a:pt x="0" y="1381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DE01CA6-1915-F600-C9CE-2EA2A2DEE567}"/>
              </a:ext>
            </a:extLst>
          </p:cNvPr>
          <p:cNvSpPr/>
          <p:nvPr/>
        </p:nvSpPr>
        <p:spPr>
          <a:xfrm rot="6216453">
            <a:off x="8269956" y="12754272"/>
            <a:ext cx="1309919" cy="1808936"/>
          </a:xfrm>
          <a:custGeom>
            <a:avLst/>
            <a:gdLst/>
            <a:ahLst/>
            <a:cxnLst/>
            <a:rect l="l" t="t" r="r" b="b"/>
            <a:pathLst>
              <a:path w="1309919" h="1808936">
                <a:moveTo>
                  <a:pt x="0" y="0"/>
                </a:moveTo>
                <a:lnTo>
                  <a:pt x="1309918" y="0"/>
                </a:lnTo>
                <a:lnTo>
                  <a:pt x="1309918" y="1808935"/>
                </a:lnTo>
                <a:lnTo>
                  <a:pt x="0" y="18089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DE9FE8C-19B8-A8E0-A1D1-77187B618A8A}"/>
              </a:ext>
            </a:extLst>
          </p:cNvPr>
          <p:cNvSpPr/>
          <p:nvPr/>
        </p:nvSpPr>
        <p:spPr>
          <a:xfrm>
            <a:off x="213936" y="5045742"/>
            <a:ext cx="9353622" cy="8435267"/>
          </a:xfrm>
          <a:custGeom>
            <a:avLst/>
            <a:gdLst/>
            <a:ahLst/>
            <a:cxnLst/>
            <a:rect l="l" t="t" r="r" b="b"/>
            <a:pathLst>
              <a:path w="9353622" h="8435267">
                <a:moveTo>
                  <a:pt x="0" y="0"/>
                </a:moveTo>
                <a:lnTo>
                  <a:pt x="9353622" y="0"/>
                </a:lnTo>
                <a:lnTo>
                  <a:pt x="9353622" y="8435266"/>
                </a:lnTo>
                <a:lnTo>
                  <a:pt x="0" y="84352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D6C1980-E937-A1F3-5443-91FA0331A979}"/>
              </a:ext>
            </a:extLst>
          </p:cNvPr>
          <p:cNvSpPr/>
          <p:nvPr/>
        </p:nvSpPr>
        <p:spPr>
          <a:xfrm>
            <a:off x="6147156" y="14410911"/>
            <a:ext cx="3925908" cy="3552947"/>
          </a:xfrm>
          <a:custGeom>
            <a:avLst/>
            <a:gdLst/>
            <a:ahLst/>
            <a:cxnLst/>
            <a:rect l="l" t="t" r="r" b="b"/>
            <a:pathLst>
              <a:path w="3925908" h="3552947">
                <a:moveTo>
                  <a:pt x="0" y="0"/>
                </a:moveTo>
                <a:lnTo>
                  <a:pt x="3925908" y="0"/>
                </a:lnTo>
                <a:lnTo>
                  <a:pt x="3925908" y="3552946"/>
                </a:lnTo>
                <a:lnTo>
                  <a:pt x="0" y="355294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45F025C-6C3F-AADB-0B99-38CD6D410F36}"/>
              </a:ext>
            </a:extLst>
          </p:cNvPr>
          <p:cNvSpPr/>
          <p:nvPr/>
        </p:nvSpPr>
        <p:spPr>
          <a:xfrm>
            <a:off x="429453" y="16092988"/>
            <a:ext cx="2811949" cy="2217925"/>
          </a:xfrm>
          <a:custGeom>
            <a:avLst/>
            <a:gdLst/>
            <a:ahLst/>
            <a:cxnLst/>
            <a:rect l="l" t="t" r="r" b="b"/>
            <a:pathLst>
              <a:path w="2811949" h="2217925">
                <a:moveTo>
                  <a:pt x="0" y="0"/>
                </a:moveTo>
                <a:lnTo>
                  <a:pt x="2811948" y="0"/>
                </a:lnTo>
                <a:lnTo>
                  <a:pt x="2811948" y="2217924"/>
                </a:lnTo>
                <a:lnTo>
                  <a:pt x="0" y="221792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3161E35F-16AC-C34D-5B14-DF5AC3855CB4}"/>
              </a:ext>
            </a:extLst>
          </p:cNvPr>
          <p:cNvSpPr/>
          <p:nvPr/>
        </p:nvSpPr>
        <p:spPr>
          <a:xfrm>
            <a:off x="7005932" y="417747"/>
            <a:ext cx="3391435" cy="3073488"/>
          </a:xfrm>
          <a:custGeom>
            <a:avLst/>
            <a:gdLst/>
            <a:ahLst/>
            <a:cxnLst/>
            <a:rect l="l" t="t" r="r" b="b"/>
            <a:pathLst>
              <a:path w="3391435" h="3073488">
                <a:moveTo>
                  <a:pt x="0" y="0"/>
                </a:moveTo>
                <a:lnTo>
                  <a:pt x="3391435" y="0"/>
                </a:lnTo>
                <a:lnTo>
                  <a:pt x="3391435" y="3073488"/>
                </a:lnTo>
                <a:lnTo>
                  <a:pt x="0" y="307348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9F546E5F-E691-6F4E-9153-D2502E687A1C}"/>
              </a:ext>
            </a:extLst>
          </p:cNvPr>
          <p:cNvSpPr/>
          <p:nvPr/>
        </p:nvSpPr>
        <p:spPr>
          <a:xfrm>
            <a:off x="6362700" y="6153012"/>
            <a:ext cx="3595388" cy="1667361"/>
          </a:xfrm>
          <a:custGeom>
            <a:avLst/>
            <a:gdLst/>
            <a:ahLst/>
            <a:cxnLst/>
            <a:rect l="l" t="t" r="r" b="b"/>
            <a:pathLst>
              <a:path w="3595388" h="1667361">
                <a:moveTo>
                  <a:pt x="0" y="0"/>
                </a:moveTo>
                <a:lnTo>
                  <a:pt x="3595388" y="0"/>
                </a:lnTo>
                <a:lnTo>
                  <a:pt x="3595388" y="1667362"/>
                </a:lnTo>
                <a:lnTo>
                  <a:pt x="0" y="16673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46013FF2-3B3C-3EB4-B763-E0052345480F}"/>
              </a:ext>
            </a:extLst>
          </p:cNvPr>
          <p:cNvSpPr/>
          <p:nvPr/>
        </p:nvSpPr>
        <p:spPr>
          <a:xfrm rot="-1604180">
            <a:off x="-116407" y="9580651"/>
            <a:ext cx="2085540" cy="1454664"/>
          </a:xfrm>
          <a:custGeom>
            <a:avLst/>
            <a:gdLst/>
            <a:ahLst/>
            <a:cxnLst/>
            <a:rect l="l" t="t" r="r" b="b"/>
            <a:pathLst>
              <a:path w="2085540" h="1454664">
                <a:moveTo>
                  <a:pt x="0" y="0"/>
                </a:moveTo>
                <a:lnTo>
                  <a:pt x="2085540" y="0"/>
                </a:lnTo>
                <a:lnTo>
                  <a:pt x="2085540" y="1454665"/>
                </a:lnTo>
                <a:lnTo>
                  <a:pt x="0" y="145466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290B3A39-B685-E118-287E-D406B2611CFA}"/>
              </a:ext>
            </a:extLst>
          </p:cNvPr>
          <p:cNvSpPr/>
          <p:nvPr/>
        </p:nvSpPr>
        <p:spPr>
          <a:xfrm>
            <a:off x="1858287" y="6697410"/>
            <a:ext cx="5121581" cy="5499685"/>
          </a:xfrm>
          <a:custGeom>
            <a:avLst/>
            <a:gdLst/>
            <a:ahLst/>
            <a:cxnLst/>
            <a:rect l="l" t="t" r="r" b="b"/>
            <a:pathLst>
              <a:path w="5121581" h="5499685">
                <a:moveTo>
                  <a:pt x="0" y="0"/>
                </a:moveTo>
                <a:lnTo>
                  <a:pt x="5121581" y="0"/>
                </a:lnTo>
                <a:lnTo>
                  <a:pt x="5121581" y="5499685"/>
                </a:lnTo>
                <a:lnTo>
                  <a:pt x="0" y="54996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23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966257-4CCC-D699-ACE3-AE4132A697B4}"/>
              </a:ext>
            </a:extLst>
          </p:cNvPr>
          <p:cNvSpPr txBox="1"/>
          <p:nvPr/>
        </p:nvSpPr>
        <p:spPr>
          <a:xfrm>
            <a:off x="1811432" y="7275974"/>
            <a:ext cx="6617282" cy="7249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cẩm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lắc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phomai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Khoai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chiên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Canh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nấu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C21CD7-25F2-F24F-816C-E4796F4E3B51}"/>
              </a:ext>
            </a:extLst>
          </p:cNvPr>
          <p:cNvSpPr txBox="1"/>
          <p:nvPr/>
        </p:nvSpPr>
        <p:spPr>
          <a:xfrm>
            <a:off x="1076498" y="4167083"/>
            <a:ext cx="70813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i="1" dirty="0">
                <a:solidFill>
                  <a:srgbClr val="FF0000"/>
                </a:solidFill>
              </a:rPr>
              <a:t>THỰC ĐƠN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DF5DB0-6B7B-E5AE-75E3-74B634071275}"/>
              </a:ext>
            </a:extLst>
          </p:cNvPr>
          <p:cNvSpPr txBox="1"/>
          <p:nvPr/>
        </p:nvSpPr>
        <p:spPr>
          <a:xfrm>
            <a:off x="2218527" y="5659206"/>
            <a:ext cx="51476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NGÀY </a:t>
            </a:r>
            <a:r>
              <a:rPr lang="en-US" sz="4800" i="1" dirty="0">
                <a:solidFill>
                  <a:srgbClr val="FF0000"/>
                </a:solidFill>
              </a:rPr>
              <a:t>29/8/2025</a:t>
            </a:r>
          </a:p>
        </p:txBody>
      </p:sp>
      <p:grpSp>
        <p:nvGrpSpPr>
          <p:cNvPr id="25" name="Group 17">
            <a:extLst>
              <a:ext uri="{FF2B5EF4-FFF2-40B4-BE49-F238E27FC236}">
                <a16:creationId xmlns:a16="http://schemas.microsoft.com/office/drawing/2014/main" id="{88D929A8-5553-91E6-E380-10DA3C9894B7}"/>
              </a:ext>
            </a:extLst>
          </p:cNvPr>
          <p:cNvGrpSpPr/>
          <p:nvPr/>
        </p:nvGrpSpPr>
        <p:grpSpPr>
          <a:xfrm>
            <a:off x="-63179" y="10210"/>
            <a:ext cx="2616061" cy="2438167"/>
            <a:chOff x="-12730" y="-129435"/>
            <a:chExt cx="1697003" cy="2028571"/>
          </a:xfrm>
        </p:grpSpPr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7B4E0CC-BAB1-1993-A16B-7152D6EEC4BA}"/>
                </a:ext>
              </a:extLst>
            </p:cNvPr>
            <p:cNvSpPr/>
            <p:nvPr/>
          </p:nvSpPr>
          <p:spPr>
            <a:xfrm>
              <a:off x="-12730" y="-129435"/>
              <a:ext cx="1697003" cy="2028571"/>
            </a:xfrm>
            <a:custGeom>
              <a:avLst/>
              <a:gdLst/>
              <a:ahLst/>
              <a:cxnLst/>
              <a:rect l="l" t="t" r="r" b="b"/>
              <a:pathLst>
                <a:path w="2028825" h="2028571">
                  <a:moveTo>
                    <a:pt x="2028698" y="1013079"/>
                  </a:moveTo>
                  <a:cubicBezTo>
                    <a:pt x="2027936" y="453390"/>
                    <a:pt x="1574038" y="0"/>
                    <a:pt x="1014349" y="0"/>
                  </a:cubicBezTo>
                  <a:cubicBezTo>
                    <a:pt x="454406" y="0"/>
                    <a:pt x="508" y="453644"/>
                    <a:pt x="0" y="1013460"/>
                  </a:cubicBezTo>
                  <a:lnTo>
                    <a:pt x="0" y="1015111"/>
                  </a:lnTo>
                  <a:cubicBezTo>
                    <a:pt x="508" y="1574038"/>
                    <a:pt x="452882" y="2027047"/>
                    <a:pt x="1011555" y="2028571"/>
                  </a:cubicBezTo>
                  <a:lnTo>
                    <a:pt x="1017143" y="2028571"/>
                  </a:lnTo>
                  <a:cubicBezTo>
                    <a:pt x="1575689" y="2027047"/>
                    <a:pt x="2027936" y="1574165"/>
                    <a:pt x="2028825" y="1015492"/>
                  </a:cubicBezTo>
                  <a:close/>
                </a:path>
              </a:pathLst>
            </a:custGeom>
            <a:blipFill>
              <a:blip r:embed="rId20"/>
              <a:stretch>
                <a:fillRect t="-3" r="3" b="-5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70384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26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Playful Donuts Menu Instagram Story</dc:title>
  <dc:creator>Admin</dc:creator>
  <cp:lastModifiedBy>Linh Khanh</cp:lastModifiedBy>
  <cp:revision>22</cp:revision>
  <dcterms:created xsi:type="dcterms:W3CDTF">2006-08-16T00:00:00Z</dcterms:created>
  <dcterms:modified xsi:type="dcterms:W3CDTF">2025-08-20T04:17:51Z</dcterms:modified>
  <dc:identifier>DAGn36s_Das</dc:identifier>
</cp:coreProperties>
</file>