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2" r:id="rId2"/>
    <p:sldId id="282" r:id="rId3"/>
    <p:sldId id="274" r:id="rId4"/>
    <p:sldId id="307" r:id="rId5"/>
    <p:sldId id="308" r:id="rId6"/>
    <p:sldId id="283" r:id="rId7"/>
    <p:sldId id="276" r:id="rId8"/>
    <p:sldId id="258" r:id="rId9"/>
    <p:sldId id="317" r:id="rId10"/>
    <p:sldId id="314" r:id="rId11"/>
    <p:sldId id="315" r:id="rId12"/>
    <p:sldId id="316" r:id="rId13"/>
    <p:sldId id="277" r:id="rId14"/>
    <p:sldId id="284" r:id="rId15"/>
    <p:sldId id="318" r:id="rId16"/>
    <p:sldId id="320" r:id="rId17"/>
    <p:sldId id="319" r:id="rId18"/>
    <p:sldId id="30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CC00FF"/>
    <a:srgbClr val="9858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Kiểu Trung bình 2 - Màu chủ đề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Kiểu Trung bình 2 - Màu chủ đề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39076" autoAdjust="0"/>
  </p:normalViewPr>
  <p:slideViewPr>
    <p:cSldViewPr>
      <p:cViewPr varScale="1">
        <p:scale>
          <a:sx n="68" d="100"/>
          <a:sy n="68" d="100"/>
        </p:scale>
        <p:origin x="85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65E9D-174A-49F9-A670-E4781EC458C3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DA2FF-0C59-4376-966B-0679955B3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84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17D-DA69-4435-BF3B-61BEA066EEB4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5E3A-045F-48F1-AB4C-E199B7E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6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17D-DA69-4435-BF3B-61BEA066EEB4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5E3A-045F-48F1-AB4C-E199B7E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6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17D-DA69-4435-BF3B-61BEA066EEB4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5E3A-045F-48F1-AB4C-E199B7E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9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 ">
  <p:cSld name="BIG TITLE OPENING 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6915616" y="2886133"/>
            <a:ext cx="37472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5B72B7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5B72B7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564587" y="205567"/>
            <a:ext cx="9098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Passion One"/>
              <a:buNone/>
              <a:defRPr sz="6000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933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17D-DA69-4435-BF3B-61BEA066EEB4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5E3A-045F-48F1-AB4C-E199B7E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9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17D-DA69-4435-BF3B-61BEA066EEB4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5E3A-045F-48F1-AB4C-E199B7E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0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17D-DA69-4435-BF3B-61BEA066EEB4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5E3A-045F-48F1-AB4C-E199B7E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8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17D-DA69-4435-BF3B-61BEA066EEB4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5E3A-045F-48F1-AB4C-E199B7E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9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17D-DA69-4435-BF3B-61BEA066EEB4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5E3A-045F-48F1-AB4C-E199B7E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6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17D-DA69-4435-BF3B-61BEA066EEB4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5E3A-045F-48F1-AB4C-E199B7E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9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17D-DA69-4435-BF3B-61BEA066EEB4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5E3A-045F-48F1-AB4C-E199B7E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17D-DA69-4435-BF3B-61BEA066EEB4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5E3A-045F-48F1-AB4C-E199B7E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7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7117D-DA69-4435-BF3B-61BEA066EEB4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85E3A-045F-48F1-AB4C-E199B7E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7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4076F5-25D6-4B4E-8F44-FB03A34DF130}"/>
              </a:ext>
            </a:extLst>
          </p:cNvPr>
          <p:cNvSpPr txBox="1"/>
          <p:nvPr/>
        </p:nvSpPr>
        <p:spPr>
          <a:xfrm>
            <a:off x="2747608" y="1359033"/>
            <a:ext cx="6972299" cy="2888842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47324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vi-VN" sz="60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</a:t>
            </a:r>
            <a:r>
              <a:rPr lang="en-US" sz="60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</a:t>
            </a:r>
            <a:r>
              <a:rPr lang="vi-V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PHÒNG, CHỐNG XÂM HẠI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E84498F-0FA2-42E5-A31E-C28D316B1EA7}"/>
              </a:ext>
            </a:extLst>
          </p:cNvPr>
          <p:cNvSpPr txBox="1"/>
          <p:nvPr/>
        </p:nvSpPr>
        <p:spPr>
          <a:xfrm>
            <a:off x="4038600" y="-10551"/>
            <a:ext cx="44550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 ĐỨC </a:t>
            </a:r>
          </a:p>
        </p:txBody>
      </p:sp>
    </p:spTree>
    <p:extLst>
      <p:ext uri="{BB962C8B-B14F-4D97-AF65-F5344CB8AC3E}">
        <p14:creationId xmlns:p14="http://schemas.microsoft.com/office/powerpoint/2010/main" val="140838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26AD34-07CD-4217-B494-84C6A7FECA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AE1B16-5045-45E6-8D1C-D2D9177EE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372104" cy="6858000"/>
          </a:xfrm>
          <a:prstGeom prst="rect">
            <a:avLst/>
          </a:prstGeom>
        </p:spPr>
      </p:pic>
      <p:sp>
        <p:nvSpPr>
          <p:cNvPr id="4" name="Smiley Face 3">
            <a:extLst>
              <a:ext uri="{FF2B5EF4-FFF2-40B4-BE49-F238E27FC236}">
                <a16:creationId xmlns:a16="http://schemas.microsoft.com/office/drawing/2014/main" id="{415442E7-2905-4A77-8028-54E202D39120}"/>
              </a:ext>
            </a:extLst>
          </p:cNvPr>
          <p:cNvSpPr/>
          <p:nvPr/>
        </p:nvSpPr>
        <p:spPr>
          <a:xfrm>
            <a:off x="8796152" y="1752600"/>
            <a:ext cx="2971800" cy="2971800"/>
          </a:xfrm>
          <a:prstGeom prst="smileyFace">
            <a:avLst/>
          </a:prstGeom>
          <a:solidFill>
            <a:srgbClr val="FFC000"/>
          </a:solidFill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50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0AB30E-F360-4905-9A66-572FFA286E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62B508-497E-4492-810A-FB0D6E4AF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4"/>
            <a:ext cx="8617225" cy="6857999"/>
          </a:xfrm>
          <a:prstGeom prst="rect">
            <a:avLst/>
          </a:prstGeom>
        </p:spPr>
      </p:pic>
      <p:sp>
        <p:nvSpPr>
          <p:cNvPr id="4" name="Smiley Face 3">
            <a:extLst>
              <a:ext uri="{FF2B5EF4-FFF2-40B4-BE49-F238E27FC236}">
                <a16:creationId xmlns:a16="http://schemas.microsoft.com/office/drawing/2014/main" id="{3E5D4029-6733-4D06-A898-AD472B41A2C2}"/>
              </a:ext>
            </a:extLst>
          </p:cNvPr>
          <p:cNvSpPr/>
          <p:nvPr/>
        </p:nvSpPr>
        <p:spPr>
          <a:xfrm>
            <a:off x="8909187" y="1752600"/>
            <a:ext cx="2971800" cy="2971800"/>
          </a:xfrm>
          <a:prstGeom prst="smileyFace">
            <a:avLst/>
          </a:prstGeom>
          <a:solidFill>
            <a:srgbClr val="FFC000"/>
          </a:solidFill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37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9D4437-89FE-4417-8433-83C769BF047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172891-6B29-457D-A919-B0B7ED626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0"/>
            <a:ext cx="8586908" cy="6858000"/>
          </a:xfrm>
          <a:prstGeom prst="rect">
            <a:avLst/>
          </a:prstGeom>
        </p:spPr>
      </p:pic>
      <p:sp>
        <p:nvSpPr>
          <p:cNvPr id="7" name="Smiley Face 6">
            <a:extLst>
              <a:ext uri="{FF2B5EF4-FFF2-40B4-BE49-F238E27FC236}">
                <a16:creationId xmlns:a16="http://schemas.microsoft.com/office/drawing/2014/main" id="{51AD0CA1-18F0-47FE-8628-BE2DE69B06F5}"/>
              </a:ext>
            </a:extLst>
          </p:cNvPr>
          <p:cNvSpPr/>
          <p:nvPr/>
        </p:nvSpPr>
        <p:spPr>
          <a:xfrm>
            <a:off x="8796152" y="1752600"/>
            <a:ext cx="2971800" cy="2971800"/>
          </a:xfrm>
          <a:prstGeom prst="smileyFace">
            <a:avLst/>
          </a:prstGeom>
          <a:solidFill>
            <a:srgbClr val="FFC000"/>
          </a:solidFill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35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EB2E44E-30A6-416E-A45D-B1E328629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414016"/>
            <a:ext cx="232963" cy="1340860"/>
            <a:chOff x="56167" y="2050133"/>
            <a:chExt cx="232963" cy="1340860"/>
          </a:xfrm>
        </p:grpSpPr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FC3F1FAE-BAA2-4238-87B4-F57CD6E0D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59">
              <a:extLst>
                <a:ext uri="{FF2B5EF4-FFF2-40B4-BE49-F238E27FC236}">
                  <a16:creationId xmlns:a16="http://schemas.microsoft.com/office/drawing/2014/main" id="{089CF776-26E3-443A-9B0A-EBD6CE7AE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1F6F9BAB-A8A1-4A62-86FC-5B3157A6E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id="{7A2B6B81-FF9A-43F6-A1AE-917DAA4B0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49817315-151B-4CB1-A230-5A36AF7FB4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6CC335AB-9541-4183-93A8-9687D50AB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ED940D30-BF06-4C7A-8790-F0D998247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id="{A52173BB-5BB4-4AB9-AC66-79CF7406D8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CD8A6114-D58C-4BB6-9AFE-064C927F3C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B4E88F94-25A1-4836-8BB3-4271B636B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25A83C54-E0E4-4E8A-9EE6-C17D264171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0675818B-7A46-4DED-BBFC-4697A4C04A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AF3B1214-DA5A-4076-BE6B-3D9D3ECC6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9E008EA5-BFDE-4E41-A137-7528BC706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46544C80-52A4-45E4-BFA9-EF2DF3498E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905E3B05-2EB1-44FB-ADE8-F4CD5217A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02542866-00BE-41E8-955D-E3B4E6E03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ADC9572A-D4F6-4C5A-B2C8-C00E855CB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BBF83543-D986-4CD0-A24E-9802847B8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15E8B8C4-D90E-4DC6-BA2D-D21C33318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4472"/>
            <a:ext cx="5291468" cy="1490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Hình ảnh 3" descr="Ảnh có chứa mũi tên&#10;&#10;Mô tả được tạo tự động">
            <a:extLst>
              <a:ext uri="{FF2B5EF4-FFF2-40B4-BE49-F238E27FC236}">
                <a16:creationId xmlns:a16="http://schemas.microsoft.com/office/drawing/2014/main" id="{4C9C2B67-8F62-4F3E-9BBA-B887A2393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027" y="93138"/>
            <a:ext cx="8949343" cy="618656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585216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11F487A-0545-4AC7-9112-A1D6BF5BAFE3}"/>
              </a:ext>
            </a:extLst>
          </p:cNvPr>
          <p:cNvSpPr txBox="1"/>
          <p:nvPr/>
        </p:nvSpPr>
        <p:spPr>
          <a:xfrm>
            <a:off x="3302161" y="1723399"/>
            <a:ext cx="6121077" cy="3210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60000"/>
              </a:lnSpc>
              <a:spcBef>
                <a:spcPct val="0"/>
              </a:spcBef>
              <a:spcAft>
                <a:spcPts val="600"/>
              </a:spcAft>
            </a:pPr>
            <a:endParaRPr lang="en-US" sz="4100" kern="1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C746A2-EB79-4A46-8AD8-037FA27A716E}"/>
              </a:ext>
            </a:extLst>
          </p:cNvPr>
          <p:cNvSpPr/>
          <p:nvPr/>
        </p:nvSpPr>
        <p:spPr>
          <a:xfrm>
            <a:off x="4166371" y="2440945"/>
            <a:ext cx="487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sẻ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em </a:t>
            </a:r>
            <a:r>
              <a:rPr 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phòng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tránh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xâm </a:t>
            </a:r>
            <a:r>
              <a:rPr 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hại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9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2E59D9A-428D-4C35-B3EA-9DB5182EB117}"/>
              </a:ext>
            </a:extLst>
          </p:cNvPr>
          <p:cNvSpPr txBox="1"/>
          <p:nvPr/>
        </p:nvSpPr>
        <p:spPr>
          <a:xfrm>
            <a:off x="1905000" y="990600"/>
            <a:ext cx="4783682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37964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638B5A-79ED-4152-9681-33B532F406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50" t="31111" r="45625" b="37778"/>
          <a:stretch/>
        </p:blipFill>
        <p:spPr>
          <a:xfrm>
            <a:off x="6055177" y="1906487"/>
            <a:ext cx="6136823" cy="419100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F6A44D1-6CE8-4478-BBA4-0D41228E4187}"/>
              </a:ext>
            </a:extLst>
          </p:cNvPr>
          <p:cNvSpPr txBox="1"/>
          <p:nvPr/>
        </p:nvSpPr>
        <p:spPr>
          <a:xfrm>
            <a:off x="1676400" y="-76200"/>
            <a:ext cx="4800600" cy="29322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 err="1">
                <a:ln/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6600" b="1" dirty="0">
                <a:ln/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dirty="0" err="1">
                <a:ln/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6600" b="1" dirty="0">
                <a:ln/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dirty="0" err="1">
                <a:ln/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đóng</a:t>
            </a:r>
            <a:r>
              <a:rPr lang="en-US" sz="6600" b="1" dirty="0">
                <a:ln/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dirty="0" err="1">
                <a:ln/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vai</a:t>
            </a:r>
            <a:endParaRPr lang="en-US" sz="6600" b="1" dirty="0">
              <a:ln/>
              <a:solidFill>
                <a:schemeClr val="accent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51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26FEFB86-1938-4C8E-8253-9CFAA4E346AD}"/>
              </a:ext>
            </a:extLst>
          </p:cNvPr>
          <p:cNvSpPr/>
          <p:nvPr/>
        </p:nvSpPr>
        <p:spPr>
          <a:xfrm>
            <a:off x="3962400" y="762000"/>
            <a:ext cx="8001000" cy="4419600"/>
          </a:xfrm>
          <a:prstGeom prst="cloudCallout">
            <a:avLst>
              <a:gd name="adj1" fmla="val -62537"/>
              <a:gd name="adj2" fmla="val 574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F5F952-F391-4503-82F3-258C78B9E7E8}"/>
              </a:ext>
            </a:extLst>
          </p:cNvPr>
          <p:cNvSpPr txBox="1"/>
          <p:nvPr/>
        </p:nvSpPr>
        <p:spPr>
          <a:xfrm>
            <a:off x="4953740" y="1524944"/>
            <a:ext cx="6094520" cy="247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giản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phù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tránh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xâm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hại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308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C228ED-B74C-4278-8377-3D1D431C6E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25" t="54444" r="78916" b="12222"/>
          <a:stretch/>
        </p:blipFill>
        <p:spPr>
          <a:xfrm>
            <a:off x="1752600" y="304800"/>
            <a:ext cx="1986266" cy="3124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46CA93-7D10-439A-B2BE-1E87B5FAA3C7}"/>
              </a:ext>
            </a:extLst>
          </p:cNvPr>
          <p:cNvSpPr txBox="1"/>
          <p:nvPr/>
        </p:nvSpPr>
        <p:spPr>
          <a:xfrm>
            <a:off x="4267200" y="393612"/>
            <a:ext cx="4559261" cy="294657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>
              <a:lnSpc>
                <a:spcPct val="150000"/>
              </a:lnSpc>
            </a:pPr>
            <a:r>
              <a:rPr lang="en-US" sz="32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32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bảo</a:t>
            </a:r>
            <a:r>
              <a:rPr lang="en-US" sz="32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vệ</a:t>
            </a:r>
            <a:r>
              <a:rPr lang="en-US" sz="32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32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endParaRPr lang="en-US" sz="3200" b="1" i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32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r>
              <a:rPr lang="en-US" sz="32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kẻ</a:t>
            </a:r>
            <a:r>
              <a:rPr lang="en-US" sz="32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xấu</a:t>
            </a:r>
            <a:r>
              <a:rPr lang="en-US" sz="32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</a:t>
            </a:r>
            <a:endParaRPr lang="en-US" sz="3200" b="1" i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32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kẻ</a:t>
            </a:r>
            <a:r>
              <a:rPr lang="en-US" sz="32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xâm</a:t>
            </a:r>
            <a:r>
              <a:rPr lang="en-US" sz="32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hại</a:t>
            </a:r>
            <a:endParaRPr lang="en-US" sz="3200" b="1" i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32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32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32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sẻ</a:t>
            </a:r>
            <a:r>
              <a:rPr lang="en-US" sz="32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chia.</a:t>
            </a:r>
          </a:p>
        </p:txBody>
      </p:sp>
    </p:spTree>
    <p:extLst>
      <p:ext uri="{BB962C8B-B14F-4D97-AF65-F5344CB8AC3E}">
        <p14:creationId xmlns:p14="http://schemas.microsoft.com/office/powerpoint/2010/main" val="427899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F661C4C-231D-4BBC-AAAF-AC5D5F6A75D4}"/>
              </a:ext>
            </a:extLst>
          </p:cNvPr>
          <p:cNvSpPr txBox="1"/>
          <p:nvPr/>
        </p:nvSpPr>
        <p:spPr>
          <a:xfrm>
            <a:off x="2476500" y="304800"/>
            <a:ext cx="7239000" cy="2667000"/>
          </a:xfrm>
          <a:prstGeom prst="rect">
            <a:avLst/>
          </a:prstGeom>
          <a:noFill/>
        </p:spPr>
        <p:txBody>
          <a:bodyPr wrap="none" rtlCol="0">
            <a:prstTxWarp prst="textIn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 LẮNG NGHE!</a:t>
            </a:r>
          </a:p>
        </p:txBody>
      </p:sp>
    </p:spTree>
    <p:extLst>
      <p:ext uri="{BB962C8B-B14F-4D97-AF65-F5344CB8AC3E}">
        <p14:creationId xmlns:p14="http://schemas.microsoft.com/office/powerpoint/2010/main" val="313545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2E59D9A-428D-4C35-B3EA-9DB5182EB117}"/>
              </a:ext>
            </a:extLst>
          </p:cNvPr>
          <p:cNvSpPr txBox="1"/>
          <p:nvPr/>
        </p:nvSpPr>
        <p:spPr>
          <a:xfrm>
            <a:off x="1981200" y="914400"/>
            <a:ext cx="4785284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21844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D029DE-4BC4-43BF-BD41-D27C5EC07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4357">
            <a:off x="204382" y="4952999"/>
            <a:ext cx="1272171" cy="20269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F482A0-241D-4E81-A985-3EF835F387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499" y="4848458"/>
            <a:ext cx="1355356" cy="20269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6485DC-E18B-4B45-8F3E-B1829FEB73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1264">
            <a:off x="2862444" y="5123553"/>
            <a:ext cx="1355356" cy="2026929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13B3E933-67DC-4DF5-BF1D-01E94D7B865C}"/>
              </a:ext>
            </a:extLst>
          </p:cNvPr>
          <p:cNvSpPr/>
          <p:nvPr/>
        </p:nvSpPr>
        <p:spPr>
          <a:xfrm>
            <a:off x="6712032" y="1062271"/>
            <a:ext cx="4932512" cy="3786187"/>
          </a:xfrm>
          <a:prstGeom prst="wedgeEllipseCallout">
            <a:avLst>
              <a:gd name="adj1" fmla="val -48190"/>
              <a:gd name="adj2" fmla="val 4249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chạm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vùng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5887C9-680E-4896-836B-A8E9C7A27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373" y="0"/>
            <a:ext cx="3219450" cy="51339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E5799A-D772-4D6C-8538-D3301C1AE0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5932" y="975854"/>
            <a:ext cx="3086100" cy="5153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22ED72-D0BD-405D-8128-E8AA2DE279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290" y="5081586"/>
            <a:ext cx="1398399" cy="174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65887C9-680E-4896-836B-A8E9C7A27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27" y="196416"/>
            <a:ext cx="3219450" cy="5133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D029DE-4BC4-43BF-BD41-D27C5EC07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4357">
            <a:off x="204382" y="4952999"/>
            <a:ext cx="1272171" cy="20269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6485DC-E18B-4B45-8F3E-B1829FEB73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1264">
            <a:off x="2862444" y="5123553"/>
            <a:ext cx="1355356" cy="20269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E5799A-D772-4D6C-8538-D3301C1AE0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3089" y="1143000"/>
            <a:ext cx="3086100" cy="5153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22ED72-D0BD-405D-8128-E8AA2DE279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68" y="5141209"/>
            <a:ext cx="1398399" cy="174462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F5F7A91-53FB-4FEF-B425-C8E469AF58A0}"/>
              </a:ext>
            </a:extLst>
          </p:cNvPr>
          <p:cNvSpPr/>
          <p:nvPr/>
        </p:nvSpPr>
        <p:spPr>
          <a:xfrm>
            <a:off x="7653960" y="1524000"/>
            <a:ext cx="4495800" cy="519812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chạm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miệng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ngực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đùi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mông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vùng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khả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xâm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phạm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trừ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tắm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bác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sĩ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bệnh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vùng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kín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F482A0-241D-4E81-A985-3EF835F387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270" y="5384660"/>
            <a:ext cx="1355356" cy="202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8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DE098D-002E-473E-A852-5FD84FDD58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9BCD3D-F9B2-4995-AC3B-86A7A698D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899" y="0"/>
            <a:ext cx="95602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3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2E59D9A-428D-4C35-B3EA-9DB5182EB117}"/>
              </a:ext>
            </a:extLst>
          </p:cNvPr>
          <p:cNvSpPr txBox="1"/>
          <p:nvPr/>
        </p:nvSpPr>
        <p:spPr>
          <a:xfrm>
            <a:off x="1905000" y="990600"/>
            <a:ext cx="5351145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39025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ình ảnh 14">
            <a:extLst>
              <a:ext uri="{FF2B5EF4-FFF2-40B4-BE49-F238E27FC236}">
                <a16:creationId xmlns:a16="http://schemas.microsoft.com/office/drawing/2014/main" id="{9E84390E-63A2-4927-814F-EB7BA444DE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3531"/>
            <a:ext cx="1855452" cy="1855452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517BD4F9-14C5-4B12-B4B6-C95E12C93E6B}"/>
              </a:ext>
            </a:extLst>
          </p:cNvPr>
          <p:cNvSpPr txBox="1"/>
          <p:nvPr/>
        </p:nvSpPr>
        <p:spPr>
          <a:xfrm>
            <a:off x="271858" y="1981200"/>
            <a:ext cx="3781426" cy="2736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 HAY KHÔNG NÊN LÀM?</a:t>
            </a: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5DA46B36-BF5D-4786-9A5C-7FD3B50812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1" t="5556" r="46867" b="88889"/>
          <a:stretch/>
        </p:blipFill>
        <p:spPr>
          <a:xfrm>
            <a:off x="685800" y="1066800"/>
            <a:ext cx="960968" cy="108108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36A854-11C1-45D7-A51F-AFA285579F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3154" y="52387"/>
            <a:ext cx="7173307" cy="2181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9EDBF1-CB17-4525-9A5A-6482595330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7853" y="4592225"/>
            <a:ext cx="3568484" cy="21940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AE72EA-D5B7-446E-B1C4-B8615DE19D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3154" y="2322306"/>
            <a:ext cx="3604409" cy="22133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3A3E21-1BEF-432F-B02D-9CEE10DFE7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1220" y="2322306"/>
            <a:ext cx="3568484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1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ũi tên: Phải 22">
            <a:hlinkClick r:id="rId2" action="ppaction://hlinksldjump"/>
            <a:extLst>
              <a:ext uri="{FF2B5EF4-FFF2-40B4-BE49-F238E27FC236}">
                <a16:creationId xmlns:a16="http://schemas.microsoft.com/office/drawing/2014/main" id="{EDD7D9E2-5BC2-40D9-8DF3-6EA1F4AB749F}"/>
              </a:ext>
            </a:extLst>
          </p:cNvPr>
          <p:cNvSpPr/>
          <p:nvPr/>
        </p:nvSpPr>
        <p:spPr>
          <a:xfrm>
            <a:off x="11043485" y="6605705"/>
            <a:ext cx="366637" cy="252295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DEB21A-DF41-4600-A46F-353F6DBE35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FDE083-4868-4E33-BAA2-CF67935B3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029254" cy="6858000"/>
          </a:xfrm>
          <a:prstGeom prst="rect">
            <a:avLst/>
          </a:prstGeom>
        </p:spPr>
      </p:pic>
      <p:sp>
        <p:nvSpPr>
          <p:cNvPr id="12" name="Smiley Face 11">
            <a:extLst>
              <a:ext uri="{FF2B5EF4-FFF2-40B4-BE49-F238E27FC236}">
                <a16:creationId xmlns:a16="http://schemas.microsoft.com/office/drawing/2014/main" id="{FB929C34-FD8D-438F-A18A-A9962DEB163A}"/>
              </a:ext>
            </a:extLst>
          </p:cNvPr>
          <p:cNvSpPr/>
          <p:nvPr/>
        </p:nvSpPr>
        <p:spPr>
          <a:xfrm>
            <a:off x="8624727" y="1524000"/>
            <a:ext cx="2971800" cy="2971800"/>
          </a:xfrm>
          <a:prstGeom prst="smileyFace">
            <a:avLst/>
          </a:prstGeom>
          <a:solidFill>
            <a:srgbClr val="FFC000"/>
          </a:solidFill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4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11F587-CCD5-43C9-948F-1A27B493649C}"/>
              </a:ext>
            </a:extLst>
          </p:cNvPr>
          <p:cNvSpPr/>
          <p:nvPr/>
        </p:nvSpPr>
        <p:spPr>
          <a:xfrm>
            <a:off x="0" y="-190500"/>
            <a:ext cx="12192000" cy="7048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00F994-91AB-4D2A-805C-08E845370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-180976"/>
            <a:ext cx="9161859" cy="7038975"/>
          </a:xfrm>
          <a:prstGeom prst="rect">
            <a:avLst/>
          </a:prstGeom>
        </p:spPr>
      </p:pic>
      <p:sp>
        <p:nvSpPr>
          <p:cNvPr id="4" name="Smiley Face 3">
            <a:extLst>
              <a:ext uri="{FF2B5EF4-FFF2-40B4-BE49-F238E27FC236}">
                <a16:creationId xmlns:a16="http://schemas.microsoft.com/office/drawing/2014/main" id="{6652C5BE-57E8-49B7-9883-E6AE2466D9B7}"/>
              </a:ext>
            </a:extLst>
          </p:cNvPr>
          <p:cNvSpPr/>
          <p:nvPr/>
        </p:nvSpPr>
        <p:spPr>
          <a:xfrm>
            <a:off x="9180909" y="1752600"/>
            <a:ext cx="2971800" cy="2971800"/>
          </a:xfrm>
          <a:prstGeom prst="smileyFace">
            <a:avLst>
              <a:gd name="adj" fmla="val -4653"/>
            </a:avLst>
          </a:prstGeom>
          <a:solidFill>
            <a:srgbClr val="FFC000"/>
          </a:solidFill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80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154</Words>
  <Application>Microsoft Office PowerPoint</Application>
  <PresentationFormat>Widescreen</PresentationFormat>
  <Paragraphs>18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Oswald Regular</vt:lpstr>
      <vt:lpstr>Passion One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NB</dc:creator>
  <cp:lastModifiedBy>Microsoft</cp:lastModifiedBy>
  <cp:revision>92</cp:revision>
  <dcterms:created xsi:type="dcterms:W3CDTF">2020-10-02T09:24:27Z</dcterms:created>
  <dcterms:modified xsi:type="dcterms:W3CDTF">2023-07-19T07:34:49Z</dcterms:modified>
</cp:coreProperties>
</file>