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05" r:id="rId2"/>
    <p:sldId id="320" r:id="rId3"/>
    <p:sldId id="314" r:id="rId4"/>
    <p:sldId id="306" r:id="rId5"/>
    <p:sldId id="311" r:id="rId6"/>
    <p:sldId id="321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E5E1EE"/>
    <a:srgbClr val="1A8C54"/>
    <a:srgbClr val="BDD646"/>
    <a:srgbClr val="FED9D0"/>
    <a:srgbClr val="00A651"/>
    <a:srgbClr val="A165AB"/>
    <a:srgbClr val="FAD5E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Anh" userId="aec8c6135e3a03fa" providerId="LiveId" clId="{ED62C7D5-9FF3-4B75-A29A-C8746D92F24D}"/>
    <pc:docChg chg="delSld">
      <pc:chgData name="Le Anh" userId="aec8c6135e3a03fa" providerId="LiveId" clId="{ED62C7D5-9FF3-4B75-A29A-C8746D92F24D}" dt="2025-04-28T01:28:11.570" v="2" actId="47"/>
      <pc:docMkLst>
        <pc:docMk/>
      </pc:docMkLst>
      <pc:sldChg chg="del">
        <pc:chgData name="Le Anh" userId="aec8c6135e3a03fa" providerId="LiveId" clId="{ED62C7D5-9FF3-4B75-A29A-C8746D92F24D}" dt="2025-04-28T01:28:04.012" v="0" actId="47"/>
        <pc:sldMkLst>
          <pc:docMk/>
          <pc:sldMk cId="3832591028" sldId="316"/>
        </pc:sldMkLst>
      </pc:sldChg>
      <pc:sldChg chg="del">
        <pc:chgData name="Le Anh" userId="aec8c6135e3a03fa" providerId="LiveId" clId="{ED62C7D5-9FF3-4B75-A29A-C8746D92F24D}" dt="2025-04-28T01:28:11.570" v="2" actId="47"/>
        <pc:sldMkLst>
          <pc:docMk/>
          <pc:sldMk cId="529606581" sldId="317"/>
        </pc:sldMkLst>
      </pc:sldChg>
      <pc:sldChg chg="del">
        <pc:chgData name="Le Anh" userId="aec8c6135e3a03fa" providerId="LiveId" clId="{ED62C7D5-9FF3-4B75-A29A-C8746D92F24D}" dt="2025-04-28T01:28:07.431" v="1" actId="47"/>
        <pc:sldMkLst>
          <pc:docMk/>
          <pc:sldMk cId="1942620570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2151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57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99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855048" cy="1418528"/>
            <a:chOff x="3620184" y="264720"/>
            <a:chExt cx="1855048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Times New Roman" panose="020206030504050203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Times New Roman" panose="020206030504050203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27165" y="4326662"/>
            <a:ext cx="9398330" cy="1567642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7" y="1181361"/>
            <a:ext cx="1517891" cy="11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6374" y="3682229"/>
            <a:ext cx="1519489" cy="1918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0" i="0" u="none" strike="noStrike" cap="non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1531914" y="1181363"/>
            <a:ext cx="74406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1944496" y="2800350"/>
            <a:ext cx="70280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2" y="2548095"/>
            <a:ext cx="1870996" cy="155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7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32;p44"/>
          <p:cNvGrpSpPr/>
          <p:nvPr/>
        </p:nvGrpSpPr>
        <p:grpSpPr>
          <a:xfrm rot="21021658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6395">
            <a:off x="2078677" y="1769563"/>
            <a:ext cx="5230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lao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cũng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thật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nhiều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niềm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649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103072" y="1287482"/>
            <a:ext cx="5456995" cy="34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F1FFBB-8AFD-4CB4-860A-A688079A7CE9}"/>
              </a:ext>
            </a:extLst>
          </p:cNvPr>
          <p:cNvSpPr/>
          <p:nvPr/>
        </p:nvSpPr>
        <p:spPr>
          <a:xfrm>
            <a:off x="616689" y="1691299"/>
            <a:ext cx="2295759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bảng, lau bàn ghế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07613-201F-4068-9B73-AFBD6B25742F}"/>
              </a:ext>
            </a:extLst>
          </p:cNvPr>
          <p:cNvSpPr/>
          <p:nvPr/>
        </p:nvSpPr>
        <p:spPr>
          <a:xfrm>
            <a:off x="5277695" y="12874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 cây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6983C-2182-4D1E-86DC-9FB84ADA9FB7}"/>
              </a:ext>
            </a:extLst>
          </p:cNvPr>
          <p:cNvSpPr/>
          <p:nvPr/>
        </p:nvSpPr>
        <p:spPr>
          <a:xfrm>
            <a:off x="7063964" y="2140471"/>
            <a:ext cx="1484613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cửa sổ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CEF643-8366-46F1-A8FE-F89D6B2D0F46}"/>
              </a:ext>
            </a:extLst>
          </p:cNvPr>
          <p:cNvSpPr/>
          <p:nvPr/>
        </p:nvSpPr>
        <p:spPr>
          <a:xfrm>
            <a:off x="1334385" y="35299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lớp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7B0F4F-2285-4D83-876F-20F049844E6A}"/>
              </a:ext>
            </a:extLst>
          </p:cNvPr>
          <p:cNvSpPr/>
          <p:nvPr/>
        </p:nvSpPr>
        <p:spPr>
          <a:xfrm>
            <a:off x="6204013" y="3922364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27165" y="4326662"/>
            <a:ext cx="9398330" cy="1567642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7" y="1181361"/>
            <a:ext cx="1517891" cy="11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6374" y="3682229"/>
            <a:ext cx="1519489" cy="1918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0" i="0" u="none" strike="noStrike" cap="non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1531914" y="1181363"/>
            <a:ext cx="74406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1944496" y="2800350"/>
            <a:ext cx="70280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gìn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2" y="2548095"/>
            <a:ext cx="1870996" cy="155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151</Words>
  <Application>Microsoft Office PowerPoint</Application>
  <PresentationFormat>On-screen Show (16:9)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Baloo 2</vt:lpstr>
      <vt:lpstr>Pangolin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Le Anh</cp:lastModifiedBy>
  <cp:revision>44</cp:revision>
  <dcterms:modified xsi:type="dcterms:W3CDTF">2025-04-28T01:28:14Z</dcterms:modified>
</cp:coreProperties>
</file>