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27" r:id="rId4"/>
    <p:sldMasterId id="2147483738" r:id="rId5"/>
    <p:sldMasterId id="2147483762" r:id="rId6"/>
    <p:sldMasterId id="2147483774" r:id="rId7"/>
    <p:sldMasterId id="2147483786" r:id="rId8"/>
    <p:sldMasterId id="2147483798" r:id="rId9"/>
    <p:sldMasterId id="2147483810" r:id="rId10"/>
    <p:sldMasterId id="2147483822" r:id="rId11"/>
  </p:sldMasterIdLst>
  <p:notesMasterIdLst>
    <p:notesMasterId r:id="rId41"/>
  </p:notesMasterIdLst>
  <p:sldIdLst>
    <p:sldId id="326" r:id="rId12"/>
    <p:sldId id="327" r:id="rId13"/>
    <p:sldId id="257" r:id="rId14"/>
    <p:sldId id="262" r:id="rId15"/>
    <p:sldId id="261" r:id="rId16"/>
    <p:sldId id="264" r:id="rId17"/>
    <p:sldId id="279" r:id="rId18"/>
    <p:sldId id="2007577095" r:id="rId19"/>
    <p:sldId id="2007577118" r:id="rId20"/>
    <p:sldId id="2007577120" r:id="rId21"/>
    <p:sldId id="2007577121" r:id="rId22"/>
    <p:sldId id="267" r:id="rId23"/>
    <p:sldId id="2007577096" r:id="rId24"/>
    <p:sldId id="2007577122" r:id="rId25"/>
    <p:sldId id="2007577123" r:id="rId26"/>
    <p:sldId id="2007577124" r:id="rId27"/>
    <p:sldId id="2007577125" r:id="rId28"/>
    <p:sldId id="2007577126" r:id="rId29"/>
    <p:sldId id="2007577127" r:id="rId30"/>
    <p:sldId id="2007577128" r:id="rId31"/>
    <p:sldId id="2007577129" r:id="rId32"/>
    <p:sldId id="2007577111" r:id="rId33"/>
    <p:sldId id="2007577112" r:id="rId34"/>
    <p:sldId id="2007577130" r:id="rId35"/>
    <p:sldId id="2007577131" r:id="rId36"/>
    <p:sldId id="2007577114" r:id="rId37"/>
    <p:sldId id="2007577132" r:id="rId38"/>
    <p:sldId id="2007577133" r:id="rId39"/>
    <p:sldId id="200757713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0" Type="http://schemas.openxmlformats.org/officeDocument/2006/relationships/slide" Target="slides/slide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5EB1A7D-3CE4-4E11-9641-8C61F8EBE674}" type="datetimeFigureOut">
              <a:rPr lang="en-US" smtClean="0"/>
              <a:pPr/>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5191FFC4-1A3E-463B-8317-579AEE672C1E}" type="slidenum">
              <a:rPr lang="en-US" smtClean="0"/>
              <a:pPr/>
              <a:t>‹#›</a:t>
            </a:fld>
            <a:endParaRPr lang="en-US"/>
          </a:p>
        </p:txBody>
      </p:sp>
    </p:spTree>
    <p:extLst>
      <p:ext uri="{BB962C8B-B14F-4D97-AF65-F5344CB8AC3E}">
        <p14:creationId xmlns:p14="http://schemas.microsoft.com/office/powerpoint/2010/main" val="72677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16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94197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366801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296260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lIns="91423" tIns="45712" rIns="91423" bIns="45712"/>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0"/>
            <a:ext cx="7315200" cy="8048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192494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030641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901267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 name="矩形 26"/>
          <p:cNvSpPr/>
          <p:nvPr userDrawn="1"/>
        </p:nvSpPr>
        <p:spPr>
          <a:xfrm>
            <a:off x="8325228" y="6545425"/>
            <a:ext cx="7751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www.1ppt.com/moban/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行业</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节日</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www.1ppt.com/jieri/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素材下载：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背景图片：</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www.1ppt.com/beijing/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图表下载：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优秀</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www.1ppt.com/xiazai/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Word</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www.1ppt.com/word/              Excel</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www.1ppt.com/excel/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资料下载：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www.1ppt.com/ziliao/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课件下载：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www.1ppt.com/kejian/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范文下载：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www.1ppt.com/fanwen/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试卷下载：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www.1ppt.com/shiti/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教案下载：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www.1ppt.com/jiaoan/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字体下载：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 </a:t>
            </a:r>
            <a:endPar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 name="Rectangle 5"/>
          <p:cNvSpPr>
            <a:spLocks noChangeArrowheads="1"/>
          </p:cNvSpPr>
          <p:nvPr userDrawn="1"/>
        </p:nvSpPr>
        <p:spPr bwMode="auto">
          <a:xfrm>
            <a:off x="1591" y="0"/>
            <a:ext cx="12190410" cy="6865937"/>
          </a:xfrm>
          <a:prstGeom prst="rect">
            <a:avLst/>
          </a:prstGeom>
          <a:solidFill>
            <a:srgbClr val="B0DDE7"/>
          </a:solidFill>
          <a:ln w="9525">
            <a:solidFill>
              <a:srgbClr val="000000"/>
            </a:solidFill>
            <a:miter lim="800000"/>
          </a:ln>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Freeform 7"/>
          <p:cNvSpPr/>
          <p:nvPr userDrawn="1"/>
        </p:nvSpPr>
        <p:spPr bwMode="auto">
          <a:xfrm>
            <a:off x="0" y="4660880"/>
            <a:ext cx="12192000" cy="2179111"/>
          </a:xfrm>
          <a:custGeom>
            <a:avLst/>
            <a:gdLst>
              <a:gd name="T0" fmla="*/ 13606 w 13606"/>
              <a:gd name="T1" fmla="*/ 3986 h 3986"/>
              <a:gd name="T2" fmla="*/ 0 w 13606"/>
              <a:gd name="T3" fmla="*/ 3986 h 3986"/>
              <a:gd name="T4" fmla="*/ 0 w 13606"/>
              <a:gd name="T5" fmla="*/ 438 h 3986"/>
              <a:gd name="T6" fmla="*/ 730 w 13606"/>
              <a:gd name="T7" fmla="*/ 438 h 3986"/>
              <a:gd name="T8" fmla="*/ 792 w 13606"/>
              <a:gd name="T9" fmla="*/ 437 h 3986"/>
              <a:gd name="T10" fmla="*/ 810 w 13606"/>
              <a:gd name="T11" fmla="*/ 419 h 3986"/>
              <a:gd name="T12" fmla="*/ 1152 w 13606"/>
              <a:gd name="T13" fmla="*/ 160 h 3986"/>
              <a:gd name="T14" fmla="*/ 1484 w 13606"/>
              <a:gd name="T15" fmla="*/ 320 h 3986"/>
              <a:gd name="T16" fmla="*/ 1456 w 13606"/>
              <a:gd name="T17" fmla="*/ 280 h 3986"/>
              <a:gd name="T18" fmla="*/ 1423 w 13606"/>
              <a:gd name="T19" fmla="*/ 827 h 3986"/>
              <a:gd name="T20" fmla="*/ 1392 w 13606"/>
              <a:gd name="T21" fmla="*/ 851 h 3986"/>
              <a:gd name="T22" fmla="*/ 1856 w 13606"/>
              <a:gd name="T23" fmla="*/ 1064 h 3986"/>
              <a:gd name="T24" fmla="*/ 2128 w 13606"/>
              <a:gd name="T25" fmla="*/ 440 h 3986"/>
              <a:gd name="T26" fmla="*/ 2128 w 13606"/>
              <a:gd name="T27" fmla="*/ 452 h 3986"/>
              <a:gd name="T28" fmla="*/ 2128 w 13606"/>
              <a:gd name="T29" fmla="*/ 440 h 3986"/>
              <a:gd name="T30" fmla="*/ 2168 w 13606"/>
              <a:gd name="T31" fmla="*/ 438 h 3986"/>
              <a:gd name="T32" fmla="*/ 2267 w 13606"/>
              <a:gd name="T33" fmla="*/ 438 h 3986"/>
              <a:gd name="T34" fmla="*/ 2522 w 13606"/>
              <a:gd name="T35" fmla="*/ 438 h 3986"/>
              <a:gd name="T36" fmla="*/ 2573 w 13606"/>
              <a:gd name="T37" fmla="*/ 439 h 3986"/>
              <a:gd name="T38" fmla="*/ 2708 w 13606"/>
              <a:gd name="T39" fmla="*/ 512 h 3986"/>
              <a:gd name="T40" fmla="*/ 2844 w 13606"/>
              <a:gd name="T41" fmla="*/ 820 h 3986"/>
              <a:gd name="T42" fmla="*/ 3216 w 13606"/>
              <a:gd name="T43" fmla="*/ 892 h 3986"/>
              <a:gd name="T44" fmla="*/ 3600 w 13606"/>
              <a:gd name="T45" fmla="*/ 440 h 3986"/>
              <a:gd name="T46" fmla="*/ 3630 w 13606"/>
              <a:gd name="T47" fmla="*/ 438 h 3986"/>
              <a:gd name="T48" fmla="*/ 3689 w 13606"/>
              <a:gd name="T49" fmla="*/ 438 h 3986"/>
              <a:gd name="T50" fmla="*/ 4294 w 13606"/>
              <a:gd name="T51" fmla="*/ 438 h 3986"/>
              <a:gd name="T52" fmla="*/ 4354 w 13606"/>
              <a:gd name="T53" fmla="*/ 438 h 3986"/>
              <a:gd name="T54" fmla="*/ 4372 w 13606"/>
              <a:gd name="T55" fmla="*/ 412 h 3986"/>
              <a:gd name="T56" fmla="*/ 4648 w 13606"/>
              <a:gd name="T57" fmla="*/ 24 h 3986"/>
              <a:gd name="T58" fmla="*/ 4884 w 13606"/>
              <a:gd name="T59" fmla="*/ 32 h 3986"/>
              <a:gd name="T60" fmla="*/ 5116 w 13606"/>
              <a:gd name="T61" fmla="*/ 436 h 3986"/>
              <a:gd name="T62" fmla="*/ 5128 w 13606"/>
              <a:gd name="T63" fmla="*/ 440 h 3986"/>
              <a:gd name="T64" fmla="*/ 5175 w 13606"/>
              <a:gd name="T65" fmla="*/ 438 h 3986"/>
              <a:gd name="T66" fmla="*/ 5921 w 13606"/>
              <a:gd name="T67" fmla="*/ 438 h 3986"/>
              <a:gd name="T68" fmla="*/ 5969 w 13606"/>
              <a:gd name="T69" fmla="*/ 431 h 3986"/>
              <a:gd name="T70" fmla="*/ 6632 w 13606"/>
              <a:gd name="T71" fmla="*/ 427 h 3986"/>
              <a:gd name="T72" fmla="*/ 6676 w 13606"/>
              <a:gd name="T73" fmla="*/ 438 h 3986"/>
              <a:gd name="T74" fmla="*/ 7346 w 13606"/>
              <a:gd name="T75" fmla="*/ 438 h 3986"/>
              <a:gd name="T76" fmla="*/ 7429 w 13606"/>
              <a:gd name="T77" fmla="*/ 438 h 3986"/>
              <a:gd name="T78" fmla="*/ 7444 w 13606"/>
              <a:gd name="T79" fmla="*/ 436 h 3986"/>
              <a:gd name="T80" fmla="*/ 7920 w 13606"/>
              <a:gd name="T81" fmla="*/ 72 h 3986"/>
              <a:gd name="T82" fmla="*/ 8196 w 13606"/>
              <a:gd name="T83" fmla="*/ 432 h 3986"/>
              <a:gd name="T84" fmla="*/ 8223 w 13606"/>
              <a:gd name="T85" fmla="*/ 437 h 3986"/>
              <a:gd name="T86" fmla="*/ 8272 w 13606"/>
              <a:gd name="T87" fmla="*/ 416 h 3986"/>
              <a:gd name="T88" fmla="*/ 8932 w 13606"/>
              <a:gd name="T89" fmla="*/ 412 h 3986"/>
              <a:gd name="T90" fmla="*/ 9032 w 13606"/>
              <a:gd name="T91" fmla="*/ 437 h 3986"/>
              <a:gd name="T92" fmla="*/ 9103 w 13606"/>
              <a:gd name="T93" fmla="*/ 438 h 3986"/>
              <a:gd name="T94" fmla="*/ 12235 w 13606"/>
              <a:gd name="T95" fmla="*/ 438 h 3986"/>
              <a:gd name="T96" fmla="*/ 12286 w 13606"/>
              <a:gd name="T97" fmla="*/ 438 h 3986"/>
              <a:gd name="T98" fmla="*/ 12323 w 13606"/>
              <a:gd name="T99" fmla="*/ 429 h 3986"/>
              <a:gd name="T100" fmla="*/ 12884 w 13606"/>
              <a:gd name="T101" fmla="*/ 304 h 3986"/>
              <a:gd name="T102" fmla="*/ 13005 w 13606"/>
              <a:gd name="T103" fmla="*/ 430 h 3986"/>
              <a:gd name="T104" fmla="*/ 13062 w 13606"/>
              <a:gd name="T105" fmla="*/ 438 h 3986"/>
              <a:gd name="T106" fmla="*/ 13606 w 13606"/>
              <a:gd name="T107" fmla="*/ 438 h 3986"/>
              <a:gd name="T108" fmla="*/ 13606 w 13606"/>
              <a:gd name="T109" fmla="*/ 3986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06" h="3986">
                <a:moveTo>
                  <a:pt x="13606" y="3986"/>
                </a:moveTo>
                <a:cubicBezTo>
                  <a:pt x="0" y="3986"/>
                  <a:pt x="0" y="3986"/>
                  <a:pt x="0" y="3986"/>
                </a:cubicBezTo>
                <a:cubicBezTo>
                  <a:pt x="0" y="438"/>
                  <a:pt x="0" y="438"/>
                  <a:pt x="0" y="438"/>
                </a:cubicBezTo>
                <a:cubicBezTo>
                  <a:pt x="0" y="438"/>
                  <a:pt x="269" y="438"/>
                  <a:pt x="730" y="438"/>
                </a:cubicBezTo>
                <a:cubicBezTo>
                  <a:pt x="751" y="438"/>
                  <a:pt x="772" y="438"/>
                  <a:pt x="792" y="437"/>
                </a:cubicBezTo>
                <a:cubicBezTo>
                  <a:pt x="812" y="436"/>
                  <a:pt x="806" y="427"/>
                  <a:pt x="810" y="419"/>
                </a:cubicBezTo>
                <a:cubicBezTo>
                  <a:pt x="864" y="276"/>
                  <a:pt x="1000" y="168"/>
                  <a:pt x="1152" y="160"/>
                </a:cubicBezTo>
                <a:cubicBezTo>
                  <a:pt x="1280" y="156"/>
                  <a:pt x="1412" y="212"/>
                  <a:pt x="1484" y="320"/>
                </a:cubicBezTo>
                <a:cubicBezTo>
                  <a:pt x="1476" y="308"/>
                  <a:pt x="1464" y="292"/>
                  <a:pt x="1456" y="280"/>
                </a:cubicBezTo>
                <a:cubicBezTo>
                  <a:pt x="1596" y="436"/>
                  <a:pt x="1580" y="692"/>
                  <a:pt x="1423" y="827"/>
                </a:cubicBezTo>
                <a:cubicBezTo>
                  <a:pt x="1410" y="840"/>
                  <a:pt x="1387" y="831"/>
                  <a:pt x="1392" y="851"/>
                </a:cubicBezTo>
                <a:cubicBezTo>
                  <a:pt x="1461" y="1025"/>
                  <a:pt x="1671" y="1127"/>
                  <a:pt x="1856" y="1064"/>
                </a:cubicBezTo>
                <a:cubicBezTo>
                  <a:pt x="2124" y="976"/>
                  <a:pt x="2144" y="676"/>
                  <a:pt x="2128" y="440"/>
                </a:cubicBezTo>
                <a:cubicBezTo>
                  <a:pt x="2128" y="444"/>
                  <a:pt x="2128" y="448"/>
                  <a:pt x="2128" y="452"/>
                </a:cubicBezTo>
                <a:cubicBezTo>
                  <a:pt x="2128" y="448"/>
                  <a:pt x="2128" y="440"/>
                  <a:pt x="2128" y="440"/>
                </a:cubicBezTo>
                <a:cubicBezTo>
                  <a:pt x="2140" y="436"/>
                  <a:pt x="2156" y="440"/>
                  <a:pt x="2168" y="438"/>
                </a:cubicBezTo>
                <a:cubicBezTo>
                  <a:pt x="2201" y="438"/>
                  <a:pt x="2234" y="438"/>
                  <a:pt x="2267" y="438"/>
                </a:cubicBezTo>
                <a:cubicBezTo>
                  <a:pt x="2351" y="438"/>
                  <a:pt x="2436" y="438"/>
                  <a:pt x="2522" y="438"/>
                </a:cubicBezTo>
                <a:cubicBezTo>
                  <a:pt x="2539" y="438"/>
                  <a:pt x="2557" y="439"/>
                  <a:pt x="2573" y="439"/>
                </a:cubicBezTo>
                <a:cubicBezTo>
                  <a:pt x="2628" y="436"/>
                  <a:pt x="2692" y="456"/>
                  <a:pt x="2708" y="512"/>
                </a:cubicBezTo>
                <a:cubicBezTo>
                  <a:pt x="2736" y="624"/>
                  <a:pt x="2756" y="740"/>
                  <a:pt x="2844" y="820"/>
                </a:cubicBezTo>
                <a:cubicBezTo>
                  <a:pt x="2948" y="912"/>
                  <a:pt x="3088" y="940"/>
                  <a:pt x="3216" y="892"/>
                </a:cubicBezTo>
                <a:cubicBezTo>
                  <a:pt x="3408" y="816"/>
                  <a:pt x="3572" y="656"/>
                  <a:pt x="3600" y="440"/>
                </a:cubicBezTo>
                <a:cubicBezTo>
                  <a:pt x="3600" y="432"/>
                  <a:pt x="3620" y="448"/>
                  <a:pt x="3630" y="438"/>
                </a:cubicBezTo>
                <a:cubicBezTo>
                  <a:pt x="3650" y="438"/>
                  <a:pt x="3669" y="438"/>
                  <a:pt x="3689" y="438"/>
                </a:cubicBezTo>
                <a:cubicBezTo>
                  <a:pt x="3886" y="438"/>
                  <a:pt x="4088" y="438"/>
                  <a:pt x="4294" y="438"/>
                </a:cubicBezTo>
                <a:cubicBezTo>
                  <a:pt x="4314" y="438"/>
                  <a:pt x="4335" y="438"/>
                  <a:pt x="4354" y="438"/>
                </a:cubicBezTo>
                <a:cubicBezTo>
                  <a:pt x="4372" y="436"/>
                  <a:pt x="4372" y="420"/>
                  <a:pt x="4372" y="412"/>
                </a:cubicBezTo>
                <a:cubicBezTo>
                  <a:pt x="4396" y="244"/>
                  <a:pt x="4476" y="76"/>
                  <a:pt x="4648" y="24"/>
                </a:cubicBezTo>
                <a:cubicBezTo>
                  <a:pt x="4728" y="0"/>
                  <a:pt x="4808" y="4"/>
                  <a:pt x="4884" y="32"/>
                </a:cubicBezTo>
                <a:cubicBezTo>
                  <a:pt x="5044" y="96"/>
                  <a:pt x="5132" y="268"/>
                  <a:pt x="5116" y="436"/>
                </a:cubicBezTo>
                <a:cubicBezTo>
                  <a:pt x="5116" y="440"/>
                  <a:pt x="5124" y="440"/>
                  <a:pt x="5128" y="440"/>
                </a:cubicBezTo>
                <a:cubicBezTo>
                  <a:pt x="5136" y="439"/>
                  <a:pt x="5154" y="438"/>
                  <a:pt x="5175" y="438"/>
                </a:cubicBezTo>
                <a:cubicBezTo>
                  <a:pt x="5421" y="438"/>
                  <a:pt x="5670" y="438"/>
                  <a:pt x="5921" y="438"/>
                </a:cubicBezTo>
                <a:cubicBezTo>
                  <a:pt x="5939" y="437"/>
                  <a:pt x="5954" y="434"/>
                  <a:pt x="5969" y="431"/>
                </a:cubicBezTo>
                <a:cubicBezTo>
                  <a:pt x="6164" y="280"/>
                  <a:pt x="6432" y="280"/>
                  <a:pt x="6632" y="427"/>
                </a:cubicBezTo>
                <a:cubicBezTo>
                  <a:pt x="6645" y="432"/>
                  <a:pt x="6660" y="435"/>
                  <a:pt x="6676" y="438"/>
                </a:cubicBezTo>
                <a:cubicBezTo>
                  <a:pt x="6900" y="438"/>
                  <a:pt x="7123" y="438"/>
                  <a:pt x="7346" y="438"/>
                </a:cubicBezTo>
                <a:cubicBezTo>
                  <a:pt x="7373" y="438"/>
                  <a:pt x="7401" y="438"/>
                  <a:pt x="7429" y="438"/>
                </a:cubicBezTo>
                <a:cubicBezTo>
                  <a:pt x="7432" y="440"/>
                  <a:pt x="7444" y="436"/>
                  <a:pt x="7444" y="436"/>
                </a:cubicBezTo>
                <a:cubicBezTo>
                  <a:pt x="7452" y="200"/>
                  <a:pt x="7680" y="0"/>
                  <a:pt x="7920" y="72"/>
                </a:cubicBezTo>
                <a:cubicBezTo>
                  <a:pt x="8080" y="120"/>
                  <a:pt x="8176" y="268"/>
                  <a:pt x="8196" y="432"/>
                </a:cubicBezTo>
                <a:cubicBezTo>
                  <a:pt x="8196" y="448"/>
                  <a:pt x="8215" y="436"/>
                  <a:pt x="8223" y="437"/>
                </a:cubicBezTo>
                <a:cubicBezTo>
                  <a:pt x="8244" y="440"/>
                  <a:pt x="8260" y="428"/>
                  <a:pt x="8272" y="416"/>
                </a:cubicBezTo>
                <a:cubicBezTo>
                  <a:pt x="8440" y="204"/>
                  <a:pt x="8756" y="204"/>
                  <a:pt x="8932" y="412"/>
                </a:cubicBezTo>
                <a:cubicBezTo>
                  <a:pt x="8952" y="440"/>
                  <a:pt x="8996" y="440"/>
                  <a:pt x="9032" y="437"/>
                </a:cubicBezTo>
                <a:cubicBezTo>
                  <a:pt x="9056" y="438"/>
                  <a:pt x="9080" y="438"/>
                  <a:pt x="9103" y="438"/>
                </a:cubicBezTo>
                <a:cubicBezTo>
                  <a:pt x="10319" y="438"/>
                  <a:pt x="11424" y="438"/>
                  <a:pt x="12235" y="438"/>
                </a:cubicBezTo>
                <a:cubicBezTo>
                  <a:pt x="12252" y="438"/>
                  <a:pt x="12269" y="438"/>
                  <a:pt x="12286" y="438"/>
                </a:cubicBezTo>
                <a:cubicBezTo>
                  <a:pt x="12300" y="432"/>
                  <a:pt x="12314" y="439"/>
                  <a:pt x="12323" y="429"/>
                </a:cubicBezTo>
                <a:cubicBezTo>
                  <a:pt x="12440" y="244"/>
                  <a:pt x="12696" y="172"/>
                  <a:pt x="12884" y="304"/>
                </a:cubicBezTo>
                <a:cubicBezTo>
                  <a:pt x="12932" y="340"/>
                  <a:pt x="12976" y="380"/>
                  <a:pt x="13005" y="430"/>
                </a:cubicBezTo>
                <a:cubicBezTo>
                  <a:pt x="13016" y="437"/>
                  <a:pt x="13039" y="438"/>
                  <a:pt x="13062" y="438"/>
                </a:cubicBezTo>
                <a:cubicBezTo>
                  <a:pt x="13409" y="438"/>
                  <a:pt x="13606" y="438"/>
                  <a:pt x="13606" y="438"/>
                </a:cubicBezTo>
                <a:lnTo>
                  <a:pt x="13606" y="3986"/>
                </a:lnTo>
                <a:close/>
              </a:path>
            </a:pathLst>
          </a:custGeom>
          <a:solidFill>
            <a:srgbClr val="1E2D5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 name="组合 8"/>
          <p:cNvGrpSpPr/>
          <p:nvPr userDrawn="1"/>
        </p:nvGrpSpPr>
        <p:grpSpPr>
          <a:xfrm>
            <a:off x="-72008" y="4391266"/>
            <a:ext cx="12360696" cy="948942"/>
            <a:chOff x="-225426" y="5370513"/>
            <a:chExt cx="12639676" cy="1293812"/>
          </a:xfrm>
        </p:grpSpPr>
        <p:sp>
          <p:nvSpPr>
            <p:cNvPr id="10" name="Freeform 38"/>
            <p:cNvSpPr/>
            <p:nvPr/>
          </p:nvSpPr>
          <p:spPr bwMode="auto">
            <a:xfrm>
              <a:off x="514350" y="5708650"/>
              <a:ext cx="798513" cy="757237"/>
            </a:xfrm>
            <a:custGeom>
              <a:avLst/>
              <a:gdLst>
                <a:gd name="T0" fmla="*/ 80 w 864"/>
                <a:gd name="T1" fmla="*/ 432 h 819"/>
                <a:gd name="T2" fmla="*/ 108 w 864"/>
                <a:gd name="T3" fmla="*/ 295 h 819"/>
                <a:gd name="T4" fmla="*/ 235 w 864"/>
                <a:gd name="T5" fmla="*/ 140 h 819"/>
                <a:gd name="T6" fmla="*/ 432 w 864"/>
                <a:gd name="T7" fmla="*/ 80 h 819"/>
                <a:gd name="T8" fmla="*/ 569 w 864"/>
                <a:gd name="T9" fmla="*/ 108 h 819"/>
                <a:gd name="T10" fmla="*/ 724 w 864"/>
                <a:gd name="T11" fmla="*/ 235 h 819"/>
                <a:gd name="T12" fmla="*/ 784 w 864"/>
                <a:gd name="T13" fmla="*/ 432 h 819"/>
                <a:gd name="T14" fmla="*/ 735 w 864"/>
                <a:gd name="T15" fmla="*/ 612 h 819"/>
                <a:gd name="T16" fmla="*/ 605 w 864"/>
                <a:gd name="T17" fmla="*/ 739 h 819"/>
                <a:gd name="T18" fmla="*/ 590 w 864"/>
                <a:gd name="T19" fmla="*/ 793 h 819"/>
                <a:gd name="T20" fmla="*/ 644 w 864"/>
                <a:gd name="T21" fmla="*/ 808 h 819"/>
                <a:gd name="T22" fmla="*/ 803 w 864"/>
                <a:gd name="T23" fmla="*/ 653 h 819"/>
                <a:gd name="T24" fmla="*/ 864 w 864"/>
                <a:gd name="T25" fmla="*/ 432 h 819"/>
                <a:gd name="T26" fmla="*/ 830 w 864"/>
                <a:gd name="T27" fmla="*/ 264 h 819"/>
                <a:gd name="T28" fmla="*/ 674 w 864"/>
                <a:gd name="T29" fmla="*/ 74 h 819"/>
                <a:gd name="T30" fmla="*/ 432 w 864"/>
                <a:gd name="T31" fmla="*/ 0 h 819"/>
                <a:gd name="T32" fmla="*/ 264 w 864"/>
                <a:gd name="T33" fmla="*/ 34 h 819"/>
                <a:gd name="T34" fmla="*/ 74 w 864"/>
                <a:gd name="T35" fmla="*/ 190 h 819"/>
                <a:gd name="T36" fmla="*/ 0 w 864"/>
                <a:gd name="T37" fmla="*/ 432 h 819"/>
                <a:gd name="T38" fmla="*/ 40 w 864"/>
                <a:gd name="T39" fmla="*/ 472 h 819"/>
                <a:gd name="T40" fmla="*/ 80 w 864"/>
                <a:gd name="T41" fmla="*/ 43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 h="819">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1"/>
                    <a:pt x="784" y="359"/>
                    <a:pt x="784" y="432"/>
                  </a:cubicBezTo>
                  <a:cubicBezTo>
                    <a:pt x="784" y="498"/>
                    <a:pt x="766" y="559"/>
                    <a:pt x="735" y="612"/>
                  </a:cubicBezTo>
                  <a:cubicBezTo>
                    <a:pt x="703" y="665"/>
                    <a:pt x="658" y="708"/>
                    <a:pt x="605" y="739"/>
                  </a:cubicBezTo>
                  <a:cubicBezTo>
                    <a:pt x="586" y="749"/>
                    <a:pt x="579" y="774"/>
                    <a:pt x="590" y="793"/>
                  </a:cubicBezTo>
                  <a:cubicBezTo>
                    <a:pt x="601" y="812"/>
                    <a:pt x="625" y="819"/>
                    <a:pt x="644" y="808"/>
                  </a:cubicBezTo>
                  <a:cubicBezTo>
                    <a:pt x="710" y="771"/>
                    <a:pt x="765" y="717"/>
                    <a:pt x="803" y="653"/>
                  </a:cubicBezTo>
                  <a:cubicBezTo>
                    <a:pt x="842" y="588"/>
                    <a:pt x="864" y="512"/>
                    <a:pt x="864" y="432"/>
                  </a:cubicBezTo>
                  <a:cubicBezTo>
                    <a:pt x="864" y="372"/>
                    <a:pt x="852" y="315"/>
                    <a:pt x="830" y="264"/>
                  </a:cubicBezTo>
                  <a:cubicBezTo>
                    <a:pt x="797" y="186"/>
                    <a:pt x="742" y="120"/>
                    <a:pt x="674" y="74"/>
                  </a:cubicBezTo>
                  <a:cubicBezTo>
                    <a:pt x="605" y="27"/>
                    <a:pt x="521" y="0"/>
                    <a:pt x="432" y="0"/>
                  </a:cubicBezTo>
                  <a:cubicBezTo>
                    <a:pt x="372" y="0"/>
                    <a:pt x="316" y="12"/>
                    <a:pt x="264" y="34"/>
                  </a:cubicBezTo>
                  <a:cubicBezTo>
                    <a:pt x="186" y="67"/>
                    <a:pt x="120" y="121"/>
                    <a:pt x="74" y="190"/>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39"/>
            <p:cNvSpPr/>
            <p:nvPr/>
          </p:nvSpPr>
          <p:spPr bwMode="auto">
            <a:xfrm>
              <a:off x="3803650" y="5370513"/>
              <a:ext cx="798513"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4" y="74"/>
                  </a:cubicBezTo>
                  <a:cubicBezTo>
                    <a:pt x="605" y="27"/>
                    <a:pt x="521" y="0"/>
                    <a:pt x="432" y="0"/>
                  </a:cubicBezTo>
                  <a:cubicBezTo>
                    <a:pt x="372" y="0"/>
                    <a:pt x="316" y="12"/>
                    <a:pt x="264" y="34"/>
                  </a:cubicBezTo>
                  <a:cubicBezTo>
                    <a:pt x="186" y="67"/>
                    <a:pt x="120"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40"/>
            <p:cNvSpPr/>
            <p:nvPr/>
          </p:nvSpPr>
          <p:spPr bwMode="auto">
            <a:xfrm>
              <a:off x="6532562" y="5584825"/>
              <a:ext cx="796925"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5" y="232"/>
                    <a:pt x="179" y="178"/>
                    <a:pt x="235" y="140"/>
                  </a:cubicBezTo>
                  <a:cubicBezTo>
                    <a:pt x="292"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3" y="121"/>
                    <a:pt x="674" y="74"/>
                  </a:cubicBezTo>
                  <a:cubicBezTo>
                    <a:pt x="605" y="27"/>
                    <a:pt x="522" y="0"/>
                    <a:pt x="432" y="0"/>
                  </a:cubicBezTo>
                  <a:cubicBezTo>
                    <a:pt x="373" y="0"/>
                    <a:pt x="316" y="12"/>
                    <a:pt x="264" y="34"/>
                  </a:cubicBezTo>
                  <a:cubicBezTo>
                    <a:pt x="186" y="67"/>
                    <a:pt x="121"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Freeform 41"/>
            <p:cNvSpPr/>
            <p:nvPr/>
          </p:nvSpPr>
          <p:spPr bwMode="auto">
            <a:xfrm>
              <a:off x="11060112" y="5699125"/>
              <a:ext cx="798513" cy="436562"/>
            </a:xfrm>
            <a:custGeom>
              <a:avLst/>
              <a:gdLst>
                <a:gd name="T0" fmla="*/ 80 w 864"/>
                <a:gd name="T1" fmla="*/ 376 h 472"/>
                <a:gd name="T2" fmla="*/ 107 w 864"/>
                <a:gd name="T3" fmla="*/ 250 h 472"/>
                <a:gd name="T4" fmla="*/ 157 w 864"/>
                <a:gd name="T5" fmla="*/ 178 h 472"/>
                <a:gd name="T6" fmla="*/ 275 w 864"/>
                <a:gd name="T7" fmla="*/ 106 h 472"/>
                <a:gd name="T8" fmla="*/ 432 w 864"/>
                <a:gd name="T9" fmla="*/ 80 h 472"/>
                <a:gd name="T10" fmla="*/ 569 w 864"/>
                <a:gd name="T11" fmla="*/ 108 h 472"/>
                <a:gd name="T12" fmla="*/ 724 w 864"/>
                <a:gd name="T13" fmla="*/ 235 h 472"/>
                <a:gd name="T14" fmla="*/ 784 w 864"/>
                <a:gd name="T15" fmla="*/ 432 h 472"/>
                <a:gd name="T16" fmla="*/ 824 w 864"/>
                <a:gd name="T17" fmla="*/ 472 h 472"/>
                <a:gd name="T18" fmla="*/ 864 w 864"/>
                <a:gd name="T19" fmla="*/ 432 h 472"/>
                <a:gd name="T20" fmla="*/ 830 w 864"/>
                <a:gd name="T21" fmla="*/ 264 h 472"/>
                <a:gd name="T22" fmla="*/ 673 w 864"/>
                <a:gd name="T23" fmla="*/ 74 h 472"/>
                <a:gd name="T24" fmla="*/ 432 w 864"/>
                <a:gd name="T25" fmla="*/ 0 h 472"/>
                <a:gd name="T26" fmla="*/ 267 w 864"/>
                <a:gd name="T27" fmla="*/ 24 h 472"/>
                <a:gd name="T28" fmla="*/ 161 w 864"/>
                <a:gd name="T29" fmla="*/ 73 h 472"/>
                <a:gd name="T30" fmla="*/ 43 w 864"/>
                <a:gd name="T31" fmla="*/ 198 h 472"/>
                <a:gd name="T32" fmla="*/ 0 w 864"/>
                <a:gd name="T33" fmla="*/ 376 h 472"/>
                <a:gd name="T34" fmla="*/ 40 w 864"/>
                <a:gd name="T35" fmla="*/ 416 h 472"/>
                <a:gd name="T36" fmla="*/ 80 w 864"/>
                <a:gd name="T37" fmla="*/ 3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472">
                  <a:moveTo>
                    <a:pt x="80" y="376"/>
                  </a:moveTo>
                  <a:cubicBezTo>
                    <a:pt x="80" y="327"/>
                    <a:pt x="89" y="286"/>
                    <a:pt x="107" y="250"/>
                  </a:cubicBezTo>
                  <a:cubicBezTo>
                    <a:pt x="119" y="223"/>
                    <a:pt x="137" y="199"/>
                    <a:pt x="157" y="178"/>
                  </a:cubicBezTo>
                  <a:cubicBezTo>
                    <a:pt x="189" y="147"/>
                    <a:pt x="229" y="122"/>
                    <a:pt x="275" y="106"/>
                  </a:cubicBezTo>
                  <a:cubicBezTo>
                    <a:pt x="322" y="89"/>
                    <a:pt x="375" y="80"/>
                    <a:pt x="432" y="80"/>
                  </a:cubicBezTo>
                  <a:cubicBezTo>
                    <a:pt x="480"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3" y="74"/>
                  </a:cubicBezTo>
                  <a:cubicBezTo>
                    <a:pt x="604" y="27"/>
                    <a:pt x="521" y="0"/>
                    <a:pt x="432" y="0"/>
                  </a:cubicBezTo>
                  <a:cubicBezTo>
                    <a:pt x="374" y="0"/>
                    <a:pt x="318" y="8"/>
                    <a:pt x="267" y="24"/>
                  </a:cubicBezTo>
                  <a:cubicBezTo>
                    <a:pt x="229" y="36"/>
                    <a:pt x="193" y="52"/>
                    <a:pt x="161" y="73"/>
                  </a:cubicBezTo>
                  <a:cubicBezTo>
                    <a:pt x="112" y="105"/>
                    <a:pt x="71" y="147"/>
                    <a:pt x="43" y="198"/>
                  </a:cubicBezTo>
                  <a:cubicBezTo>
                    <a:pt x="15" y="249"/>
                    <a:pt x="0" y="309"/>
                    <a:pt x="0" y="376"/>
                  </a:cubicBezTo>
                  <a:cubicBezTo>
                    <a:pt x="0" y="398"/>
                    <a:pt x="18" y="416"/>
                    <a:pt x="40" y="416"/>
                  </a:cubicBezTo>
                  <a:cubicBezTo>
                    <a:pt x="62" y="416"/>
                    <a:pt x="80" y="398"/>
                    <a:pt x="80" y="3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Freeform 42"/>
            <p:cNvSpPr/>
            <p:nvPr/>
          </p:nvSpPr>
          <p:spPr bwMode="auto">
            <a:xfrm>
              <a:off x="1103312" y="6067425"/>
              <a:ext cx="766763" cy="596900"/>
            </a:xfrm>
            <a:custGeom>
              <a:avLst/>
              <a:gdLst>
                <a:gd name="T0" fmla="*/ 714 w 830"/>
                <a:gd name="T1" fmla="*/ 63 h 646"/>
                <a:gd name="T2" fmla="*/ 750 w 830"/>
                <a:gd name="T3" fmla="*/ 217 h 646"/>
                <a:gd name="T4" fmla="*/ 698 w 830"/>
                <a:gd name="T5" fmla="*/ 401 h 646"/>
                <a:gd name="T6" fmla="*/ 552 w 830"/>
                <a:gd name="T7" fmla="*/ 534 h 646"/>
                <a:gd name="T8" fmla="*/ 525 w 830"/>
                <a:gd name="T9" fmla="*/ 545 h 646"/>
                <a:gd name="T10" fmla="*/ 465 w 830"/>
                <a:gd name="T11" fmla="*/ 559 h 646"/>
                <a:gd name="T12" fmla="*/ 392 w 830"/>
                <a:gd name="T13" fmla="*/ 566 h 646"/>
                <a:gd name="T14" fmla="*/ 308 w 830"/>
                <a:gd name="T15" fmla="*/ 557 h 646"/>
                <a:gd name="T16" fmla="*/ 184 w 830"/>
                <a:gd name="T17" fmla="*/ 500 h 646"/>
                <a:gd name="T18" fmla="*/ 82 w 830"/>
                <a:gd name="T19" fmla="*/ 372 h 646"/>
                <a:gd name="T20" fmla="*/ 28 w 830"/>
                <a:gd name="T21" fmla="*/ 354 h 646"/>
                <a:gd name="T22" fmla="*/ 10 w 830"/>
                <a:gd name="T23" fmla="*/ 407 h 646"/>
                <a:gd name="T24" fmla="*/ 89 w 830"/>
                <a:gd name="T25" fmla="*/ 522 h 646"/>
                <a:gd name="T26" fmla="*/ 238 w 830"/>
                <a:gd name="T27" fmla="*/ 619 h 646"/>
                <a:gd name="T28" fmla="*/ 392 w 830"/>
                <a:gd name="T29" fmla="*/ 646 h 646"/>
                <a:gd name="T30" fmla="*/ 504 w 830"/>
                <a:gd name="T31" fmla="*/ 633 h 646"/>
                <a:gd name="T32" fmla="*/ 550 w 830"/>
                <a:gd name="T33" fmla="*/ 621 h 646"/>
                <a:gd name="T34" fmla="*/ 588 w 830"/>
                <a:gd name="T35" fmla="*/ 605 h 646"/>
                <a:gd name="T36" fmla="*/ 766 w 830"/>
                <a:gd name="T37" fmla="*/ 443 h 646"/>
                <a:gd name="T38" fmla="*/ 830 w 830"/>
                <a:gd name="T39" fmla="*/ 217 h 646"/>
                <a:gd name="T40" fmla="*/ 786 w 830"/>
                <a:gd name="T41" fmla="*/ 28 h 646"/>
                <a:gd name="T42" fmla="*/ 732 w 830"/>
                <a:gd name="T43" fmla="*/ 9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8" y="113"/>
                    <a:pt x="750" y="165"/>
                    <a:pt x="750" y="217"/>
                  </a:cubicBezTo>
                  <a:cubicBezTo>
                    <a:pt x="750" y="282"/>
                    <a:pt x="732" y="346"/>
                    <a:pt x="698" y="401"/>
                  </a:cubicBezTo>
                  <a:cubicBezTo>
                    <a:pt x="664" y="457"/>
                    <a:pt x="615" y="503"/>
                    <a:pt x="552" y="534"/>
                  </a:cubicBezTo>
                  <a:cubicBezTo>
                    <a:pt x="545" y="537"/>
                    <a:pt x="536" y="541"/>
                    <a:pt x="525" y="545"/>
                  </a:cubicBezTo>
                  <a:cubicBezTo>
                    <a:pt x="508" y="550"/>
                    <a:pt x="488" y="556"/>
                    <a:pt x="465" y="559"/>
                  </a:cubicBezTo>
                  <a:cubicBezTo>
                    <a:pt x="443" y="563"/>
                    <a:pt x="418" y="566"/>
                    <a:pt x="392" y="566"/>
                  </a:cubicBezTo>
                  <a:cubicBezTo>
                    <a:pt x="365" y="566"/>
                    <a:pt x="336" y="563"/>
                    <a:pt x="308" y="557"/>
                  </a:cubicBezTo>
                  <a:cubicBezTo>
                    <a:pt x="265" y="547"/>
                    <a:pt x="223" y="530"/>
                    <a:pt x="184" y="500"/>
                  </a:cubicBezTo>
                  <a:cubicBezTo>
                    <a:pt x="145" y="471"/>
                    <a:pt x="110" y="430"/>
                    <a:pt x="82" y="372"/>
                  </a:cubicBezTo>
                  <a:cubicBezTo>
                    <a:pt x="72" y="352"/>
                    <a:pt x="48" y="344"/>
                    <a:pt x="28" y="354"/>
                  </a:cubicBezTo>
                  <a:cubicBezTo>
                    <a:pt x="8" y="363"/>
                    <a:pt x="0" y="387"/>
                    <a:pt x="10" y="407"/>
                  </a:cubicBezTo>
                  <a:cubicBezTo>
                    <a:pt x="32" y="453"/>
                    <a:pt x="59" y="491"/>
                    <a:pt x="89" y="522"/>
                  </a:cubicBezTo>
                  <a:cubicBezTo>
                    <a:pt x="134" y="569"/>
                    <a:pt x="186" y="601"/>
                    <a:pt x="238" y="619"/>
                  </a:cubicBezTo>
                  <a:cubicBezTo>
                    <a:pt x="290" y="638"/>
                    <a:pt x="343" y="646"/>
                    <a:pt x="392" y="646"/>
                  </a:cubicBezTo>
                  <a:cubicBezTo>
                    <a:pt x="433" y="646"/>
                    <a:pt x="471" y="641"/>
                    <a:pt x="504" y="633"/>
                  </a:cubicBezTo>
                  <a:cubicBezTo>
                    <a:pt x="521" y="630"/>
                    <a:pt x="536" y="625"/>
                    <a:pt x="550" y="621"/>
                  </a:cubicBezTo>
                  <a:cubicBezTo>
                    <a:pt x="564" y="616"/>
                    <a:pt x="576" y="611"/>
                    <a:pt x="588" y="605"/>
                  </a:cubicBezTo>
                  <a:cubicBezTo>
                    <a:pt x="664" y="568"/>
                    <a:pt x="725" y="511"/>
                    <a:pt x="766" y="443"/>
                  </a:cubicBezTo>
                  <a:cubicBezTo>
                    <a:pt x="808" y="375"/>
                    <a:pt x="830" y="297"/>
                    <a:pt x="830" y="217"/>
                  </a:cubicBezTo>
                  <a:cubicBezTo>
                    <a:pt x="830" y="153"/>
                    <a:pt x="816" y="89"/>
                    <a:pt x="786" y="28"/>
                  </a:cubicBezTo>
                  <a:cubicBezTo>
                    <a:pt x="776" y="8"/>
                    <a:pt x="752" y="0"/>
                    <a:pt x="732" y="9"/>
                  </a:cubicBezTo>
                  <a:cubicBezTo>
                    <a:pt x="712" y="19"/>
                    <a:pt x="704" y="43"/>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43"/>
            <p:cNvSpPr/>
            <p:nvPr/>
          </p:nvSpPr>
          <p:spPr bwMode="auto">
            <a:xfrm>
              <a:off x="2279650" y="5703888"/>
              <a:ext cx="766763" cy="596900"/>
            </a:xfrm>
            <a:custGeom>
              <a:avLst/>
              <a:gdLst>
                <a:gd name="T0" fmla="*/ 714 w 830"/>
                <a:gd name="T1" fmla="*/ 63 h 646"/>
                <a:gd name="T2" fmla="*/ 750 w 830"/>
                <a:gd name="T3" fmla="*/ 218 h 646"/>
                <a:gd name="T4" fmla="*/ 698 w 830"/>
                <a:gd name="T5" fmla="*/ 402 h 646"/>
                <a:gd name="T6" fmla="*/ 553 w 830"/>
                <a:gd name="T7" fmla="*/ 534 h 646"/>
                <a:gd name="T8" fmla="*/ 525 w 830"/>
                <a:gd name="T9" fmla="*/ 546 h 646"/>
                <a:gd name="T10" fmla="*/ 466 w 830"/>
                <a:gd name="T11" fmla="*/ 560 h 646"/>
                <a:gd name="T12" fmla="*/ 393 w 830"/>
                <a:gd name="T13" fmla="*/ 566 h 646"/>
                <a:gd name="T14" fmla="*/ 308 w 830"/>
                <a:gd name="T15" fmla="*/ 557 h 646"/>
                <a:gd name="T16" fmla="*/ 184 w 830"/>
                <a:gd name="T17" fmla="*/ 501 h 646"/>
                <a:gd name="T18" fmla="*/ 82 w 830"/>
                <a:gd name="T19" fmla="*/ 373 h 646"/>
                <a:gd name="T20" fmla="*/ 28 w 830"/>
                <a:gd name="T21" fmla="*/ 354 h 646"/>
                <a:gd name="T22" fmla="*/ 10 w 830"/>
                <a:gd name="T23" fmla="*/ 408 h 646"/>
                <a:gd name="T24" fmla="*/ 89 w 830"/>
                <a:gd name="T25" fmla="*/ 523 h 646"/>
                <a:gd name="T26" fmla="*/ 238 w 830"/>
                <a:gd name="T27" fmla="*/ 620 h 646"/>
                <a:gd name="T28" fmla="*/ 393 w 830"/>
                <a:gd name="T29" fmla="*/ 646 h 646"/>
                <a:gd name="T30" fmla="*/ 505 w 830"/>
                <a:gd name="T31" fmla="*/ 634 h 646"/>
                <a:gd name="T32" fmla="*/ 550 w 830"/>
                <a:gd name="T33" fmla="*/ 621 h 646"/>
                <a:gd name="T34" fmla="*/ 588 w 830"/>
                <a:gd name="T35" fmla="*/ 606 h 646"/>
                <a:gd name="T36" fmla="*/ 767 w 830"/>
                <a:gd name="T37" fmla="*/ 444 h 646"/>
                <a:gd name="T38" fmla="*/ 830 w 830"/>
                <a:gd name="T39" fmla="*/ 218 h 646"/>
                <a:gd name="T40" fmla="*/ 786 w 830"/>
                <a:gd name="T41" fmla="*/ 28 h 646"/>
                <a:gd name="T42" fmla="*/ 733 w 830"/>
                <a:gd name="T43" fmla="*/ 10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9" y="113"/>
                    <a:pt x="750" y="166"/>
                    <a:pt x="750" y="218"/>
                  </a:cubicBezTo>
                  <a:cubicBezTo>
                    <a:pt x="750" y="283"/>
                    <a:pt x="732" y="347"/>
                    <a:pt x="698" y="402"/>
                  </a:cubicBezTo>
                  <a:cubicBezTo>
                    <a:pt x="665" y="457"/>
                    <a:pt x="615" y="504"/>
                    <a:pt x="553" y="534"/>
                  </a:cubicBezTo>
                  <a:cubicBezTo>
                    <a:pt x="545" y="538"/>
                    <a:pt x="536" y="542"/>
                    <a:pt x="525" y="546"/>
                  </a:cubicBezTo>
                  <a:cubicBezTo>
                    <a:pt x="508" y="551"/>
                    <a:pt x="488" y="556"/>
                    <a:pt x="466" y="560"/>
                  </a:cubicBezTo>
                  <a:cubicBezTo>
                    <a:pt x="443" y="564"/>
                    <a:pt x="418" y="566"/>
                    <a:pt x="393" y="566"/>
                  </a:cubicBezTo>
                  <a:cubicBezTo>
                    <a:pt x="365" y="566"/>
                    <a:pt x="337" y="564"/>
                    <a:pt x="308" y="557"/>
                  </a:cubicBezTo>
                  <a:cubicBezTo>
                    <a:pt x="265" y="548"/>
                    <a:pt x="223" y="530"/>
                    <a:pt x="184" y="501"/>
                  </a:cubicBezTo>
                  <a:cubicBezTo>
                    <a:pt x="146" y="472"/>
                    <a:pt x="111" y="431"/>
                    <a:pt x="82" y="373"/>
                  </a:cubicBezTo>
                  <a:cubicBezTo>
                    <a:pt x="72" y="353"/>
                    <a:pt x="48" y="345"/>
                    <a:pt x="28" y="354"/>
                  </a:cubicBezTo>
                  <a:cubicBezTo>
                    <a:pt x="9" y="364"/>
                    <a:pt x="0" y="388"/>
                    <a:pt x="10" y="408"/>
                  </a:cubicBezTo>
                  <a:cubicBezTo>
                    <a:pt x="32" y="454"/>
                    <a:pt x="59" y="492"/>
                    <a:pt x="89" y="523"/>
                  </a:cubicBezTo>
                  <a:cubicBezTo>
                    <a:pt x="134" y="570"/>
                    <a:pt x="186" y="601"/>
                    <a:pt x="238" y="620"/>
                  </a:cubicBezTo>
                  <a:cubicBezTo>
                    <a:pt x="291" y="639"/>
                    <a:pt x="344" y="646"/>
                    <a:pt x="393" y="646"/>
                  </a:cubicBezTo>
                  <a:cubicBezTo>
                    <a:pt x="433" y="646"/>
                    <a:pt x="471" y="641"/>
                    <a:pt x="505" y="634"/>
                  </a:cubicBezTo>
                  <a:cubicBezTo>
                    <a:pt x="521" y="630"/>
                    <a:pt x="537" y="626"/>
                    <a:pt x="550" y="621"/>
                  </a:cubicBezTo>
                  <a:cubicBezTo>
                    <a:pt x="564" y="617"/>
                    <a:pt x="577" y="612"/>
                    <a:pt x="588" y="606"/>
                  </a:cubicBezTo>
                  <a:cubicBezTo>
                    <a:pt x="664" y="569"/>
                    <a:pt x="725" y="512"/>
                    <a:pt x="767" y="444"/>
                  </a:cubicBezTo>
                  <a:cubicBezTo>
                    <a:pt x="808" y="376"/>
                    <a:pt x="830" y="298"/>
                    <a:pt x="830" y="218"/>
                  </a:cubicBezTo>
                  <a:cubicBezTo>
                    <a:pt x="830" y="154"/>
                    <a:pt x="816" y="89"/>
                    <a:pt x="786" y="28"/>
                  </a:cubicBezTo>
                  <a:cubicBezTo>
                    <a:pt x="777" y="8"/>
                    <a:pt x="753" y="0"/>
                    <a:pt x="733" y="10"/>
                  </a:cubicBezTo>
                  <a:cubicBezTo>
                    <a:pt x="713" y="20"/>
                    <a:pt x="705" y="44"/>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44"/>
            <p:cNvSpPr/>
            <p:nvPr/>
          </p:nvSpPr>
          <p:spPr bwMode="auto">
            <a:xfrm>
              <a:off x="-225426" y="6034088"/>
              <a:ext cx="749300" cy="74612"/>
            </a:xfrm>
            <a:custGeom>
              <a:avLst/>
              <a:gdLst>
                <a:gd name="T0" fmla="*/ 40 w 810"/>
                <a:gd name="T1" fmla="*/ 80 h 80"/>
                <a:gd name="T2" fmla="*/ 770 w 810"/>
                <a:gd name="T3" fmla="*/ 80 h 80"/>
                <a:gd name="T4" fmla="*/ 810 w 810"/>
                <a:gd name="T5" fmla="*/ 40 h 80"/>
                <a:gd name="T6" fmla="*/ 770 w 810"/>
                <a:gd name="T7" fmla="*/ 0 h 80"/>
                <a:gd name="T8" fmla="*/ 40 w 810"/>
                <a:gd name="T9" fmla="*/ 0 h 80"/>
                <a:gd name="T10" fmla="*/ 0 w 810"/>
                <a:gd name="T11" fmla="*/ 40 h 80"/>
                <a:gd name="T12" fmla="*/ 40 w 81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10" h="80">
                  <a:moveTo>
                    <a:pt x="40" y="80"/>
                  </a:moveTo>
                  <a:cubicBezTo>
                    <a:pt x="770" y="80"/>
                    <a:pt x="770" y="80"/>
                    <a:pt x="770" y="80"/>
                  </a:cubicBezTo>
                  <a:cubicBezTo>
                    <a:pt x="792" y="80"/>
                    <a:pt x="810" y="62"/>
                    <a:pt x="810" y="40"/>
                  </a:cubicBezTo>
                  <a:cubicBezTo>
                    <a:pt x="810" y="18"/>
                    <a:pt x="792" y="0"/>
                    <a:pt x="77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45"/>
            <p:cNvSpPr/>
            <p:nvPr/>
          </p:nvSpPr>
          <p:spPr bwMode="auto">
            <a:xfrm>
              <a:off x="1778000" y="6002338"/>
              <a:ext cx="573088" cy="76200"/>
            </a:xfrm>
            <a:custGeom>
              <a:avLst/>
              <a:gdLst>
                <a:gd name="T0" fmla="*/ 40 w 620"/>
                <a:gd name="T1" fmla="*/ 82 h 82"/>
                <a:gd name="T2" fmla="*/ 580 w 620"/>
                <a:gd name="T3" fmla="*/ 80 h 82"/>
                <a:gd name="T4" fmla="*/ 620 w 620"/>
                <a:gd name="T5" fmla="*/ 40 h 82"/>
                <a:gd name="T6" fmla="*/ 580 w 620"/>
                <a:gd name="T7" fmla="*/ 0 h 82"/>
                <a:gd name="T8" fmla="*/ 40 w 620"/>
                <a:gd name="T9" fmla="*/ 2 h 82"/>
                <a:gd name="T10" fmla="*/ 0 w 620"/>
                <a:gd name="T11" fmla="*/ 42 h 82"/>
                <a:gd name="T12" fmla="*/ 40 w 62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620" h="82">
                  <a:moveTo>
                    <a:pt x="40" y="82"/>
                  </a:moveTo>
                  <a:cubicBezTo>
                    <a:pt x="580" y="80"/>
                    <a:pt x="580" y="80"/>
                    <a:pt x="580" y="80"/>
                  </a:cubicBezTo>
                  <a:cubicBezTo>
                    <a:pt x="602" y="80"/>
                    <a:pt x="620" y="62"/>
                    <a:pt x="620" y="40"/>
                  </a:cubicBezTo>
                  <a:cubicBezTo>
                    <a:pt x="620" y="18"/>
                    <a:pt x="602" y="0"/>
                    <a:pt x="580" y="0"/>
                  </a:cubicBezTo>
                  <a:cubicBezTo>
                    <a:pt x="40" y="2"/>
                    <a:pt x="40" y="2"/>
                    <a:pt x="40" y="2"/>
                  </a:cubicBezTo>
                  <a:cubicBezTo>
                    <a:pt x="18" y="2"/>
                    <a:pt x="0" y="20"/>
                    <a:pt x="0" y="42"/>
                  </a:cubicBezTo>
                  <a:cubicBezTo>
                    <a:pt x="0" y="64"/>
                    <a:pt x="18" y="82"/>
                    <a:pt x="40" y="8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46"/>
            <p:cNvSpPr/>
            <p:nvPr/>
          </p:nvSpPr>
          <p:spPr bwMode="auto">
            <a:xfrm>
              <a:off x="2935287" y="5708650"/>
              <a:ext cx="942975" cy="74612"/>
            </a:xfrm>
            <a:custGeom>
              <a:avLst/>
              <a:gdLst>
                <a:gd name="T0" fmla="*/ 40 w 1020"/>
                <a:gd name="T1" fmla="*/ 80 h 80"/>
                <a:gd name="T2" fmla="*/ 980 w 1020"/>
                <a:gd name="T3" fmla="*/ 80 h 80"/>
                <a:gd name="T4" fmla="*/ 1020 w 1020"/>
                <a:gd name="T5" fmla="*/ 40 h 80"/>
                <a:gd name="T6" fmla="*/ 980 w 1020"/>
                <a:gd name="T7" fmla="*/ 0 h 80"/>
                <a:gd name="T8" fmla="*/ 40 w 1020"/>
                <a:gd name="T9" fmla="*/ 0 h 80"/>
                <a:gd name="T10" fmla="*/ 0 w 1020"/>
                <a:gd name="T11" fmla="*/ 40 h 80"/>
                <a:gd name="T12" fmla="*/ 40 w 10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020" h="80">
                  <a:moveTo>
                    <a:pt x="40" y="80"/>
                  </a:moveTo>
                  <a:cubicBezTo>
                    <a:pt x="980" y="80"/>
                    <a:pt x="980" y="80"/>
                    <a:pt x="980" y="80"/>
                  </a:cubicBezTo>
                  <a:cubicBezTo>
                    <a:pt x="1002" y="80"/>
                    <a:pt x="1020" y="62"/>
                    <a:pt x="1020" y="40"/>
                  </a:cubicBezTo>
                  <a:cubicBezTo>
                    <a:pt x="1020" y="18"/>
                    <a:pt x="1002" y="0"/>
                    <a:pt x="98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47"/>
            <p:cNvSpPr/>
            <p:nvPr/>
          </p:nvSpPr>
          <p:spPr bwMode="auto">
            <a:xfrm>
              <a:off x="4735512" y="6026150"/>
              <a:ext cx="628650" cy="82550"/>
            </a:xfrm>
            <a:custGeom>
              <a:avLst/>
              <a:gdLst>
                <a:gd name="T0" fmla="*/ 40 w 681"/>
                <a:gd name="T1" fmla="*/ 88 h 88"/>
                <a:gd name="T2" fmla="*/ 641 w 681"/>
                <a:gd name="T3" fmla="*/ 81 h 88"/>
                <a:gd name="T4" fmla="*/ 681 w 681"/>
                <a:gd name="T5" fmla="*/ 40 h 88"/>
                <a:gd name="T6" fmla="*/ 640 w 681"/>
                <a:gd name="T7" fmla="*/ 1 h 88"/>
                <a:gd name="T8" fmla="*/ 40 w 681"/>
                <a:gd name="T9" fmla="*/ 8 h 88"/>
                <a:gd name="T10" fmla="*/ 0 w 681"/>
                <a:gd name="T11" fmla="*/ 49 h 88"/>
                <a:gd name="T12" fmla="*/ 40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0" y="88"/>
                  </a:moveTo>
                  <a:cubicBezTo>
                    <a:pt x="641" y="81"/>
                    <a:pt x="641" y="81"/>
                    <a:pt x="641" y="81"/>
                  </a:cubicBezTo>
                  <a:cubicBezTo>
                    <a:pt x="663" y="80"/>
                    <a:pt x="681" y="62"/>
                    <a:pt x="681" y="40"/>
                  </a:cubicBezTo>
                  <a:cubicBezTo>
                    <a:pt x="680" y="18"/>
                    <a:pt x="662" y="0"/>
                    <a:pt x="640" y="1"/>
                  </a:cubicBezTo>
                  <a:cubicBezTo>
                    <a:pt x="40" y="8"/>
                    <a:pt x="40" y="8"/>
                    <a:pt x="40" y="8"/>
                  </a:cubicBezTo>
                  <a:cubicBezTo>
                    <a:pt x="17" y="8"/>
                    <a:pt x="0" y="26"/>
                    <a:pt x="0" y="49"/>
                  </a:cubicBezTo>
                  <a:cubicBezTo>
                    <a:pt x="0" y="71"/>
                    <a:pt x="18" y="88"/>
                    <a:pt x="40"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48"/>
            <p:cNvSpPr/>
            <p:nvPr/>
          </p:nvSpPr>
          <p:spPr bwMode="auto">
            <a:xfrm>
              <a:off x="5976937" y="5969000"/>
              <a:ext cx="628650" cy="82550"/>
            </a:xfrm>
            <a:custGeom>
              <a:avLst/>
              <a:gdLst>
                <a:gd name="T0" fmla="*/ 41 w 681"/>
                <a:gd name="T1" fmla="*/ 88 h 88"/>
                <a:gd name="T2" fmla="*/ 642 w 681"/>
                <a:gd name="T3" fmla="*/ 80 h 88"/>
                <a:gd name="T4" fmla="*/ 681 w 681"/>
                <a:gd name="T5" fmla="*/ 40 h 88"/>
                <a:gd name="T6" fmla="*/ 641 w 681"/>
                <a:gd name="T7" fmla="*/ 0 h 88"/>
                <a:gd name="T8" fmla="*/ 40 w 681"/>
                <a:gd name="T9" fmla="*/ 8 h 88"/>
                <a:gd name="T10" fmla="*/ 0 w 681"/>
                <a:gd name="T11" fmla="*/ 48 h 88"/>
                <a:gd name="T12" fmla="*/ 41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1" y="88"/>
                  </a:moveTo>
                  <a:cubicBezTo>
                    <a:pt x="642" y="80"/>
                    <a:pt x="642" y="80"/>
                    <a:pt x="642" y="80"/>
                  </a:cubicBezTo>
                  <a:cubicBezTo>
                    <a:pt x="664" y="80"/>
                    <a:pt x="681" y="62"/>
                    <a:pt x="681" y="40"/>
                  </a:cubicBezTo>
                  <a:cubicBezTo>
                    <a:pt x="681" y="18"/>
                    <a:pt x="663" y="0"/>
                    <a:pt x="641" y="0"/>
                  </a:cubicBezTo>
                  <a:cubicBezTo>
                    <a:pt x="40" y="8"/>
                    <a:pt x="40" y="8"/>
                    <a:pt x="40" y="8"/>
                  </a:cubicBezTo>
                  <a:cubicBezTo>
                    <a:pt x="18" y="8"/>
                    <a:pt x="0" y="26"/>
                    <a:pt x="0" y="48"/>
                  </a:cubicBezTo>
                  <a:cubicBezTo>
                    <a:pt x="1" y="70"/>
                    <a:pt x="19" y="88"/>
                    <a:pt x="41"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49"/>
            <p:cNvSpPr/>
            <p:nvPr/>
          </p:nvSpPr>
          <p:spPr bwMode="auto">
            <a:xfrm>
              <a:off x="11784012" y="6061075"/>
              <a:ext cx="630238" cy="80962"/>
            </a:xfrm>
            <a:custGeom>
              <a:avLst/>
              <a:gdLst>
                <a:gd name="T0" fmla="*/ 41 w 682"/>
                <a:gd name="T1" fmla="*/ 87 h 88"/>
                <a:gd name="T2" fmla="*/ 642 w 682"/>
                <a:gd name="T3" fmla="*/ 80 h 88"/>
                <a:gd name="T4" fmla="*/ 681 w 682"/>
                <a:gd name="T5" fmla="*/ 40 h 88"/>
                <a:gd name="T6" fmla="*/ 641 w 682"/>
                <a:gd name="T7" fmla="*/ 0 h 88"/>
                <a:gd name="T8" fmla="*/ 40 w 682"/>
                <a:gd name="T9" fmla="*/ 7 h 88"/>
                <a:gd name="T10" fmla="*/ 1 w 682"/>
                <a:gd name="T11" fmla="*/ 48 h 88"/>
                <a:gd name="T12" fmla="*/ 41 w 682"/>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682" h="88">
                  <a:moveTo>
                    <a:pt x="41" y="87"/>
                  </a:moveTo>
                  <a:cubicBezTo>
                    <a:pt x="642" y="80"/>
                    <a:pt x="642" y="80"/>
                    <a:pt x="642" y="80"/>
                  </a:cubicBezTo>
                  <a:cubicBezTo>
                    <a:pt x="664" y="80"/>
                    <a:pt x="682" y="62"/>
                    <a:pt x="681" y="40"/>
                  </a:cubicBezTo>
                  <a:cubicBezTo>
                    <a:pt x="681" y="18"/>
                    <a:pt x="663" y="0"/>
                    <a:pt x="641" y="0"/>
                  </a:cubicBezTo>
                  <a:cubicBezTo>
                    <a:pt x="40" y="7"/>
                    <a:pt x="40" y="7"/>
                    <a:pt x="40" y="7"/>
                  </a:cubicBezTo>
                  <a:cubicBezTo>
                    <a:pt x="18" y="8"/>
                    <a:pt x="0" y="26"/>
                    <a:pt x="1" y="48"/>
                  </a:cubicBezTo>
                  <a:cubicBezTo>
                    <a:pt x="1" y="70"/>
                    <a:pt x="19" y="88"/>
                    <a:pt x="41" y="8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50"/>
            <p:cNvSpPr/>
            <p:nvPr/>
          </p:nvSpPr>
          <p:spPr bwMode="auto">
            <a:xfrm>
              <a:off x="7270750" y="5732463"/>
              <a:ext cx="833438" cy="401637"/>
            </a:xfrm>
            <a:custGeom>
              <a:avLst/>
              <a:gdLst>
                <a:gd name="T0" fmla="*/ 82 w 902"/>
                <a:gd name="T1" fmla="*/ 374 h 435"/>
                <a:gd name="T2" fmla="*/ 108 w 902"/>
                <a:gd name="T3" fmla="*/ 270 h 435"/>
                <a:gd name="T4" fmla="*/ 236 w 902"/>
                <a:gd name="T5" fmla="*/ 138 h 435"/>
                <a:gd name="T6" fmla="*/ 443 w 902"/>
                <a:gd name="T7" fmla="*/ 82 h 435"/>
                <a:gd name="T8" fmla="*/ 590 w 902"/>
                <a:gd name="T9" fmla="*/ 111 h 435"/>
                <a:gd name="T10" fmla="*/ 757 w 902"/>
                <a:gd name="T11" fmla="*/ 235 h 435"/>
                <a:gd name="T12" fmla="*/ 804 w 902"/>
                <a:gd name="T13" fmla="*/ 315 h 435"/>
                <a:gd name="T14" fmla="*/ 820 w 902"/>
                <a:gd name="T15" fmla="*/ 394 h 435"/>
                <a:gd name="T16" fmla="*/ 861 w 902"/>
                <a:gd name="T17" fmla="*/ 435 h 435"/>
                <a:gd name="T18" fmla="*/ 902 w 902"/>
                <a:gd name="T19" fmla="*/ 394 h 435"/>
                <a:gd name="T20" fmla="*/ 865 w 902"/>
                <a:gd name="T21" fmla="*/ 250 h 435"/>
                <a:gd name="T22" fmla="*/ 796 w 902"/>
                <a:gd name="T23" fmla="*/ 153 h 435"/>
                <a:gd name="T24" fmla="*/ 641 w 902"/>
                <a:gd name="T25" fmla="*/ 43 h 435"/>
                <a:gd name="T26" fmla="*/ 443 w 902"/>
                <a:gd name="T27" fmla="*/ 0 h 435"/>
                <a:gd name="T28" fmla="*/ 268 w 902"/>
                <a:gd name="T29" fmla="*/ 31 h 435"/>
                <a:gd name="T30" fmla="*/ 75 w 902"/>
                <a:gd name="T31" fmla="*/ 170 h 435"/>
                <a:gd name="T32" fmla="*/ 20 w 902"/>
                <a:gd name="T33" fmla="*/ 267 h 435"/>
                <a:gd name="T34" fmla="*/ 0 w 902"/>
                <a:gd name="T35" fmla="*/ 374 h 435"/>
                <a:gd name="T36" fmla="*/ 41 w 902"/>
                <a:gd name="T37" fmla="*/ 415 h 435"/>
                <a:gd name="T38" fmla="*/ 82 w 902"/>
                <a:gd name="T39" fmla="*/ 3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2" h="435">
                  <a:moveTo>
                    <a:pt x="82" y="374"/>
                  </a:moveTo>
                  <a:cubicBezTo>
                    <a:pt x="82" y="340"/>
                    <a:pt x="91" y="304"/>
                    <a:pt x="108" y="270"/>
                  </a:cubicBezTo>
                  <a:cubicBezTo>
                    <a:pt x="134" y="220"/>
                    <a:pt x="178" y="172"/>
                    <a:pt x="236" y="138"/>
                  </a:cubicBezTo>
                  <a:cubicBezTo>
                    <a:pt x="293" y="104"/>
                    <a:pt x="364" y="82"/>
                    <a:pt x="443" y="82"/>
                  </a:cubicBezTo>
                  <a:cubicBezTo>
                    <a:pt x="495" y="82"/>
                    <a:pt x="545" y="93"/>
                    <a:pt x="590" y="111"/>
                  </a:cubicBezTo>
                  <a:cubicBezTo>
                    <a:pt x="659" y="138"/>
                    <a:pt x="717" y="183"/>
                    <a:pt x="757" y="235"/>
                  </a:cubicBezTo>
                  <a:cubicBezTo>
                    <a:pt x="777" y="260"/>
                    <a:pt x="793" y="288"/>
                    <a:pt x="804" y="315"/>
                  </a:cubicBezTo>
                  <a:cubicBezTo>
                    <a:pt x="814" y="342"/>
                    <a:pt x="820" y="369"/>
                    <a:pt x="820" y="394"/>
                  </a:cubicBezTo>
                  <a:cubicBezTo>
                    <a:pt x="820" y="417"/>
                    <a:pt x="838" y="435"/>
                    <a:pt x="861" y="435"/>
                  </a:cubicBezTo>
                  <a:cubicBezTo>
                    <a:pt x="884" y="435"/>
                    <a:pt x="902" y="417"/>
                    <a:pt x="902" y="394"/>
                  </a:cubicBezTo>
                  <a:cubicBezTo>
                    <a:pt x="902" y="345"/>
                    <a:pt x="888" y="296"/>
                    <a:pt x="865" y="250"/>
                  </a:cubicBezTo>
                  <a:cubicBezTo>
                    <a:pt x="847" y="215"/>
                    <a:pt x="824" y="183"/>
                    <a:pt x="796" y="153"/>
                  </a:cubicBezTo>
                  <a:cubicBezTo>
                    <a:pt x="754" y="109"/>
                    <a:pt x="701" y="70"/>
                    <a:pt x="641" y="43"/>
                  </a:cubicBezTo>
                  <a:cubicBezTo>
                    <a:pt x="582" y="16"/>
                    <a:pt x="514" y="0"/>
                    <a:pt x="443" y="0"/>
                  </a:cubicBezTo>
                  <a:cubicBezTo>
                    <a:pt x="380" y="0"/>
                    <a:pt x="321" y="11"/>
                    <a:pt x="268" y="31"/>
                  </a:cubicBezTo>
                  <a:cubicBezTo>
                    <a:pt x="189" y="61"/>
                    <a:pt x="122" y="110"/>
                    <a:pt x="75" y="170"/>
                  </a:cubicBezTo>
                  <a:cubicBezTo>
                    <a:pt x="52" y="200"/>
                    <a:pt x="33" y="233"/>
                    <a:pt x="20" y="267"/>
                  </a:cubicBezTo>
                  <a:cubicBezTo>
                    <a:pt x="7" y="301"/>
                    <a:pt x="0" y="338"/>
                    <a:pt x="0" y="374"/>
                  </a:cubicBezTo>
                  <a:cubicBezTo>
                    <a:pt x="0" y="397"/>
                    <a:pt x="18" y="415"/>
                    <a:pt x="41" y="415"/>
                  </a:cubicBezTo>
                  <a:cubicBezTo>
                    <a:pt x="64" y="415"/>
                    <a:pt x="82" y="397"/>
                    <a:pt x="82" y="3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Freeform 51"/>
            <p:cNvSpPr/>
            <p:nvPr/>
          </p:nvSpPr>
          <p:spPr bwMode="auto">
            <a:xfrm>
              <a:off x="5413375" y="5842000"/>
              <a:ext cx="471488" cy="127000"/>
            </a:xfrm>
            <a:custGeom>
              <a:avLst/>
              <a:gdLst>
                <a:gd name="T0" fmla="*/ 39 w 510"/>
                <a:gd name="T1" fmla="*/ 138 h 138"/>
                <a:gd name="T2" fmla="*/ 49 w 510"/>
                <a:gd name="T3" fmla="*/ 138 h 138"/>
                <a:gd name="T4" fmla="*/ 80 w 510"/>
                <a:gd name="T5" fmla="*/ 135 h 138"/>
                <a:gd name="T6" fmla="*/ 127 w 510"/>
                <a:gd name="T7" fmla="*/ 119 h 138"/>
                <a:gd name="T8" fmla="*/ 188 w 510"/>
                <a:gd name="T9" fmla="*/ 92 h 138"/>
                <a:gd name="T10" fmla="*/ 213 w 510"/>
                <a:gd name="T11" fmla="*/ 83 h 138"/>
                <a:gd name="T12" fmla="*/ 234 w 510"/>
                <a:gd name="T13" fmla="*/ 80 h 138"/>
                <a:gd name="T14" fmla="*/ 234 w 510"/>
                <a:gd name="T15" fmla="*/ 80 h 138"/>
                <a:gd name="T16" fmla="*/ 234 w 510"/>
                <a:gd name="T17" fmla="*/ 80 h 138"/>
                <a:gd name="T18" fmla="*/ 254 w 510"/>
                <a:gd name="T19" fmla="*/ 82 h 138"/>
                <a:gd name="T20" fmla="*/ 301 w 510"/>
                <a:gd name="T21" fmla="*/ 94 h 138"/>
                <a:gd name="T22" fmla="*/ 385 w 510"/>
                <a:gd name="T23" fmla="*/ 122 h 138"/>
                <a:gd name="T24" fmla="*/ 427 w 510"/>
                <a:gd name="T25" fmla="*/ 133 h 138"/>
                <a:gd name="T26" fmla="*/ 470 w 510"/>
                <a:gd name="T27" fmla="*/ 138 h 138"/>
                <a:gd name="T28" fmla="*/ 510 w 510"/>
                <a:gd name="T29" fmla="*/ 98 h 138"/>
                <a:gd name="T30" fmla="*/ 470 w 510"/>
                <a:gd name="T31" fmla="*/ 58 h 138"/>
                <a:gd name="T32" fmla="*/ 451 w 510"/>
                <a:gd name="T33" fmla="*/ 56 h 138"/>
                <a:gd name="T34" fmla="*/ 405 w 510"/>
                <a:gd name="T35" fmla="*/ 44 h 138"/>
                <a:gd name="T36" fmla="*/ 321 w 510"/>
                <a:gd name="T37" fmla="*/ 16 h 138"/>
                <a:gd name="T38" fmla="*/ 277 w 510"/>
                <a:gd name="T39" fmla="*/ 5 h 138"/>
                <a:gd name="T40" fmla="*/ 234 w 510"/>
                <a:gd name="T41" fmla="*/ 0 h 138"/>
                <a:gd name="T42" fmla="*/ 234 w 510"/>
                <a:gd name="T43" fmla="*/ 0 h 138"/>
                <a:gd name="T44" fmla="*/ 234 w 510"/>
                <a:gd name="T45" fmla="*/ 0 h 138"/>
                <a:gd name="T46" fmla="*/ 202 w 510"/>
                <a:gd name="T47" fmla="*/ 3 h 138"/>
                <a:gd name="T48" fmla="*/ 154 w 510"/>
                <a:gd name="T49" fmla="*/ 19 h 138"/>
                <a:gd name="T50" fmla="*/ 93 w 510"/>
                <a:gd name="T51" fmla="*/ 47 h 138"/>
                <a:gd name="T52" fmla="*/ 69 w 510"/>
                <a:gd name="T53" fmla="*/ 55 h 138"/>
                <a:gd name="T54" fmla="*/ 49 w 510"/>
                <a:gd name="T55" fmla="*/ 58 h 138"/>
                <a:gd name="T56" fmla="*/ 45 w 510"/>
                <a:gd name="T57" fmla="*/ 58 h 138"/>
                <a:gd name="T58" fmla="*/ 2 w 510"/>
                <a:gd name="T59" fmla="*/ 95 h 138"/>
                <a:gd name="T60" fmla="*/ 39 w 510"/>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138">
                  <a:moveTo>
                    <a:pt x="39" y="138"/>
                  </a:moveTo>
                  <a:cubicBezTo>
                    <a:pt x="42" y="138"/>
                    <a:pt x="46" y="138"/>
                    <a:pt x="49" y="138"/>
                  </a:cubicBezTo>
                  <a:cubicBezTo>
                    <a:pt x="60" y="138"/>
                    <a:pt x="70" y="137"/>
                    <a:pt x="80" y="135"/>
                  </a:cubicBezTo>
                  <a:cubicBezTo>
                    <a:pt x="97" y="131"/>
                    <a:pt x="113" y="125"/>
                    <a:pt x="127" y="119"/>
                  </a:cubicBezTo>
                  <a:cubicBezTo>
                    <a:pt x="149" y="110"/>
                    <a:pt x="170" y="99"/>
                    <a:pt x="188" y="92"/>
                  </a:cubicBezTo>
                  <a:cubicBezTo>
                    <a:pt x="197" y="88"/>
                    <a:pt x="205" y="85"/>
                    <a:pt x="213" y="83"/>
                  </a:cubicBezTo>
                  <a:cubicBezTo>
                    <a:pt x="221" y="81"/>
                    <a:pt x="228" y="80"/>
                    <a:pt x="234" y="80"/>
                  </a:cubicBezTo>
                  <a:cubicBezTo>
                    <a:pt x="234" y="80"/>
                    <a:pt x="234" y="80"/>
                    <a:pt x="234" y="80"/>
                  </a:cubicBezTo>
                  <a:cubicBezTo>
                    <a:pt x="234" y="80"/>
                    <a:pt x="234" y="80"/>
                    <a:pt x="234" y="80"/>
                  </a:cubicBezTo>
                  <a:cubicBezTo>
                    <a:pt x="239" y="80"/>
                    <a:pt x="246" y="80"/>
                    <a:pt x="254" y="82"/>
                  </a:cubicBezTo>
                  <a:cubicBezTo>
                    <a:pt x="267" y="84"/>
                    <a:pt x="283" y="88"/>
                    <a:pt x="301" y="94"/>
                  </a:cubicBezTo>
                  <a:cubicBezTo>
                    <a:pt x="327" y="102"/>
                    <a:pt x="356" y="113"/>
                    <a:pt x="385" y="122"/>
                  </a:cubicBezTo>
                  <a:cubicBezTo>
                    <a:pt x="399" y="126"/>
                    <a:pt x="413" y="130"/>
                    <a:pt x="427" y="133"/>
                  </a:cubicBezTo>
                  <a:cubicBezTo>
                    <a:pt x="442" y="136"/>
                    <a:pt x="456" y="138"/>
                    <a:pt x="470" y="138"/>
                  </a:cubicBezTo>
                  <a:cubicBezTo>
                    <a:pt x="492" y="138"/>
                    <a:pt x="510" y="120"/>
                    <a:pt x="510" y="98"/>
                  </a:cubicBezTo>
                  <a:cubicBezTo>
                    <a:pt x="510" y="76"/>
                    <a:pt x="492" y="58"/>
                    <a:pt x="470" y="58"/>
                  </a:cubicBezTo>
                  <a:cubicBezTo>
                    <a:pt x="465" y="58"/>
                    <a:pt x="459" y="57"/>
                    <a:pt x="451" y="56"/>
                  </a:cubicBezTo>
                  <a:cubicBezTo>
                    <a:pt x="438" y="54"/>
                    <a:pt x="422" y="49"/>
                    <a:pt x="405" y="44"/>
                  </a:cubicBezTo>
                  <a:cubicBezTo>
                    <a:pt x="378" y="36"/>
                    <a:pt x="349" y="25"/>
                    <a:pt x="321" y="16"/>
                  </a:cubicBezTo>
                  <a:cubicBezTo>
                    <a:pt x="306" y="12"/>
                    <a:pt x="292" y="8"/>
                    <a:pt x="277" y="5"/>
                  </a:cubicBezTo>
                  <a:cubicBezTo>
                    <a:pt x="263" y="2"/>
                    <a:pt x="249" y="0"/>
                    <a:pt x="234" y="0"/>
                  </a:cubicBezTo>
                  <a:cubicBezTo>
                    <a:pt x="234" y="0"/>
                    <a:pt x="234" y="0"/>
                    <a:pt x="234" y="0"/>
                  </a:cubicBezTo>
                  <a:cubicBezTo>
                    <a:pt x="234" y="0"/>
                    <a:pt x="234" y="0"/>
                    <a:pt x="234" y="0"/>
                  </a:cubicBezTo>
                  <a:cubicBezTo>
                    <a:pt x="223" y="0"/>
                    <a:pt x="212" y="1"/>
                    <a:pt x="202" y="3"/>
                  </a:cubicBezTo>
                  <a:cubicBezTo>
                    <a:pt x="185" y="7"/>
                    <a:pt x="169" y="13"/>
                    <a:pt x="154" y="19"/>
                  </a:cubicBezTo>
                  <a:cubicBezTo>
                    <a:pt x="132" y="29"/>
                    <a:pt x="111" y="39"/>
                    <a:pt x="93" y="47"/>
                  </a:cubicBezTo>
                  <a:cubicBezTo>
                    <a:pt x="84" y="50"/>
                    <a:pt x="76" y="53"/>
                    <a:pt x="69" y="55"/>
                  </a:cubicBezTo>
                  <a:cubicBezTo>
                    <a:pt x="61" y="57"/>
                    <a:pt x="55" y="58"/>
                    <a:pt x="49" y="58"/>
                  </a:cubicBezTo>
                  <a:cubicBezTo>
                    <a:pt x="48" y="58"/>
                    <a:pt x="47" y="58"/>
                    <a:pt x="45" y="58"/>
                  </a:cubicBezTo>
                  <a:cubicBezTo>
                    <a:pt x="23" y="56"/>
                    <a:pt x="4" y="73"/>
                    <a:pt x="2" y="95"/>
                  </a:cubicBezTo>
                  <a:cubicBezTo>
                    <a:pt x="0" y="117"/>
                    <a:pt x="17" y="136"/>
                    <a:pt x="39"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52"/>
            <p:cNvSpPr/>
            <p:nvPr/>
          </p:nvSpPr>
          <p:spPr bwMode="auto">
            <a:xfrm>
              <a:off x="10785475" y="6003925"/>
              <a:ext cx="322263" cy="74612"/>
            </a:xfrm>
            <a:custGeom>
              <a:avLst/>
              <a:gdLst>
                <a:gd name="T0" fmla="*/ 38 w 349"/>
                <a:gd name="T1" fmla="*/ 80 h 80"/>
                <a:gd name="T2" fmla="*/ 313 w 349"/>
                <a:gd name="T3" fmla="*/ 73 h 80"/>
                <a:gd name="T4" fmla="*/ 348 w 349"/>
                <a:gd name="T5" fmla="*/ 36 h 80"/>
                <a:gd name="T6" fmla="*/ 311 w 349"/>
                <a:gd name="T7" fmla="*/ 0 h 80"/>
                <a:gd name="T8" fmla="*/ 36 w 349"/>
                <a:gd name="T9" fmla="*/ 7 h 80"/>
                <a:gd name="T10" fmla="*/ 1 w 349"/>
                <a:gd name="T11" fmla="*/ 44 h 80"/>
                <a:gd name="T12" fmla="*/ 38 w 349"/>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349" h="80">
                  <a:moveTo>
                    <a:pt x="38" y="80"/>
                  </a:moveTo>
                  <a:cubicBezTo>
                    <a:pt x="313" y="73"/>
                    <a:pt x="313" y="73"/>
                    <a:pt x="313" y="73"/>
                  </a:cubicBezTo>
                  <a:cubicBezTo>
                    <a:pt x="333" y="72"/>
                    <a:pt x="349" y="56"/>
                    <a:pt x="348" y="36"/>
                  </a:cubicBezTo>
                  <a:cubicBezTo>
                    <a:pt x="348" y="16"/>
                    <a:pt x="331" y="0"/>
                    <a:pt x="311" y="0"/>
                  </a:cubicBezTo>
                  <a:cubicBezTo>
                    <a:pt x="36" y="7"/>
                    <a:pt x="36" y="7"/>
                    <a:pt x="36" y="7"/>
                  </a:cubicBezTo>
                  <a:cubicBezTo>
                    <a:pt x="16" y="8"/>
                    <a:pt x="0" y="24"/>
                    <a:pt x="1" y="44"/>
                  </a:cubicBezTo>
                  <a:cubicBezTo>
                    <a:pt x="1" y="64"/>
                    <a:pt x="18" y="80"/>
                    <a:pt x="38"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53"/>
            <p:cNvSpPr/>
            <p:nvPr/>
          </p:nvSpPr>
          <p:spPr bwMode="auto">
            <a:xfrm>
              <a:off x="8026400" y="6040438"/>
              <a:ext cx="406400" cy="84137"/>
            </a:xfrm>
            <a:custGeom>
              <a:avLst/>
              <a:gdLst>
                <a:gd name="T0" fmla="*/ 43 w 440"/>
                <a:gd name="T1" fmla="*/ 90 h 90"/>
                <a:gd name="T2" fmla="*/ 399 w 440"/>
                <a:gd name="T3" fmla="*/ 83 h 90"/>
                <a:gd name="T4" fmla="*/ 439 w 440"/>
                <a:gd name="T5" fmla="*/ 41 h 90"/>
                <a:gd name="T6" fmla="*/ 397 w 440"/>
                <a:gd name="T7" fmla="*/ 0 h 90"/>
                <a:gd name="T8" fmla="*/ 41 w 440"/>
                <a:gd name="T9" fmla="*/ 7 h 90"/>
                <a:gd name="T10" fmla="*/ 1 w 440"/>
                <a:gd name="T11" fmla="*/ 49 h 90"/>
                <a:gd name="T12" fmla="*/ 43 w 44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440" h="90">
                  <a:moveTo>
                    <a:pt x="43" y="90"/>
                  </a:moveTo>
                  <a:cubicBezTo>
                    <a:pt x="399" y="83"/>
                    <a:pt x="399" y="83"/>
                    <a:pt x="399" y="83"/>
                  </a:cubicBezTo>
                  <a:cubicBezTo>
                    <a:pt x="422" y="82"/>
                    <a:pt x="440" y="63"/>
                    <a:pt x="439" y="41"/>
                  </a:cubicBezTo>
                  <a:cubicBezTo>
                    <a:pt x="439" y="18"/>
                    <a:pt x="420" y="0"/>
                    <a:pt x="397" y="0"/>
                  </a:cubicBezTo>
                  <a:cubicBezTo>
                    <a:pt x="41" y="7"/>
                    <a:pt x="41" y="7"/>
                    <a:pt x="41" y="7"/>
                  </a:cubicBezTo>
                  <a:cubicBezTo>
                    <a:pt x="18" y="8"/>
                    <a:pt x="0" y="27"/>
                    <a:pt x="1" y="49"/>
                  </a:cubicBezTo>
                  <a:cubicBezTo>
                    <a:pt x="1" y="72"/>
                    <a:pt x="20" y="90"/>
                    <a:pt x="43" y="9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21391994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idx="1"/>
          </p:nvPr>
        </p:nvSpPr>
        <p:spPr>
          <a:xfrm>
            <a:off x="609600" y="1600203"/>
            <a:ext cx="10972800" cy="4525963"/>
          </a:xfrm>
          <a:prstGeom prst="rect">
            <a:avLst/>
          </a:prstGeom>
        </p:spPr>
        <p:txBody>
          <a:bodyPr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0472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2192001" cy="6865937"/>
          </a:xfrm>
          <a:prstGeom prst="rect">
            <a:avLst/>
          </a:prstGeom>
          <a:solidFill>
            <a:srgbClr val="B0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56172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sz="half" idx="1"/>
          </p:nvPr>
        </p:nvSpPr>
        <p:spPr>
          <a:xfrm>
            <a:off x="609601"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04537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5"/>
            <a:ext cx="5386917"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5"/>
            <a:ext cx="5389033"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6"/>
            <a:ext cx="5389033"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22216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987305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594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211571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1"/>
            <a:ext cx="4011084" cy="1162051"/>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lIns="91423" tIns="45712" rIns="91423" bIns="4571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635871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lIns="91423" tIns="45712" rIns="91423" bIns="45712"/>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0"/>
            <a:ext cx="7315200" cy="8048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950709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638096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6851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4DADCA-9B9E-4963-A957-D2FD6D7D638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3017116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2104220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DADCA-9B9E-4963-A957-D2FD6D7D638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2493752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DADCA-9B9E-4963-A957-D2FD6D7D638D}"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1664306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DADCA-9B9E-4963-A957-D2FD6D7D638D}"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801419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DADCA-9B9E-4963-A957-D2FD6D7D638D}"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369505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DADCA-9B9E-4963-A957-D2FD6D7D638D}"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139231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785755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2513486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3919435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1458962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3134779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grpSp>
    </p:spTree>
    <p:extLst>
      <p:ext uri="{BB962C8B-B14F-4D97-AF65-F5344CB8AC3E}">
        <p14:creationId xmlns:p14="http://schemas.microsoft.com/office/powerpoint/2010/main" val="27026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169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303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485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61080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465922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12011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1125258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57169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452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21209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44738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47011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79537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86837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 name="矩形 26"/>
          <p:cNvSpPr/>
          <p:nvPr userDrawn="1"/>
        </p:nvSpPr>
        <p:spPr>
          <a:xfrm>
            <a:off x="8325228" y="6545425"/>
            <a:ext cx="7751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www.1ppt.com/moban/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行业</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节日</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www.1ppt.com/jieri/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素材下载：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背景图片：</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www.1ppt.com/beijing/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图表下载：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优秀</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www.1ppt.com/xiazai/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Word</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www.1ppt.com/word/              Excel</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www.1ppt.com/excel/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资料下载：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www.1ppt.com/ziliao/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课件下载：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www.1ppt.com/kejian/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范文下载：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www.1ppt.com/fanwen/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试卷下载：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www.1ppt.com/shiti/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教案下载：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www.1ppt.com/jiaoan/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字体下载：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 </a:t>
            </a:r>
            <a:endPar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 name="Rectangle 5"/>
          <p:cNvSpPr>
            <a:spLocks noChangeArrowheads="1"/>
          </p:cNvSpPr>
          <p:nvPr userDrawn="1"/>
        </p:nvSpPr>
        <p:spPr bwMode="auto">
          <a:xfrm>
            <a:off x="1591" y="0"/>
            <a:ext cx="12190410" cy="6865937"/>
          </a:xfrm>
          <a:prstGeom prst="rect">
            <a:avLst/>
          </a:prstGeom>
          <a:solidFill>
            <a:srgbClr val="B0DDE7"/>
          </a:solidFill>
          <a:ln w="9525">
            <a:solidFill>
              <a:srgbClr val="000000"/>
            </a:solidFill>
            <a:miter lim="800000"/>
          </a:ln>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Freeform 7"/>
          <p:cNvSpPr/>
          <p:nvPr userDrawn="1"/>
        </p:nvSpPr>
        <p:spPr bwMode="auto">
          <a:xfrm>
            <a:off x="0" y="4660880"/>
            <a:ext cx="12192000" cy="2179111"/>
          </a:xfrm>
          <a:custGeom>
            <a:avLst/>
            <a:gdLst>
              <a:gd name="T0" fmla="*/ 13606 w 13606"/>
              <a:gd name="T1" fmla="*/ 3986 h 3986"/>
              <a:gd name="T2" fmla="*/ 0 w 13606"/>
              <a:gd name="T3" fmla="*/ 3986 h 3986"/>
              <a:gd name="T4" fmla="*/ 0 w 13606"/>
              <a:gd name="T5" fmla="*/ 438 h 3986"/>
              <a:gd name="T6" fmla="*/ 730 w 13606"/>
              <a:gd name="T7" fmla="*/ 438 h 3986"/>
              <a:gd name="T8" fmla="*/ 792 w 13606"/>
              <a:gd name="T9" fmla="*/ 437 h 3986"/>
              <a:gd name="T10" fmla="*/ 810 w 13606"/>
              <a:gd name="T11" fmla="*/ 419 h 3986"/>
              <a:gd name="T12" fmla="*/ 1152 w 13606"/>
              <a:gd name="T13" fmla="*/ 160 h 3986"/>
              <a:gd name="T14" fmla="*/ 1484 w 13606"/>
              <a:gd name="T15" fmla="*/ 320 h 3986"/>
              <a:gd name="T16" fmla="*/ 1456 w 13606"/>
              <a:gd name="T17" fmla="*/ 280 h 3986"/>
              <a:gd name="T18" fmla="*/ 1423 w 13606"/>
              <a:gd name="T19" fmla="*/ 827 h 3986"/>
              <a:gd name="T20" fmla="*/ 1392 w 13606"/>
              <a:gd name="T21" fmla="*/ 851 h 3986"/>
              <a:gd name="T22" fmla="*/ 1856 w 13606"/>
              <a:gd name="T23" fmla="*/ 1064 h 3986"/>
              <a:gd name="T24" fmla="*/ 2128 w 13606"/>
              <a:gd name="T25" fmla="*/ 440 h 3986"/>
              <a:gd name="T26" fmla="*/ 2128 w 13606"/>
              <a:gd name="T27" fmla="*/ 452 h 3986"/>
              <a:gd name="T28" fmla="*/ 2128 w 13606"/>
              <a:gd name="T29" fmla="*/ 440 h 3986"/>
              <a:gd name="T30" fmla="*/ 2168 w 13606"/>
              <a:gd name="T31" fmla="*/ 438 h 3986"/>
              <a:gd name="T32" fmla="*/ 2267 w 13606"/>
              <a:gd name="T33" fmla="*/ 438 h 3986"/>
              <a:gd name="T34" fmla="*/ 2522 w 13606"/>
              <a:gd name="T35" fmla="*/ 438 h 3986"/>
              <a:gd name="T36" fmla="*/ 2573 w 13606"/>
              <a:gd name="T37" fmla="*/ 439 h 3986"/>
              <a:gd name="T38" fmla="*/ 2708 w 13606"/>
              <a:gd name="T39" fmla="*/ 512 h 3986"/>
              <a:gd name="T40" fmla="*/ 2844 w 13606"/>
              <a:gd name="T41" fmla="*/ 820 h 3986"/>
              <a:gd name="T42" fmla="*/ 3216 w 13606"/>
              <a:gd name="T43" fmla="*/ 892 h 3986"/>
              <a:gd name="T44" fmla="*/ 3600 w 13606"/>
              <a:gd name="T45" fmla="*/ 440 h 3986"/>
              <a:gd name="T46" fmla="*/ 3630 w 13606"/>
              <a:gd name="T47" fmla="*/ 438 h 3986"/>
              <a:gd name="T48" fmla="*/ 3689 w 13606"/>
              <a:gd name="T49" fmla="*/ 438 h 3986"/>
              <a:gd name="T50" fmla="*/ 4294 w 13606"/>
              <a:gd name="T51" fmla="*/ 438 h 3986"/>
              <a:gd name="T52" fmla="*/ 4354 w 13606"/>
              <a:gd name="T53" fmla="*/ 438 h 3986"/>
              <a:gd name="T54" fmla="*/ 4372 w 13606"/>
              <a:gd name="T55" fmla="*/ 412 h 3986"/>
              <a:gd name="T56" fmla="*/ 4648 w 13606"/>
              <a:gd name="T57" fmla="*/ 24 h 3986"/>
              <a:gd name="T58" fmla="*/ 4884 w 13606"/>
              <a:gd name="T59" fmla="*/ 32 h 3986"/>
              <a:gd name="T60" fmla="*/ 5116 w 13606"/>
              <a:gd name="T61" fmla="*/ 436 h 3986"/>
              <a:gd name="T62" fmla="*/ 5128 w 13606"/>
              <a:gd name="T63" fmla="*/ 440 h 3986"/>
              <a:gd name="T64" fmla="*/ 5175 w 13606"/>
              <a:gd name="T65" fmla="*/ 438 h 3986"/>
              <a:gd name="T66" fmla="*/ 5921 w 13606"/>
              <a:gd name="T67" fmla="*/ 438 h 3986"/>
              <a:gd name="T68" fmla="*/ 5969 w 13606"/>
              <a:gd name="T69" fmla="*/ 431 h 3986"/>
              <a:gd name="T70" fmla="*/ 6632 w 13606"/>
              <a:gd name="T71" fmla="*/ 427 h 3986"/>
              <a:gd name="T72" fmla="*/ 6676 w 13606"/>
              <a:gd name="T73" fmla="*/ 438 h 3986"/>
              <a:gd name="T74" fmla="*/ 7346 w 13606"/>
              <a:gd name="T75" fmla="*/ 438 h 3986"/>
              <a:gd name="T76" fmla="*/ 7429 w 13606"/>
              <a:gd name="T77" fmla="*/ 438 h 3986"/>
              <a:gd name="T78" fmla="*/ 7444 w 13606"/>
              <a:gd name="T79" fmla="*/ 436 h 3986"/>
              <a:gd name="T80" fmla="*/ 7920 w 13606"/>
              <a:gd name="T81" fmla="*/ 72 h 3986"/>
              <a:gd name="T82" fmla="*/ 8196 w 13606"/>
              <a:gd name="T83" fmla="*/ 432 h 3986"/>
              <a:gd name="T84" fmla="*/ 8223 w 13606"/>
              <a:gd name="T85" fmla="*/ 437 h 3986"/>
              <a:gd name="T86" fmla="*/ 8272 w 13606"/>
              <a:gd name="T87" fmla="*/ 416 h 3986"/>
              <a:gd name="T88" fmla="*/ 8932 w 13606"/>
              <a:gd name="T89" fmla="*/ 412 h 3986"/>
              <a:gd name="T90" fmla="*/ 9032 w 13606"/>
              <a:gd name="T91" fmla="*/ 437 h 3986"/>
              <a:gd name="T92" fmla="*/ 9103 w 13606"/>
              <a:gd name="T93" fmla="*/ 438 h 3986"/>
              <a:gd name="T94" fmla="*/ 12235 w 13606"/>
              <a:gd name="T95" fmla="*/ 438 h 3986"/>
              <a:gd name="T96" fmla="*/ 12286 w 13606"/>
              <a:gd name="T97" fmla="*/ 438 h 3986"/>
              <a:gd name="T98" fmla="*/ 12323 w 13606"/>
              <a:gd name="T99" fmla="*/ 429 h 3986"/>
              <a:gd name="T100" fmla="*/ 12884 w 13606"/>
              <a:gd name="T101" fmla="*/ 304 h 3986"/>
              <a:gd name="T102" fmla="*/ 13005 w 13606"/>
              <a:gd name="T103" fmla="*/ 430 h 3986"/>
              <a:gd name="T104" fmla="*/ 13062 w 13606"/>
              <a:gd name="T105" fmla="*/ 438 h 3986"/>
              <a:gd name="T106" fmla="*/ 13606 w 13606"/>
              <a:gd name="T107" fmla="*/ 438 h 3986"/>
              <a:gd name="T108" fmla="*/ 13606 w 13606"/>
              <a:gd name="T109" fmla="*/ 3986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06" h="3986">
                <a:moveTo>
                  <a:pt x="13606" y="3986"/>
                </a:moveTo>
                <a:cubicBezTo>
                  <a:pt x="0" y="3986"/>
                  <a:pt x="0" y="3986"/>
                  <a:pt x="0" y="3986"/>
                </a:cubicBezTo>
                <a:cubicBezTo>
                  <a:pt x="0" y="438"/>
                  <a:pt x="0" y="438"/>
                  <a:pt x="0" y="438"/>
                </a:cubicBezTo>
                <a:cubicBezTo>
                  <a:pt x="0" y="438"/>
                  <a:pt x="269" y="438"/>
                  <a:pt x="730" y="438"/>
                </a:cubicBezTo>
                <a:cubicBezTo>
                  <a:pt x="751" y="438"/>
                  <a:pt x="772" y="438"/>
                  <a:pt x="792" y="437"/>
                </a:cubicBezTo>
                <a:cubicBezTo>
                  <a:pt x="812" y="436"/>
                  <a:pt x="806" y="427"/>
                  <a:pt x="810" y="419"/>
                </a:cubicBezTo>
                <a:cubicBezTo>
                  <a:pt x="864" y="276"/>
                  <a:pt x="1000" y="168"/>
                  <a:pt x="1152" y="160"/>
                </a:cubicBezTo>
                <a:cubicBezTo>
                  <a:pt x="1280" y="156"/>
                  <a:pt x="1412" y="212"/>
                  <a:pt x="1484" y="320"/>
                </a:cubicBezTo>
                <a:cubicBezTo>
                  <a:pt x="1476" y="308"/>
                  <a:pt x="1464" y="292"/>
                  <a:pt x="1456" y="280"/>
                </a:cubicBezTo>
                <a:cubicBezTo>
                  <a:pt x="1596" y="436"/>
                  <a:pt x="1580" y="692"/>
                  <a:pt x="1423" y="827"/>
                </a:cubicBezTo>
                <a:cubicBezTo>
                  <a:pt x="1410" y="840"/>
                  <a:pt x="1387" y="831"/>
                  <a:pt x="1392" y="851"/>
                </a:cubicBezTo>
                <a:cubicBezTo>
                  <a:pt x="1461" y="1025"/>
                  <a:pt x="1671" y="1127"/>
                  <a:pt x="1856" y="1064"/>
                </a:cubicBezTo>
                <a:cubicBezTo>
                  <a:pt x="2124" y="976"/>
                  <a:pt x="2144" y="676"/>
                  <a:pt x="2128" y="440"/>
                </a:cubicBezTo>
                <a:cubicBezTo>
                  <a:pt x="2128" y="444"/>
                  <a:pt x="2128" y="448"/>
                  <a:pt x="2128" y="452"/>
                </a:cubicBezTo>
                <a:cubicBezTo>
                  <a:pt x="2128" y="448"/>
                  <a:pt x="2128" y="440"/>
                  <a:pt x="2128" y="440"/>
                </a:cubicBezTo>
                <a:cubicBezTo>
                  <a:pt x="2140" y="436"/>
                  <a:pt x="2156" y="440"/>
                  <a:pt x="2168" y="438"/>
                </a:cubicBezTo>
                <a:cubicBezTo>
                  <a:pt x="2201" y="438"/>
                  <a:pt x="2234" y="438"/>
                  <a:pt x="2267" y="438"/>
                </a:cubicBezTo>
                <a:cubicBezTo>
                  <a:pt x="2351" y="438"/>
                  <a:pt x="2436" y="438"/>
                  <a:pt x="2522" y="438"/>
                </a:cubicBezTo>
                <a:cubicBezTo>
                  <a:pt x="2539" y="438"/>
                  <a:pt x="2557" y="439"/>
                  <a:pt x="2573" y="439"/>
                </a:cubicBezTo>
                <a:cubicBezTo>
                  <a:pt x="2628" y="436"/>
                  <a:pt x="2692" y="456"/>
                  <a:pt x="2708" y="512"/>
                </a:cubicBezTo>
                <a:cubicBezTo>
                  <a:pt x="2736" y="624"/>
                  <a:pt x="2756" y="740"/>
                  <a:pt x="2844" y="820"/>
                </a:cubicBezTo>
                <a:cubicBezTo>
                  <a:pt x="2948" y="912"/>
                  <a:pt x="3088" y="940"/>
                  <a:pt x="3216" y="892"/>
                </a:cubicBezTo>
                <a:cubicBezTo>
                  <a:pt x="3408" y="816"/>
                  <a:pt x="3572" y="656"/>
                  <a:pt x="3600" y="440"/>
                </a:cubicBezTo>
                <a:cubicBezTo>
                  <a:pt x="3600" y="432"/>
                  <a:pt x="3620" y="448"/>
                  <a:pt x="3630" y="438"/>
                </a:cubicBezTo>
                <a:cubicBezTo>
                  <a:pt x="3650" y="438"/>
                  <a:pt x="3669" y="438"/>
                  <a:pt x="3689" y="438"/>
                </a:cubicBezTo>
                <a:cubicBezTo>
                  <a:pt x="3886" y="438"/>
                  <a:pt x="4088" y="438"/>
                  <a:pt x="4294" y="438"/>
                </a:cubicBezTo>
                <a:cubicBezTo>
                  <a:pt x="4314" y="438"/>
                  <a:pt x="4335" y="438"/>
                  <a:pt x="4354" y="438"/>
                </a:cubicBezTo>
                <a:cubicBezTo>
                  <a:pt x="4372" y="436"/>
                  <a:pt x="4372" y="420"/>
                  <a:pt x="4372" y="412"/>
                </a:cubicBezTo>
                <a:cubicBezTo>
                  <a:pt x="4396" y="244"/>
                  <a:pt x="4476" y="76"/>
                  <a:pt x="4648" y="24"/>
                </a:cubicBezTo>
                <a:cubicBezTo>
                  <a:pt x="4728" y="0"/>
                  <a:pt x="4808" y="4"/>
                  <a:pt x="4884" y="32"/>
                </a:cubicBezTo>
                <a:cubicBezTo>
                  <a:pt x="5044" y="96"/>
                  <a:pt x="5132" y="268"/>
                  <a:pt x="5116" y="436"/>
                </a:cubicBezTo>
                <a:cubicBezTo>
                  <a:pt x="5116" y="440"/>
                  <a:pt x="5124" y="440"/>
                  <a:pt x="5128" y="440"/>
                </a:cubicBezTo>
                <a:cubicBezTo>
                  <a:pt x="5136" y="439"/>
                  <a:pt x="5154" y="438"/>
                  <a:pt x="5175" y="438"/>
                </a:cubicBezTo>
                <a:cubicBezTo>
                  <a:pt x="5421" y="438"/>
                  <a:pt x="5670" y="438"/>
                  <a:pt x="5921" y="438"/>
                </a:cubicBezTo>
                <a:cubicBezTo>
                  <a:pt x="5939" y="437"/>
                  <a:pt x="5954" y="434"/>
                  <a:pt x="5969" y="431"/>
                </a:cubicBezTo>
                <a:cubicBezTo>
                  <a:pt x="6164" y="280"/>
                  <a:pt x="6432" y="280"/>
                  <a:pt x="6632" y="427"/>
                </a:cubicBezTo>
                <a:cubicBezTo>
                  <a:pt x="6645" y="432"/>
                  <a:pt x="6660" y="435"/>
                  <a:pt x="6676" y="438"/>
                </a:cubicBezTo>
                <a:cubicBezTo>
                  <a:pt x="6900" y="438"/>
                  <a:pt x="7123" y="438"/>
                  <a:pt x="7346" y="438"/>
                </a:cubicBezTo>
                <a:cubicBezTo>
                  <a:pt x="7373" y="438"/>
                  <a:pt x="7401" y="438"/>
                  <a:pt x="7429" y="438"/>
                </a:cubicBezTo>
                <a:cubicBezTo>
                  <a:pt x="7432" y="440"/>
                  <a:pt x="7444" y="436"/>
                  <a:pt x="7444" y="436"/>
                </a:cubicBezTo>
                <a:cubicBezTo>
                  <a:pt x="7452" y="200"/>
                  <a:pt x="7680" y="0"/>
                  <a:pt x="7920" y="72"/>
                </a:cubicBezTo>
                <a:cubicBezTo>
                  <a:pt x="8080" y="120"/>
                  <a:pt x="8176" y="268"/>
                  <a:pt x="8196" y="432"/>
                </a:cubicBezTo>
                <a:cubicBezTo>
                  <a:pt x="8196" y="448"/>
                  <a:pt x="8215" y="436"/>
                  <a:pt x="8223" y="437"/>
                </a:cubicBezTo>
                <a:cubicBezTo>
                  <a:pt x="8244" y="440"/>
                  <a:pt x="8260" y="428"/>
                  <a:pt x="8272" y="416"/>
                </a:cubicBezTo>
                <a:cubicBezTo>
                  <a:pt x="8440" y="204"/>
                  <a:pt x="8756" y="204"/>
                  <a:pt x="8932" y="412"/>
                </a:cubicBezTo>
                <a:cubicBezTo>
                  <a:pt x="8952" y="440"/>
                  <a:pt x="8996" y="440"/>
                  <a:pt x="9032" y="437"/>
                </a:cubicBezTo>
                <a:cubicBezTo>
                  <a:pt x="9056" y="438"/>
                  <a:pt x="9080" y="438"/>
                  <a:pt x="9103" y="438"/>
                </a:cubicBezTo>
                <a:cubicBezTo>
                  <a:pt x="10319" y="438"/>
                  <a:pt x="11424" y="438"/>
                  <a:pt x="12235" y="438"/>
                </a:cubicBezTo>
                <a:cubicBezTo>
                  <a:pt x="12252" y="438"/>
                  <a:pt x="12269" y="438"/>
                  <a:pt x="12286" y="438"/>
                </a:cubicBezTo>
                <a:cubicBezTo>
                  <a:pt x="12300" y="432"/>
                  <a:pt x="12314" y="439"/>
                  <a:pt x="12323" y="429"/>
                </a:cubicBezTo>
                <a:cubicBezTo>
                  <a:pt x="12440" y="244"/>
                  <a:pt x="12696" y="172"/>
                  <a:pt x="12884" y="304"/>
                </a:cubicBezTo>
                <a:cubicBezTo>
                  <a:pt x="12932" y="340"/>
                  <a:pt x="12976" y="380"/>
                  <a:pt x="13005" y="430"/>
                </a:cubicBezTo>
                <a:cubicBezTo>
                  <a:pt x="13016" y="437"/>
                  <a:pt x="13039" y="438"/>
                  <a:pt x="13062" y="438"/>
                </a:cubicBezTo>
                <a:cubicBezTo>
                  <a:pt x="13409" y="438"/>
                  <a:pt x="13606" y="438"/>
                  <a:pt x="13606" y="438"/>
                </a:cubicBezTo>
                <a:lnTo>
                  <a:pt x="13606" y="3986"/>
                </a:lnTo>
                <a:close/>
              </a:path>
            </a:pathLst>
          </a:custGeom>
          <a:solidFill>
            <a:srgbClr val="1E2D5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 name="组合 8"/>
          <p:cNvGrpSpPr/>
          <p:nvPr userDrawn="1"/>
        </p:nvGrpSpPr>
        <p:grpSpPr>
          <a:xfrm>
            <a:off x="-72008" y="4391266"/>
            <a:ext cx="12360696" cy="948942"/>
            <a:chOff x="-225426" y="5370513"/>
            <a:chExt cx="12639676" cy="1293812"/>
          </a:xfrm>
        </p:grpSpPr>
        <p:sp>
          <p:nvSpPr>
            <p:cNvPr id="10" name="Freeform 38"/>
            <p:cNvSpPr/>
            <p:nvPr/>
          </p:nvSpPr>
          <p:spPr bwMode="auto">
            <a:xfrm>
              <a:off x="514350" y="5708650"/>
              <a:ext cx="798513" cy="757237"/>
            </a:xfrm>
            <a:custGeom>
              <a:avLst/>
              <a:gdLst>
                <a:gd name="T0" fmla="*/ 80 w 864"/>
                <a:gd name="T1" fmla="*/ 432 h 819"/>
                <a:gd name="T2" fmla="*/ 108 w 864"/>
                <a:gd name="T3" fmla="*/ 295 h 819"/>
                <a:gd name="T4" fmla="*/ 235 w 864"/>
                <a:gd name="T5" fmla="*/ 140 h 819"/>
                <a:gd name="T6" fmla="*/ 432 w 864"/>
                <a:gd name="T7" fmla="*/ 80 h 819"/>
                <a:gd name="T8" fmla="*/ 569 w 864"/>
                <a:gd name="T9" fmla="*/ 108 h 819"/>
                <a:gd name="T10" fmla="*/ 724 w 864"/>
                <a:gd name="T11" fmla="*/ 235 h 819"/>
                <a:gd name="T12" fmla="*/ 784 w 864"/>
                <a:gd name="T13" fmla="*/ 432 h 819"/>
                <a:gd name="T14" fmla="*/ 735 w 864"/>
                <a:gd name="T15" fmla="*/ 612 h 819"/>
                <a:gd name="T16" fmla="*/ 605 w 864"/>
                <a:gd name="T17" fmla="*/ 739 h 819"/>
                <a:gd name="T18" fmla="*/ 590 w 864"/>
                <a:gd name="T19" fmla="*/ 793 h 819"/>
                <a:gd name="T20" fmla="*/ 644 w 864"/>
                <a:gd name="T21" fmla="*/ 808 h 819"/>
                <a:gd name="T22" fmla="*/ 803 w 864"/>
                <a:gd name="T23" fmla="*/ 653 h 819"/>
                <a:gd name="T24" fmla="*/ 864 w 864"/>
                <a:gd name="T25" fmla="*/ 432 h 819"/>
                <a:gd name="T26" fmla="*/ 830 w 864"/>
                <a:gd name="T27" fmla="*/ 264 h 819"/>
                <a:gd name="T28" fmla="*/ 674 w 864"/>
                <a:gd name="T29" fmla="*/ 74 h 819"/>
                <a:gd name="T30" fmla="*/ 432 w 864"/>
                <a:gd name="T31" fmla="*/ 0 h 819"/>
                <a:gd name="T32" fmla="*/ 264 w 864"/>
                <a:gd name="T33" fmla="*/ 34 h 819"/>
                <a:gd name="T34" fmla="*/ 74 w 864"/>
                <a:gd name="T35" fmla="*/ 190 h 819"/>
                <a:gd name="T36" fmla="*/ 0 w 864"/>
                <a:gd name="T37" fmla="*/ 432 h 819"/>
                <a:gd name="T38" fmla="*/ 40 w 864"/>
                <a:gd name="T39" fmla="*/ 472 h 819"/>
                <a:gd name="T40" fmla="*/ 80 w 864"/>
                <a:gd name="T41" fmla="*/ 43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 h="819">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1"/>
                    <a:pt x="784" y="359"/>
                    <a:pt x="784" y="432"/>
                  </a:cubicBezTo>
                  <a:cubicBezTo>
                    <a:pt x="784" y="498"/>
                    <a:pt x="766" y="559"/>
                    <a:pt x="735" y="612"/>
                  </a:cubicBezTo>
                  <a:cubicBezTo>
                    <a:pt x="703" y="665"/>
                    <a:pt x="658" y="708"/>
                    <a:pt x="605" y="739"/>
                  </a:cubicBezTo>
                  <a:cubicBezTo>
                    <a:pt x="586" y="749"/>
                    <a:pt x="579" y="774"/>
                    <a:pt x="590" y="793"/>
                  </a:cubicBezTo>
                  <a:cubicBezTo>
                    <a:pt x="601" y="812"/>
                    <a:pt x="625" y="819"/>
                    <a:pt x="644" y="808"/>
                  </a:cubicBezTo>
                  <a:cubicBezTo>
                    <a:pt x="710" y="771"/>
                    <a:pt x="765" y="717"/>
                    <a:pt x="803" y="653"/>
                  </a:cubicBezTo>
                  <a:cubicBezTo>
                    <a:pt x="842" y="588"/>
                    <a:pt x="864" y="512"/>
                    <a:pt x="864" y="432"/>
                  </a:cubicBezTo>
                  <a:cubicBezTo>
                    <a:pt x="864" y="372"/>
                    <a:pt x="852" y="315"/>
                    <a:pt x="830" y="264"/>
                  </a:cubicBezTo>
                  <a:cubicBezTo>
                    <a:pt x="797" y="186"/>
                    <a:pt x="742" y="120"/>
                    <a:pt x="674" y="74"/>
                  </a:cubicBezTo>
                  <a:cubicBezTo>
                    <a:pt x="605" y="27"/>
                    <a:pt x="521" y="0"/>
                    <a:pt x="432" y="0"/>
                  </a:cubicBezTo>
                  <a:cubicBezTo>
                    <a:pt x="372" y="0"/>
                    <a:pt x="316" y="12"/>
                    <a:pt x="264" y="34"/>
                  </a:cubicBezTo>
                  <a:cubicBezTo>
                    <a:pt x="186" y="67"/>
                    <a:pt x="120" y="121"/>
                    <a:pt x="74" y="190"/>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39"/>
            <p:cNvSpPr/>
            <p:nvPr/>
          </p:nvSpPr>
          <p:spPr bwMode="auto">
            <a:xfrm>
              <a:off x="3803650" y="5370513"/>
              <a:ext cx="798513"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4" y="74"/>
                  </a:cubicBezTo>
                  <a:cubicBezTo>
                    <a:pt x="605" y="27"/>
                    <a:pt x="521" y="0"/>
                    <a:pt x="432" y="0"/>
                  </a:cubicBezTo>
                  <a:cubicBezTo>
                    <a:pt x="372" y="0"/>
                    <a:pt x="316" y="12"/>
                    <a:pt x="264" y="34"/>
                  </a:cubicBezTo>
                  <a:cubicBezTo>
                    <a:pt x="186" y="67"/>
                    <a:pt x="120"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40"/>
            <p:cNvSpPr/>
            <p:nvPr/>
          </p:nvSpPr>
          <p:spPr bwMode="auto">
            <a:xfrm>
              <a:off x="6532562" y="5584825"/>
              <a:ext cx="796925"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5" y="232"/>
                    <a:pt x="179" y="178"/>
                    <a:pt x="235" y="140"/>
                  </a:cubicBezTo>
                  <a:cubicBezTo>
                    <a:pt x="292"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3" y="121"/>
                    <a:pt x="674" y="74"/>
                  </a:cubicBezTo>
                  <a:cubicBezTo>
                    <a:pt x="605" y="27"/>
                    <a:pt x="522" y="0"/>
                    <a:pt x="432" y="0"/>
                  </a:cubicBezTo>
                  <a:cubicBezTo>
                    <a:pt x="373" y="0"/>
                    <a:pt x="316" y="12"/>
                    <a:pt x="264" y="34"/>
                  </a:cubicBezTo>
                  <a:cubicBezTo>
                    <a:pt x="186" y="67"/>
                    <a:pt x="121"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Freeform 41"/>
            <p:cNvSpPr/>
            <p:nvPr/>
          </p:nvSpPr>
          <p:spPr bwMode="auto">
            <a:xfrm>
              <a:off x="11060112" y="5699125"/>
              <a:ext cx="798513" cy="436562"/>
            </a:xfrm>
            <a:custGeom>
              <a:avLst/>
              <a:gdLst>
                <a:gd name="T0" fmla="*/ 80 w 864"/>
                <a:gd name="T1" fmla="*/ 376 h 472"/>
                <a:gd name="T2" fmla="*/ 107 w 864"/>
                <a:gd name="T3" fmla="*/ 250 h 472"/>
                <a:gd name="T4" fmla="*/ 157 w 864"/>
                <a:gd name="T5" fmla="*/ 178 h 472"/>
                <a:gd name="T6" fmla="*/ 275 w 864"/>
                <a:gd name="T7" fmla="*/ 106 h 472"/>
                <a:gd name="T8" fmla="*/ 432 w 864"/>
                <a:gd name="T9" fmla="*/ 80 h 472"/>
                <a:gd name="T10" fmla="*/ 569 w 864"/>
                <a:gd name="T11" fmla="*/ 108 h 472"/>
                <a:gd name="T12" fmla="*/ 724 w 864"/>
                <a:gd name="T13" fmla="*/ 235 h 472"/>
                <a:gd name="T14" fmla="*/ 784 w 864"/>
                <a:gd name="T15" fmla="*/ 432 h 472"/>
                <a:gd name="T16" fmla="*/ 824 w 864"/>
                <a:gd name="T17" fmla="*/ 472 h 472"/>
                <a:gd name="T18" fmla="*/ 864 w 864"/>
                <a:gd name="T19" fmla="*/ 432 h 472"/>
                <a:gd name="T20" fmla="*/ 830 w 864"/>
                <a:gd name="T21" fmla="*/ 264 h 472"/>
                <a:gd name="T22" fmla="*/ 673 w 864"/>
                <a:gd name="T23" fmla="*/ 74 h 472"/>
                <a:gd name="T24" fmla="*/ 432 w 864"/>
                <a:gd name="T25" fmla="*/ 0 h 472"/>
                <a:gd name="T26" fmla="*/ 267 w 864"/>
                <a:gd name="T27" fmla="*/ 24 h 472"/>
                <a:gd name="T28" fmla="*/ 161 w 864"/>
                <a:gd name="T29" fmla="*/ 73 h 472"/>
                <a:gd name="T30" fmla="*/ 43 w 864"/>
                <a:gd name="T31" fmla="*/ 198 h 472"/>
                <a:gd name="T32" fmla="*/ 0 w 864"/>
                <a:gd name="T33" fmla="*/ 376 h 472"/>
                <a:gd name="T34" fmla="*/ 40 w 864"/>
                <a:gd name="T35" fmla="*/ 416 h 472"/>
                <a:gd name="T36" fmla="*/ 80 w 864"/>
                <a:gd name="T37" fmla="*/ 3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472">
                  <a:moveTo>
                    <a:pt x="80" y="376"/>
                  </a:moveTo>
                  <a:cubicBezTo>
                    <a:pt x="80" y="327"/>
                    <a:pt x="89" y="286"/>
                    <a:pt x="107" y="250"/>
                  </a:cubicBezTo>
                  <a:cubicBezTo>
                    <a:pt x="119" y="223"/>
                    <a:pt x="137" y="199"/>
                    <a:pt x="157" y="178"/>
                  </a:cubicBezTo>
                  <a:cubicBezTo>
                    <a:pt x="189" y="147"/>
                    <a:pt x="229" y="122"/>
                    <a:pt x="275" y="106"/>
                  </a:cubicBezTo>
                  <a:cubicBezTo>
                    <a:pt x="322" y="89"/>
                    <a:pt x="375" y="80"/>
                    <a:pt x="432" y="80"/>
                  </a:cubicBezTo>
                  <a:cubicBezTo>
                    <a:pt x="480"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3" y="74"/>
                  </a:cubicBezTo>
                  <a:cubicBezTo>
                    <a:pt x="604" y="27"/>
                    <a:pt x="521" y="0"/>
                    <a:pt x="432" y="0"/>
                  </a:cubicBezTo>
                  <a:cubicBezTo>
                    <a:pt x="374" y="0"/>
                    <a:pt x="318" y="8"/>
                    <a:pt x="267" y="24"/>
                  </a:cubicBezTo>
                  <a:cubicBezTo>
                    <a:pt x="229" y="36"/>
                    <a:pt x="193" y="52"/>
                    <a:pt x="161" y="73"/>
                  </a:cubicBezTo>
                  <a:cubicBezTo>
                    <a:pt x="112" y="105"/>
                    <a:pt x="71" y="147"/>
                    <a:pt x="43" y="198"/>
                  </a:cubicBezTo>
                  <a:cubicBezTo>
                    <a:pt x="15" y="249"/>
                    <a:pt x="0" y="309"/>
                    <a:pt x="0" y="376"/>
                  </a:cubicBezTo>
                  <a:cubicBezTo>
                    <a:pt x="0" y="398"/>
                    <a:pt x="18" y="416"/>
                    <a:pt x="40" y="416"/>
                  </a:cubicBezTo>
                  <a:cubicBezTo>
                    <a:pt x="62" y="416"/>
                    <a:pt x="80" y="398"/>
                    <a:pt x="80" y="3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Freeform 42"/>
            <p:cNvSpPr/>
            <p:nvPr/>
          </p:nvSpPr>
          <p:spPr bwMode="auto">
            <a:xfrm>
              <a:off x="1103312" y="6067425"/>
              <a:ext cx="766763" cy="596900"/>
            </a:xfrm>
            <a:custGeom>
              <a:avLst/>
              <a:gdLst>
                <a:gd name="T0" fmla="*/ 714 w 830"/>
                <a:gd name="T1" fmla="*/ 63 h 646"/>
                <a:gd name="T2" fmla="*/ 750 w 830"/>
                <a:gd name="T3" fmla="*/ 217 h 646"/>
                <a:gd name="T4" fmla="*/ 698 w 830"/>
                <a:gd name="T5" fmla="*/ 401 h 646"/>
                <a:gd name="T6" fmla="*/ 552 w 830"/>
                <a:gd name="T7" fmla="*/ 534 h 646"/>
                <a:gd name="T8" fmla="*/ 525 w 830"/>
                <a:gd name="T9" fmla="*/ 545 h 646"/>
                <a:gd name="T10" fmla="*/ 465 w 830"/>
                <a:gd name="T11" fmla="*/ 559 h 646"/>
                <a:gd name="T12" fmla="*/ 392 w 830"/>
                <a:gd name="T13" fmla="*/ 566 h 646"/>
                <a:gd name="T14" fmla="*/ 308 w 830"/>
                <a:gd name="T15" fmla="*/ 557 h 646"/>
                <a:gd name="T16" fmla="*/ 184 w 830"/>
                <a:gd name="T17" fmla="*/ 500 h 646"/>
                <a:gd name="T18" fmla="*/ 82 w 830"/>
                <a:gd name="T19" fmla="*/ 372 h 646"/>
                <a:gd name="T20" fmla="*/ 28 w 830"/>
                <a:gd name="T21" fmla="*/ 354 h 646"/>
                <a:gd name="T22" fmla="*/ 10 w 830"/>
                <a:gd name="T23" fmla="*/ 407 h 646"/>
                <a:gd name="T24" fmla="*/ 89 w 830"/>
                <a:gd name="T25" fmla="*/ 522 h 646"/>
                <a:gd name="T26" fmla="*/ 238 w 830"/>
                <a:gd name="T27" fmla="*/ 619 h 646"/>
                <a:gd name="T28" fmla="*/ 392 w 830"/>
                <a:gd name="T29" fmla="*/ 646 h 646"/>
                <a:gd name="T30" fmla="*/ 504 w 830"/>
                <a:gd name="T31" fmla="*/ 633 h 646"/>
                <a:gd name="T32" fmla="*/ 550 w 830"/>
                <a:gd name="T33" fmla="*/ 621 h 646"/>
                <a:gd name="T34" fmla="*/ 588 w 830"/>
                <a:gd name="T35" fmla="*/ 605 h 646"/>
                <a:gd name="T36" fmla="*/ 766 w 830"/>
                <a:gd name="T37" fmla="*/ 443 h 646"/>
                <a:gd name="T38" fmla="*/ 830 w 830"/>
                <a:gd name="T39" fmla="*/ 217 h 646"/>
                <a:gd name="T40" fmla="*/ 786 w 830"/>
                <a:gd name="T41" fmla="*/ 28 h 646"/>
                <a:gd name="T42" fmla="*/ 732 w 830"/>
                <a:gd name="T43" fmla="*/ 9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8" y="113"/>
                    <a:pt x="750" y="165"/>
                    <a:pt x="750" y="217"/>
                  </a:cubicBezTo>
                  <a:cubicBezTo>
                    <a:pt x="750" y="282"/>
                    <a:pt x="732" y="346"/>
                    <a:pt x="698" y="401"/>
                  </a:cubicBezTo>
                  <a:cubicBezTo>
                    <a:pt x="664" y="457"/>
                    <a:pt x="615" y="503"/>
                    <a:pt x="552" y="534"/>
                  </a:cubicBezTo>
                  <a:cubicBezTo>
                    <a:pt x="545" y="537"/>
                    <a:pt x="536" y="541"/>
                    <a:pt x="525" y="545"/>
                  </a:cubicBezTo>
                  <a:cubicBezTo>
                    <a:pt x="508" y="550"/>
                    <a:pt x="488" y="556"/>
                    <a:pt x="465" y="559"/>
                  </a:cubicBezTo>
                  <a:cubicBezTo>
                    <a:pt x="443" y="563"/>
                    <a:pt x="418" y="566"/>
                    <a:pt x="392" y="566"/>
                  </a:cubicBezTo>
                  <a:cubicBezTo>
                    <a:pt x="365" y="566"/>
                    <a:pt x="336" y="563"/>
                    <a:pt x="308" y="557"/>
                  </a:cubicBezTo>
                  <a:cubicBezTo>
                    <a:pt x="265" y="547"/>
                    <a:pt x="223" y="530"/>
                    <a:pt x="184" y="500"/>
                  </a:cubicBezTo>
                  <a:cubicBezTo>
                    <a:pt x="145" y="471"/>
                    <a:pt x="110" y="430"/>
                    <a:pt x="82" y="372"/>
                  </a:cubicBezTo>
                  <a:cubicBezTo>
                    <a:pt x="72" y="352"/>
                    <a:pt x="48" y="344"/>
                    <a:pt x="28" y="354"/>
                  </a:cubicBezTo>
                  <a:cubicBezTo>
                    <a:pt x="8" y="363"/>
                    <a:pt x="0" y="387"/>
                    <a:pt x="10" y="407"/>
                  </a:cubicBezTo>
                  <a:cubicBezTo>
                    <a:pt x="32" y="453"/>
                    <a:pt x="59" y="491"/>
                    <a:pt x="89" y="522"/>
                  </a:cubicBezTo>
                  <a:cubicBezTo>
                    <a:pt x="134" y="569"/>
                    <a:pt x="186" y="601"/>
                    <a:pt x="238" y="619"/>
                  </a:cubicBezTo>
                  <a:cubicBezTo>
                    <a:pt x="290" y="638"/>
                    <a:pt x="343" y="646"/>
                    <a:pt x="392" y="646"/>
                  </a:cubicBezTo>
                  <a:cubicBezTo>
                    <a:pt x="433" y="646"/>
                    <a:pt x="471" y="641"/>
                    <a:pt x="504" y="633"/>
                  </a:cubicBezTo>
                  <a:cubicBezTo>
                    <a:pt x="521" y="630"/>
                    <a:pt x="536" y="625"/>
                    <a:pt x="550" y="621"/>
                  </a:cubicBezTo>
                  <a:cubicBezTo>
                    <a:pt x="564" y="616"/>
                    <a:pt x="576" y="611"/>
                    <a:pt x="588" y="605"/>
                  </a:cubicBezTo>
                  <a:cubicBezTo>
                    <a:pt x="664" y="568"/>
                    <a:pt x="725" y="511"/>
                    <a:pt x="766" y="443"/>
                  </a:cubicBezTo>
                  <a:cubicBezTo>
                    <a:pt x="808" y="375"/>
                    <a:pt x="830" y="297"/>
                    <a:pt x="830" y="217"/>
                  </a:cubicBezTo>
                  <a:cubicBezTo>
                    <a:pt x="830" y="153"/>
                    <a:pt x="816" y="89"/>
                    <a:pt x="786" y="28"/>
                  </a:cubicBezTo>
                  <a:cubicBezTo>
                    <a:pt x="776" y="8"/>
                    <a:pt x="752" y="0"/>
                    <a:pt x="732" y="9"/>
                  </a:cubicBezTo>
                  <a:cubicBezTo>
                    <a:pt x="712" y="19"/>
                    <a:pt x="704" y="43"/>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43"/>
            <p:cNvSpPr/>
            <p:nvPr/>
          </p:nvSpPr>
          <p:spPr bwMode="auto">
            <a:xfrm>
              <a:off x="2279650" y="5703888"/>
              <a:ext cx="766763" cy="596900"/>
            </a:xfrm>
            <a:custGeom>
              <a:avLst/>
              <a:gdLst>
                <a:gd name="T0" fmla="*/ 714 w 830"/>
                <a:gd name="T1" fmla="*/ 63 h 646"/>
                <a:gd name="T2" fmla="*/ 750 w 830"/>
                <a:gd name="T3" fmla="*/ 218 h 646"/>
                <a:gd name="T4" fmla="*/ 698 w 830"/>
                <a:gd name="T5" fmla="*/ 402 h 646"/>
                <a:gd name="T6" fmla="*/ 553 w 830"/>
                <a:gd name="T7" fmla="*/ 534 h 646"/>
                <a:gd name="T8" fmla="*/ 525 w 830"/>
                <a:gd name="T9" fmla="*/ 546 h 646"/>
                <a:gd name="T10" fmla="*/ 466 w 830"/>
                <a:gd name="T11" fmla="*/ 560 h 646"/>
                <a:gd name="T12" fmla="*/ 393 w 830"/>
                <a:gd name="T13" fmla="*/ 566 h 646"/>
                <a:gd name="T14" fmla="*/ 308 w 830"/>
                <a:gd name="T15" fmla="*/ 557 h 646"/>
                <a:gd name="T16" fmla="*/ 184 w 830"/>
                <a:gd name="T17" fmla="*/ 501 h 646"/>
                <a:gd name="T18" fmla="*/ 82 w 830"/>
                <a:gd name="T19" fmla="*/ 373 h 646"/>
                <a:gd name="T20" fmla="*/ 28 w 830"/>
                <a:gd name="T21" fmla="*/ 354 h 646"/>
                <a:gd name="T22" fmla="*/ 10 w 830"/>
                <a:gd name="T23" fmla="*/ 408 h 646"/>
                <a:gd name="T24" fmla="*/ 89 w 830"/>
                <a:gd name="T25" fmla="*/ 523 h 646"/>
                <a:gd name="T26" fmla="*/ 238 w 830"/>
                <a:gd name="T27" fmla="*/ 620 h 646"/>
                <a:gd name="T28" fmla="*/ 393 w 830"/>
                <a:gd name="T29" fmla="*/ 646 h 646"/>
                <a:gd name="T30" fmla="*/ 505 w 830"/>
                <a:gd name="T31" fmla="*/ 634 h 646"/>
                <a:gd name="T32" fmla="*/ 550 w 830"/>
                <a:gd name="T33" fmla="*/ 621 h 646"/>
                <a:gd name="T34" fmla="*/ 588 w 830"/>
                <a:gd name="T35" fmla="*/ 606 h 646"/>
                <a:gd name="T36" fmla="*/ 767 w 830"/>
                <a:gd name="T37" fmla="*/ 444 h 646"/>
                <a:gd name="T38" fmla="*/ 830 w 830"/>
                <a:gd name="T39" fmla="*/ 218 h 646"/>
                <a:gd name="T40" fmla="*/ 786 w 830"/>
                <a:gd name="T41" fmla="*/ 28 h 646"/>
                <a:gd name="T42" fmla="*/ 733 w 830"/>
                <a:gd name="T43" fmla="*/ 10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9" y="113"/>
                    <a:pt x="750" y="166"/>
                    <a:pt x="750" y="218"/>
                  </a:cubicBezTo>
                  <a:cubicBezTo>
                    <a:pt x="750" y="283"/>
                    <a:pt x="732" y="347"/>
                    <a:pt x="698" y="402"/>
                  </a:cubicBezTo>
                  <a:cubicBezTo>
                    <a:pt x="665" y="457"/>
                    <a:pt x="615" y="504"/>
                    <a:pt x="553" y="534"/>
                  </a:cubicBezTo>
                  <a:cubicBezTo>
                    <a:pt x="545" y="538"/>
                    <a:pt x="536" y="542"/>
                    <a:pt x="525" y="546"/>
                  </a:cubicBezTo>
                  <a:cubicBezTo>
                    <a:pt x="508" y="551"/>
                    <a:pt x="488" y="556"/>
                    <a:pt x="466" y="560"/>
                  </a:cubicBezTo>
                  <a:cubicBezTo>
                    <a:pt x="443" y="564"/>
                    <a:pt x="418" y="566"/>
                    <a:pt x="393" y="566"/>
                  </a:cubicBezTo>
                  <a:cubicBezTo>
                    <a:pt x="365" y="566"/>
                    <a:pt x="337" y="564"/>
                    <a:pt x="308" y="557"/>
                  </a:cubicBezTo>
                  <a:cubicBezTo>
                    <a:pt x="265" y="548"/>
                    <a:pt x="223" y="530"/>
                    <a:pt x="184" y="501"/>
                  </a:cubicBezTo>
                  <a:cubicBezTo>
                    <a:pt x="146" y="472"/>
                    <a:pt x="111" y="431"/>
                    <a:pt x="82" y="373"/>
                  </a:cubicBezTo>
                  <a:cubicBezTo>
                    <a:pt x="72" y="353"/>
                    <a:pt x="48" y="345"/>
                    <a:pt x="28" y="354"/>
                  </a:cubicBezTo>
                  <a:cubicBezTo>
                    <a:pt x="9" y="364"/>
                    <a:pt x="0" y="388"/>
                    <a:pt x="10" y="408"/>
                  </a:cubicBezTo>
                  <a:cubicBezTo>
                    <a:pt x="32" y="454"/>
                    <a:pt x="59" y="492"/>
                    <a:pt x="89" y="523"/>
                  </a:cubicBezTo>
                  <a:cubicBezTo>
                    <a:pt x="134" y="570"/>
                    <a:pt x="186" y="601"/>
                    <a:pt x="238" y="620"/>
                  </a:cubicBezTo>
                  <a:cubicBezTo>
                    <a:pt x="291" y="639"/>
                    <a:pt x="344" y="646"/>
                    <a:pt x="393" y="646"/>
                  </a:cubicBezTo>
                  <a:cubicBezTo>
                    <a:pt x="433" y="646"/>
                    <a:pt x="471" y="641"/>
                    <a:pt x="505" y="634"/>
                  </a:cubicBezTo>
                  <a:cubicBezTo>
                    <a:pt x="521" y="630"/>
                    <a:pt x="537" y="626"/>
                    <a:pt x="550" y="621"/>
                  </a:cubicBezTo>
                  <a:cubicBezTo>
                    <a:pt x="564" y="617"/>
                    <a:pt x="577" y="612"/>
                    <a:pt x="588" y="606"/>
                  </a:cubicBezTo>
                  <a:cubicBezTo>
                    <a:pt x="664" y="569"/>
                    <a:pt x="725" y="512"/>
                    <a:pt x="767" y="444"/>
                  </a:cubicBezTo>
                  <a:cubicBezTo>
                    <a:pt x="808" y="376"/>
                    <a:pt x="830" y="298"/>
                    <a:pt x="830" y="218"/>
                  </a:cubicBezTo>
                  <a:cubicBezTo>
                    <a:pt x="830" y="154"/>
                    <a:pt x="816" y="89"/>
                    <a:pt x="786" y="28"/>
                  </a:cubicBezTo>
                  <a:cubicBezTo>
                    <a:pt x="777" y="8"/>
                    <a:pt x="753" y="0"/>
                    <a:pt x="733" y="10"/>
                  </a:cubicBezTo>
                  <a:cubicBezTo>
                    <a:pt x="713" y="20"/>
                    <a:pt x="705" y="44"/>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44"/>
            <p:cNvSpPr/>
            <p:nvPr/>
          </p:nvSpPr>
          <p:spPr bwMode="auto">
            <a:xfrm>
              <a:off x="-225426" y="6034088"/>
              <a:ext cx="749300" cy="74612"/>
            </a:xfrm>
            <a:custGeom>
              <a:avLst/>
              <a:gdLst>
                <a:gd name="T0" fmla="*/ 40 w 810"/>
                <a:gd name="T1" fmla="*/ 80 h 80"/>
                <a:gd name="T2" fmla="*/ 770 w 810"/>
                <a:gd name="T3" fmla="*/ 80 h 80"/>
                <a:gd name="T4" fmla="*/ 810 w 810"/>
                <a:gd name="T5" fmla="*/ 40 h 80"/>
                <a:gd name="T6" fmla="*/ 770 w 810"/>
                <a:gd name="T7" fmla="*/ 0 h 80"/>
                <a:gd name="T8" fmla="*/ 40 w 810"/>
                <a:gd name="T9" fmla="*/ 0 h 80"/>
                <a:gd name="T10" fmla="*/ 0 w 810"/>
                <a:gd name="T11" fmla="*/ 40 h 80"/>
                <a:gd name="T12" fmla="*/ 40 w 81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10" h="80">
                  <a:moveTo>
                    <a:pt x="40" y="80"/>
                  </a:moveTo>
                  <a:cubicBezTo>
                    <a:pt x="770" y="80"/>
                    <a:pt x="770" y="80"/>
                    <a:pt x="770" y="80"/>
                  </a:cubicBezTo>
                  <a:cubicBezTo>
                    <a:pt x="792" y="80"/>
                    <a:pt x="810" y="62"/>
                    <a:pt x="810" y="40"/>
                  </a:cubicBezTo>
                  <a:cubicBezTo>
                    <a:pt x="810" y="18"/>
                    <a:pt x="792" y="0"/>
                    <a:pt x="77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45"/>
            <p:cNvSpPr/>
            <p:nvPr/>
          </p:nvSpPr>
          <p:spPr bwMode="auto">
            <a:xfrm>
              <a:off x="1778000" y="6002338"/>
              <a:ext cx="573088" cy="76200"/>
            </a:xfrm>
            <a:custGeom>
              <a:avLst/>
              <a:gdLst>
                <a:gd name="T0" fmla="*/ 40 w 620"/>
                <a:gd name="T1" fmla="*/ 82 h 82"/>
                <a:gd name="T2" fmla="*/ 580 w 620"/>
                <a:gd name="T3" fmla="*/ 80 h 82"/>
                <a:gd name="T4" fmla="*/ 620 w 620"/>
                <a:gd name="T5" fmla="*/ 40 h 82"/>
                <a:gd name="T6" fmla="*/ 580 w 620"/>
                <a:gd name="T7" fmla="*/ 0 h 82"/>
                <a:gd name="T8" fmla="*/ 40 w 620"/>
                <a:gd name="T9" fmla="*/ 2 h 82"/>
                <a:gd name="T10" fmla="*/ 0 w 620"/>
                <a:gd name="T11" fmla="*/ 42 h 82"/>
                <a:gd name="T12" fmla="*/ 40 w 62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620" h="82">
                  <a:moveTo>
                    <a:pt x="40" y="82"/>
                  </a:moveTo>
                  <a:cubicBezTo>
                    <a:pt x="580" y="80"/>
                    <a:pt x="580" y="80"/>
                    <a:pt x="580" y="80"/>
                  </a:cubicBezTo>
                  <a:cubicBezTo>
                    <a:pt x="602" y="80"/>
                    <a:pt x="620" y="62"/>
                    <a:pt x="620" y="40"/>
                  </a:cubicBezTo>
                  <a:cubicBezTo>
                    <a:pt x="620" y="18"/>
                    <a:pt x="602" y="0"/>
                    <a:pt x="580" y="0"/>
                  </a:cubicBezTo>
                  <a:cubicBezTo>
                    <a:pt x="40" y="2"/>
                    <a:pt x="40" y="2"/>
                    <a:pt x="40" y="2"/>
                  </a:cubicBezTo>
                  <a:cubicBezTo>
                    <a:pt x="18" y="2"/>
                    <a:pt x="0" y="20"/>
                    <a:pt x="0" y="42"/>
                  </a:cubicBezTo>
                  <a:cubicBezTo>
                    <a:pt x="0" y="64"/>
                    <a:pt x="18" y="82"/>
                    <a:pt x="40" y="8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46"/>
            <p:cNvSpPr/>
            <p:nvPr/>
          </p:nvSpPr>
          <p:spPr bwMode="auto">
            <a:xfrm>
              <a:off x="2935287" y="5708650"/>
              <a:ext cx="942975" cy="74612"/>
            </a:xfrm>
            <a:custGeom>
              <a:avLst/>
              <a:gdLst>
                <a:gd name="T0" fmla="*/ 40 w 1020"/>
                <a:gd name="T1" fmla="*/ 80 h 80"/>
                <a:gd name="T2" fmla="*/ 980 w 1020"/>
                <a:gd name="T3" fmla="*/ 80 h 80"/>
                <a:gd name="T4" fmla="*/ 1020 w 1020"/>
                <a:gd name="T5" fmla="*/ 40 h 80"/>
                <a:gd name="T6" fmla="*/ 980 w 1020"/>
                <a:gd name="T7" fmla="*/ 0 h 80"/>
                <a:gd name="T8" fmla="*/ 40 w 1020"/>
                <a:gd name="T9" fmla="*/ 0 h 80"/>
                <a:gd name="T10" fmla="*/ 0 w 1020"/>
                <a:gd name="T11" fmla="*/ 40 h 80"/>
                <a:gd name="T12" fmla="*/ 40 w 10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020" h="80">
                  <a:moveTo>
                    <a:pt x="40" y="80"/>
                  </a:moveTo>
                  <a:cubicBezTo>
                    <a:pt x="980" y="80"/>
                    <a:pt x="980" y="80"/>
                    <a:pt x="980" y="80"/>
                  </a:cubicBezTo>
                  <a:cubicBezTo>
                    <a:pt x="1002" y="80"/>
                    <a:pt x="1020" y="62"/>
                    <a:pt x="1020" y="40"/>
                  </a:cubicBezTo>
                  <a:cubicBezTo>
                    <a:pt x="1020" y="18"/>
                    <a:pt x="1002" y="0"/>
                    <a:pt x="98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47"/>
            <p:cNvSpPr/>
            <p:nvPr/>
          </p:nvSpPr>
          <p:spPr bwMode="auto">
            <a:xfrm>
              <a:off x="4735512" y="6026150"/>
              <a:ext cx="628650" cy="82550"/>
            </a:xfrm>
            <a:custGeom>
              <a:avLst/>
              <a:gdLst>
                <a:gd name="T0" fmla="*/ 40 w 681"/>
                <a:gd name="T1" fmla="*/ 88 h 88"/>
                <a:gd name="T2" fmla="*/ 641 w 681"/>
                <a:gd name="T3" fmla="*/ 81 h 88"/>
                <a:gd name="T4" fmla="*/ 681 w 681"/>
                <a:gd name="T5" fmla="*/ 40 h 88"/>
                <a:gd name="T6" fmla="*/ 640 w 681"/>
                <a:gd name="T7" fmla="*/ 1 h 88"/>
                <a:gd name="T8" fmla="*/ 40 w 681"/>
                <a:gd name="T9" fmla="*/ 8 h 88"/>
                <a:gd name="T10" fmla="*/ 0 w 681"/>
                <a:gd name="T11" fmla="*/ 49 h 88"/>
                <a:gd name="T12" fmla="*/ 40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0" y="88"/>
                  </a:moveTo>
                  <a:cubicBezTo>
                    <a:pt x="641" y="81"/>
                    <a:pt x="641" y="81"/>
                    <a:pt x="641" y="81"/>
                  </a:cubicBezTo>
                  <a:cubicBezTo>
                    <a:pt x="663" y="80"/>
                    <a:pt x="681" y="62"/>
                    <a:pt x="681" y="40"/>
                  </a:cubicBezTo>
                  <a:cubicBezTo>
                    <a:pt x="680" y="18"/>
                    <a:pt x="662" y="0"/>
                    <a:pt x="640" y="1"/>
                  </a:cubicBezTo>
                  <a:cubicBezTo>
                    <a:pt x="40" y="8"/>
                    <a:pt x="40" y="8"/>
                    <a:pt x="40" y="8"/>
                  </a:cubicBezTo>
                  <a:cubicBezTo>
                    <a:pt x="17" y="8"/>
                    <a:pt x="0" y="26"/>
                    <a:pt x="0" y="49"/>
                  </a:cubicBezTo>
                  <a:cubicBezTo>
                    <a:pt x="0" y="71"/>
                    <a:pt x="18" y="88"/>
                    <a:pt x="40"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48"/>
            <p:cNvSpPr/>
            <p:nvPr/>
          </p:nvSpPr>
          <p:spPr bwMode="auto">
            <a:xfrm>
              <a:off x="5976937" y="5969000"/>
              <a:ext cx="628650" cy="82550"/>
            </a:xfrm>
            <a:custGeom>
              <a:avLst/>
              <a:gdLst>
                <a:gd name="T0" fmla="*/ 41 w 681"/>
                <a:gd name="T1" fmla="*/ 88 h 88"/>
                <a:gd name="T2" fmla="*/ 642 w 681"/>
                <a:gd name="T3" fmla="*/ 80 h 88"/>
                <a:gd name="T4" fmla="*/ 681 w 681"/>
                <a:gd name="T5" fmla="*/ 40 h 88"/>
                <a:gd name="T6" fmla="*/ 641 w 681"/>
                <a:gd name="T7" fmla="*/ 0 h 88"/>
                <a:gd name="T8" fmla="*/ 40 w 681"/>
                <a:gd name="T9" fmla="*/ 8 h 88"/>
                <a:gd name="T10" fmla="*/ 0 w 681"/>
                <a:gd name="T11" fmla="*/ 48 h 88"/>
                <a:gd name="T12" fmla="*/ 41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1" y="88"/>
                  </a:moveTo>
                  <a:cubicBezTo>
                    <a:pt x="642" y="80"/>
                    <a:pt x="642" y="80"/>
                    <a:pt x="642" y="80"/>
                  </a:cubicBezTo>
                  <a:cubicBezTo>
                    <a:pt x="664" y="80"/>
                    <a:pt x="681" y="62"/>
                    <a:pt x="681" y="40"/>
                  </a:cubicBezTo>
                  <a:cubicBezTo>
                    <a:pt x="681" y="18"/>
                    <a:pt x="663" y="0"/>
                    <a:pt x="641" y="0"/>
                  </a:cubicBezTo>
                  <a:cubicBezTo>
                    <a:pt x="40" y="8"/>
                    <a:pt x="40" y="8"/>
                    <a:pt x="40" y="8"/>
                  </a:cubicBezTo>
                  <a:cubicBezTo>
                    <a:pt x="18" y="8"/>
                    <a:pt x="0" y="26"/>
                    <a:pt x="0" y="48"/>
                  </a:cubicBezTo>
                  <a:cubicBezTo>
                    <a:pt x="1" y="70"/>
                    <a:pt x="19" y="88"/>
                    <a:pt x="41"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49"/>
            <p:cNvSpPr/>
            <p:nvPr/>
          </p:nvSpPr>
          <p:spPr bwMode="auto">
            <a:xfrm>
              <a:off x="11784012" y="6061075"/>
              <a:ext cx="630238" cy="80962"/>
            </a:xfrm>
            <a:custGeom>
              <a:avLst/>
              <a:gdLst>
                <a:gd name="T0" fmla="*/ 41 w 682"/>
                <a:gd name="T1" fmla="*/ 87 h 88"/>
                <a:gd name="T2" fmla="*/ 642 w 682"/>
                <a:gd name="T3" fmla="*/ 80 h 88"/>
                <a:gd name="T4" fmla="*/ 681 w 682"/>
                <a:gd name="T5" fmla="*/ 40 h 88"/>
                <a:gd name="T6" fmla="*/ 641 w 682"/>
                <a:gd name="T7" fmla="*/ 0 h 88"/>
                <a:gd name="T8" fmla="*/ 40 w 682"/>
                <a:gd name="T9" fmla="*/ 7 h 88"/>
                <a:gd name="T10" fmla="*/ 1 w 682"/>
                <a:gd name="T11" fmla="*/ 48 h 88"/>
                <a:gd name="T12" fmla="*/ 41 w 682"/>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682" h="88">
                  <a:moveTo>
                    <a:pt x="41" y="87"/>
                  </a:moveTo>
                  <a:cubicBezTo>
                    <a:pt x="642" y="80"/>
                    <a:pt x="642" y="80"/>
                    <a:pt x="642" y="80"/>
                  </a:cubicBezTo>
                  <a:cubicBezTo>
                    <a:pt x="664" y="80"/>
                    <a:pt x="682" y="62"/>
                    <a:pt x="681" y="40"/>
                  </a:cubicBezTo>
                  <a:cubicBezTo>
                    <a:pt x="681" y="18"/>
                    <a:pt x="663" y="0"/>
                    <a:pt x="641" y="0"/>
                  </a:cubicBezTo>
                  <a:cubicBezTo>
                    <a:pt x="40" y="7"/>
                    <a:pt x="40" y="7"/>
                    <a:pt x="40" y="7"/>
                  </a:cubicBezTo>
                  <a:cubicBezTo>
                    <a:pt x="18" y="8"/>
                    <a:pt x="0" y="26"/>
                    <a:pt x="1" y="48"/>
                  </a:cubicBezTo>
                  <a:cubicBezTo>
                    <a:pt x="1" y="70"/>
                    <a:pt x="19" y="88"/>
                    <a:pt x="41" y="8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50"/>
            <p:cNvSpPr/>
            <p:nvPr/>
          </p:nvSpPr>
          <p:spPr bwMode="auto">
            <a:xfrm>
              <a:off x="7270750" y="5732463"/>
              <a:ext cx="833438" cy="401637"/>
            </a:xfrm>
            <a:custGeom>
              <a:avLst/>
              <a:gdLst>
                <a:gd name="T0" fmla="*/ 82 w 902"/>
                <a:gd name="T1" fmla="*/ 374 h 435"/>
                <a:gd name="T2" fmla="*/ 108 w 902"/>
                <a:gd name="T3" fmla="*/ 270 h 435"/>
                <a:gd name="T4" fmla="*/ 236 w 902"/>
                <a:gd name="T5" fmla="*/ 138 h 435"/>
                <a:gd name="T6" fmla="*/ 443 w 902"/>
                <a:gd name="T7" fmla="*/ 82 h 435"/>
                <a:gd name="T8" fmla="*/ 590 w 902"/>
                <a:gd name="T9" fmla="*/ 111 h 435"/>
                <a:gd name="T10" fmla="*/ 757 w 902"/>
                <a:gd name="T11" fmla="*/ 235 h 435"/>
                <a:gd name="T12" fmla="*/ 804 w 902"/>
                <a:gd name="T13" fmla="*/ 315 h 435"/>
                <a:gd name="T14" fmla="*/ 820 w 902"/>
                <a:gd name="T15" fmla="*/ 394 h 435"/>
                <a:gd name="T16" fmla="*/ 861 w 902"/>
                <a:gd name="T17" fmla="*/ 435 h 435"/>
                <a:gd name="T18" fmla="*/ 902 w 902"/>
                <a:gd name="T19" fmla="*/ 394 h 435"/>
                <a:gd name="T20" fmla="*/ 865 w 902"/>
                <a:gd name="T21" fmla="*/ 250 h 435"/>
                <a:gd name="T22" fmla="*/ 796 w 902"/>
                <a:gd name="T23" fmla="*/ 153 h 435"/>
                <a:gd name="T24" fmla="*/ 641 w 902"/>
                <a:gd name="T25" fmla="*/ 43 h 435"/>
                <a:gd name="T26" fmla="*/ 443 w 902"/>
                <a:gd name="T27" fmla="*/ 0 h 435"/>
                <a:gd name="T28" fmla="*/ 268 w 902"/>
                <a:gd name="T29" fmla="*/ 31 h 435"/>
                <a:gd name="T30" fmla="*/ 75 w 902"/>
                <a:gd name="T31" fmla="*/ 170 h 435"/>
                <a:gd name="T32" fmla="*/ 20 w 902"/>
                <a:gd name="T33" fmla="*/ 267 h 435"/>
                <a:gd name="T34" fmla="*/ 0 w 902"/>
                <a:gd name="T35" fmla="*/ 374 h 435"/>
                <a:gd name="T36" fmla="*/ 41 w 902"/>
                <a:gd name="T37" fmla="*/ 415 h 435"/>
                <a:gd name="T38" fmla="*/ 82 w 902"/>
                <a:gd name="T39" fmla="*/ 3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2" h="435">
                  <a:moveTo>
                    <a:pt x="82" y="374"/>
                  </a:moveTo>
                  <a:cubicBezTo>
                    <a:pt x="82" y="340"/>
                    <a:pt x="91" y="304"/>
                    <a:pt x="108" y="270"/>
                  </a:cubicBezTo>
                  <a:cubicBezTo>
                    <a:pt x="134" y="220"/>
                    <a:pt x="178" y="172"/>
                    <a:pt x="236" y="138"/>
                  </a:cubicBezTo>
                  <a:cubicBezTo>
                    <a:pt x="293" y="104"/>
                    <a:pt x="364" y="82"/>
                    <a:pt x="443" y="82"/>
                  </a:cubicBezTo>
                  <a:cubicBezTo>
                    <a:pt x="495" y="82"/>
                    <a:pt x="545" y="93"/>
                    <a:pt x="590" y="111"/>
                  </a:cubicBezTo>
                  <a:cubicBezTo>
                    <a:pt x="659" y="138"/>
                    <a:pt x="717" y="183"/>
                    <a:pt x="757" y="235"/>
                  </a:cubicBezTo>
                  <a:cubicBezTo>
                    <a:pt x="777" y="260"/>
                    <a:pt x="793" y="288"/>
                    <a:pt x="804" y="315"/>
                  </a:cubicBezTo>
                  <a:cubicBezTo>
                    <a:pt x="814" y="342"/>
                    <a:pt x="820" y="369"/>
                    <a:pt x="820" y="394"/>
                  </a:cubicBezTo>
                  <a:cubicBezTo>
                    <a:pt x="820" y="417"/>
                    <a:pt x="838" y="435"/>
                    <a:pt x="861" y="435"/>
                  </a:cubicBezTo>
                  <a:cubicBezTo>
                    <a:pt x="884" y="435"/>
                    <a:pt x="902" y="417"/>
                    <a:pt x="902" y="394"/>
                  </a:cubicBezTo>
                  <a:cubicBezTo>
                    <a:pt x="902" y="345"/>
                    <a:pt x="888" y="296"/>
                    <a:pt x="865" y="250"/>
                  </a:cubicBezTo>
                  <a:cubicBezTo>
                    <a:pt x="847" y="215"/>
                    <a:pt x="824" y="183"/>
                    <a:pt x="796" y="153"/>
                  </a:cubicBezTo>
                  <a:cubicBezTo>
                    <a:pt x="754" y="109"/>
                    <a:pt x="701" y="70"/>
                    <a:pt x="641" y="43"/>
                  </a:cubicBezTo>
                  <a:cubicBezTo>
                    <a:pt x="582" y="16"/>
                    <a:pt x="514" y="0"/>
                    <a:pt x="443" y="0"/>
                  </a:cubicBezTo>
                  <a:cubicBezTo>
                    <a:pt x="380" y="0"/>
                    <a:pt x="321" y="11"/>
                    <a:pt x="268" y="31"/>
                  </a:cubicBezTo>
                  <a:cubicBezTo>
                    <a:pt x="189" y="61"/>
                    <a:pt x="122" y="110"/>
                    <a:pt x="75" y="170"/>
                  </a:cubicBezTo>
                  <a:cubicBezTo>
                    <a:pt x="52" y="200"/>
                    <a:pt x="33" y="233"/>
                    <a:pt x="20" y="267"/>
                  </a:cubicBezTo>
                  <a:cubicBezTo>
                    <a:pt x="7" y="301"/>
                    <a:pt x="0" y="338"/>
                    <a:pt x="0" y="374"/>
                  </a:cubicBezTo>
                  <a:cubicBezTo>
                    <a:pt x="0" y="397"/>
                    <a:pt x="18" y="415"/>
                    <a:pt x="41" y="415"/>
                  </a:cubicBezTo>
                  <a:cubicBezTo>
                    <a:pt x="64" y="415"/>
                    <a:pt x="82" y="397"/>
                    <a:pt x="82" y="3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Freeform 51"/>
            <p:cNvSpPr/>
            <p:nvPr/>
          </p:nvSpPr>
          <p:spPr bwMode="auto">
            <a:xfrm>
              <a:off x="5413375" y="5842000"/>
              <a:ext cx="471488" cy="127000"/>
            </a:xfrm>
            <a:custGeom>
              <a:avLst/>
              <a:gdLst>
                <a:gd name="T0" fmla="*/ 39 w 510"/>
                <a:gd name="T1" fmla="*/ 138 h 138"/>
                <a:gd name="T2" fmla="*/ 49 w 510"/>
                <a:gd name="T3" fmla="*/ 138 h 138"/>
                <a:gd name="T4" fmla="*/ 80 w 510"/>
                <a:gd name="T5" fmla="*/ 135 h 138"/>
                <a:gd name="T6" fmla="*/ 127 w 510"/>
                <a:gd name="T7" fmla="*/ 119 h 138"/>
                <a:gd name="T8" fmla="*/ 188 w 510"/>
                <a:gd name="T9" fmla="*/ 92 h 138"/>
                <a:gd name="T10" fmla="*/ 213 w 510"/>
                <a:gd name="T11" fmla="*/ 83 h 138"/>
                <a:gd name="T12" fmla="*/ 234 w 510"/>
                <a:gd name="T13" fmla="*/ 80 h 138"/>
                <a:gd name="T14" fmla="*/ 234 w 510"/>
                <a:gd name="T15" fmla="*/ 80 h 138"/>
                <a:gd name="T16" fmla="*/ 234 w 510"/>
                <a:gd name="T17" fmla="*/ 80 h 138"/>
                <a:gd name="T18" fmla="*/ 254 w 510"/>
                <a:gd name="T19" fmla="*/ 82 h 138"/>
                <a:gd name="T20" fmla="*/ 301 w 510"/>
                <a:gd name="T21" fmla="*/ 94 h 138"/>
                <a:gd name="T22" fmla="*/ 385 w 510"/>
                <a:gd name="T23" fmla="*/ 122 h 138"/>
                <a:gd name="T24" fmla="*/ 427 w 510"/>
                <a:gd name="T25" fmla="*/ 133 h 138"/>
                <a:gd name="T26" fmla="*/ 470 w 510"/>
                <a:gd name="T27" fmla="*/ 138 h 138"/>
                <a:gd name="T28" fmla="*/ 510 w 510"/>
                <a:gd name="T29" fmla="*/ 98 h 138"/>
                <a:gd name="T30" fmla="*/ 470 w 510"/>
                <a:gd name="T31" fmla="*/ 58 h 138"/>
                <a:gd name="T32" fmla="*/ 451 w 510"/>
                <a:gd name="T33" fmla="*/ 56 h 138"/>
                <a:gd name="T34" fmla="*/ 405 w 510"/>
                <a:gd name="T35" fmla="*/ 44 h 138"/>
                <a:gd name="T36" fmla="*/ 321 w 510"/>
                <a:gd name="T37" fmla="*/ 16 h 138"/>
                <a:gd name="T38" fmla="*/ 277 w 510"/>
                <a:gd name="T39" fmla="*/ 5 h 138"/>
                <a:gd name="T40" fmla="*/ 234 w 510"/>
                <a:gd name="T41" fmla="*/ 0 h 138"/>
                <a:gd name="T42" fmla="*/ 234 w 510"/>
                <a:gd name="T43" fmla="*/ 0 h 138"/>
                <a:gd name="T44" fmla="*/ 234 w 510"/>
                <a:gd name="T45" fmla="*/ 0 h 138"/>
                <a:gd name="T46" fmla="*/ 202 w 510"/>
                <a:gd name="T47" fmla="*/ 3 h 138"/>
                <a:gd name="T48" fmla="*/ 154 w 510"/>
                <a:gd name="T49" fmla="*/ 19 h 138"/>
                <a:gd name="T50" fmla="*/ 93 w 510"/>
                <a:gd name="T51" fmla="*/ 47 h 138"/>
                <a:gd name="T52" fmla="*/ 69 w 510"/>
                <a:gd name="T53" fmla="*/ 55 h 138"/>
                <a:gd name="T54" fmla="*/ 49 w 510"/>
                <a:gd name="T55" fmla="*/ 58 h 138"/>
                <a:gd name="T56" fmla="*/ 45 w 510"/>
                <a:gd name="T57" fmla="*/ 58 h 138"/>
                <a:gd name="T58" fmla="*/ 2 w 510"/>
                <a:gd name="T59" fmla="*/ 95 h 138"/>
                <a:gd name="T60" fmla="*/ 39 w 510"/>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138">
                  <a:moveTo>
                    <a:pt x="39" y="138"/>
                  </a:moveTo>
                  <a:cubicBezTo>
                    <a:pt x="42" y="138"/>
                    <a:pt x="46" y="138"/>
                    <a:pt x="49" y="138"/>
                  </a:cubicBezTo>
                  <a:cubicBezTo>
                    <a:pt x="60" y="138"/>
                    <a:pt x="70" y="137"/>
                    <a:pt x="80" y="135"/>
                  </a:cubicBezTo>
                  <a:cubicBezTo>
                    <a:pt x="97" y="131"/>
                    <a:pt x="113" y="125"/>
                    <a:pt x="127" y="119"/>
                  </a:cubicBezTo>
                  <a:cubicBezTo>
                    <a:pt x="149" y="110"/>
                    <a:pt x="170" y="99"/>
                    <a:pt x="188" y="92"/>
                  </a:cubicBezTo>
                  <a:cubicBezTo>
                    <a:pt x="197" y="88"/>
                    <a:pt x="205" y="85"/>
                    <a:pt x="213" y="83"/>
                  </a:cubicBezTo>
                  <a:cubicBezTo>
                    <a:pt x="221" y="81"/>
                    <a:pt x="228" y="80"/>
                    <a:pt x="234" y="80"/>
                  </a:cubicBezTo>
                  <a:cubicBezTo>
                    <a:pt x="234" y="80"/>
                    <a:pt x="234" y="80"/>
                    <a:pt x="234" y="80"/>
                  </a:cubicBezTo>
                  <a:cubicBezTo>
                    <a:pt x="234" y="80"/>
                    <a:pt x="234" y="80"/>
                    <a:pt x="234" y="80"/>
                  </a:cubicBezTo>
                  <a:cubicBezTo>
                    <a:pt x="239" y="80"/>
                    <a:pt x="246" y="80"/>
                    <a:pt x="254" y="82"/>
                  </a:cubicBezTo>
                  <a:cubicBezTo>
                    <a:pt x="267" y="84"/>
                    <a:pt x="283" y="88"/>
                    <a:pt x="301" y="94"/>
                  </a:cubicBezTo>
                  <a:cubicBezTo>
                    <a:pt x="327" y="102"/>
                    <a:pt x="356" y="113"/>
                    <a:pt x="385" y="122"/>
                  </a:cubicBezTo>
                  <a:cubicBezTo>
                    <a:pt x="399" y="126"/>
                    <a:pt x="413" y="130"/>
                    <a:pt x="427" y="133"/>
                  </a:cubicBezTo>
                  <a:cubicBezTo>
                    <a:pt x="442" y="136"/>
                    <a:pt x="456" y="138"/>
                    <a:pt x="470" y="138"/>
                  </a:cubicBezTo>
                  <a:cubicBezTo>
                    <a:pt x="492" y="138"/>
                    <a:pt x="510" y="120"/>
                    <a:pt x="510" y="98"/>
                  </a:cubicBezTo>
                  <a:cubicBezTo>
                    <a:pt x="510" y="76"/>
                    <a:pt x="492" y="58"/>
                    <a:pt x="470" y="58"/>
                  </a:cubicBezTo>
                  <a:cubicBezTo>
                    <a:pt x="465" y="58"/>
                    <a:pt x="459" y="57"/>
                    <a:pt x="451" y="56"/>
                  </a:cubicBezTo>
                  <a:cubicBezTo>
                    <a:pt x="438" y="54"/>
                    <a:pt x="422" y="49"/>
                    <a:pt x="405" y="44"/>
                  </a:cubicBezTo>
                  <a:cubicBezTo>
                    <a:pt x="378" y="36"/>
                    <a:pt x="349" y="25"/>
                    <a:pt x="321" y="16"/>
                  </a:cubicBezTo>
                  <a:cubicBezTo>
                    <a:pt x="306" y="12"/>
                    <a:pt x="292" y="8"/>
                    <a:pt x="277" y="5"/>
                  </a:cubicBezTo>
                  <a:cubicBezTo>
                    <a:pt x="263" y="2"/>
                    <a:pt x="249" y="0"/>
                    <a:pt x="234" y="0"/>
                  </a:cubicBezTo>
                  <a:cubicBezTo>
                    <a:pt x="234" y="0"/>
                    <a:pt x="234" y="0"/>
                    <a:pt x="234" y="0"/>
                  </a:cubicBezTo>
                  <a:cubicBezTo>
                    <a:pt x="234" y="0"/>
                    <a:pt x="234" y="0"/>
                    <a:pt x="234" y="0"/>
                  </a:cubicBezTo>
                  <a:cubicBezTo>
                    <a:pt x="223" y="0"/>
                    <a:pt x="212" y="1"/>
                    <a:pt x="202" y="3"/>
                  </a:cubicBezTo>
                  <a:cubicBezTo>
                    <a:pt x="185" y="7"/>
                    <a:pt x="169" y="13"/>
                    <a:pt x="154" y="19"/>
                  </a:cubicBezTo>
                  <a:cubicBezTo>
                    <a:pt x="132" y="29"/>
                    <a:pt x="111" y="39"/>
                    <a:pt x="93" y="47"/>
                  </a:cubicBezTo>
                  <a:cubicBezTo>
                    <a:pt x="84" y="50"/>
                    <a:pt x="76" y="53"/>
                    <a:pt x="69" y="55"/>
                  </a:cubicBezTo>
                  <a:cubicBezTo>
                    <a:pt x="61" y="57"/>
                    <a:pt x="55" y="58"/>
                    <a:pt x="49" y="58"/>
                  </a:cubicBezTo>
                  <a:cubicBezTo>
                    <a:pt x="48" y="58"/>
                    <a:pt x="47" y="58"/>
                    <a:pt x="45" y="58"/>
                  </a:cubicBezTo>
                  <a:cubicBezTo>
                    <a:pt x="23" y="56"/>
                    <a:pt x="4" y="73"/>
                    <a:pt x="2" y="95"/>
                  </a:cubicBezTo>
                  <a:cubicBezTo>
                    <a:pt x="0" y="117"/>
                    <a:pt x="17" y="136"/>
                    <a:pt x="39"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52"/>
            <p:cNvSpPr/>
            <p:nvPr/>
          </p:nvSpPr>
          <p:spPr bwMode="auto">
            <a:xfrm>
              <a:off x="10785475" y="6003925"/>
              <a:ext cx="322263" cy="74612"/>
            </a:xfrm>
            <a:custGeom>
              <a:avLst/>
              <a:gdLst>
                <a:gd name="T0" fmla="*/ 38 w 349"/>
                <a:gd name="T1" fmla="*/ 80 h 80"/>
                <a:gd name="T2" fmla="*/ 313 w 349"/>
                <a:gd name="T3" fmla="*/ 73 h 80"/>
                <a:gd name="T4" fmla="*/ 348 w 349"/>
                <a:gd name="T5" fmla="*/ 36 h 80"/>
                <a:gd name="T6" fmla="*/ 311 w 349"/>
                <a:gd name="T7" fmla="*/ 0 h 80"/>
                <a:gd name="T8" fmla="*/ 36 w 349"/>
                <a:gd name="T9" fmla="*/ 7 h 80"/>
                <a:gd name="T10" fmla="*/ 1 w 349"/>
                <a:gd name="T11" fmla="*/ 44 h 80"/>
                <a:gd name="T12" fmla="*/ 38 w 349"/>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349" h="80">
                  <a:moveTo>
                    <a:pt x="38" y="80"/>
                  </a:moveTo>
                  <a:cubicBezTo>
                    <a:pt x="313" y="73"/>
                    <a:pt x="313" y="73"/>
                    <a:pt x="313" y="73"/>
                  </a:cubicBezTo>
                  <a:cubicBezTo>
                    <a:pt x="333" y="72"/>
                    <a:pt x="349" y="56"/>
                    <a:pt x="348" y="36"/>
                  </a:cubicBezTo>
                  <a:cubicBezTo>
                    <a:pt x="348" y="16"/>
                    <a:pt x="331" y="0"/>
                    <a:pt x="311" y="0"/>
                  </a:cubicBezTo>
                  <a:cubicBezTo>
                    <a:pt x="36" y="7"/>
                    <a:pt x="36" y="7"/>
                    <a:pt x="36" y="7"/>
                  </a:cubicBezTo>
                  <a:cubicBezTo>
                    <a:pt x="16" y="8"/>
                    <a:pt x="0" y="24"/>
                    <a:pt x="1" y="44"/>
                  </a:cubicBezTo>
                  <a:cubicBezTo>
                    <a:pt x="1" y="64"/>
                    <a:pt x="18" y="80"/>
                    <a:pt x="38"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53"/>
            <p:cNvSpPr/>
            <p:nvPr/>
          </p:nvSpPr>
          <p:spPr bwMode="auto">
            <a:xfrm>
              <a:off x="8026400" y="6040438"/>
              <a:ext cx="406400" cy="84137"/>
            </a:xfrm>
            <a:custGeom>
              <a:avLst/>
              <a:gdLst>
                <a:gd name="T0" fmla="*/ 43 w 440"/>
                <a:gd name="T1" fmla="*/ 90 h 90"/>
                <a:gd name="T2" fmla="*/ 399 w 440"/>
                <a:gd name="T3" fmla="*/ 83 h 90"/>
                <a:gd name="T4" fmla="*/ 439 w 440"/>
                <a:gd name="T5" fmla="*/ 41 h 90"/>
                <a:gd name="T6" fmla="*/ 397 w 440"/>
                <a:gd name="T7" fmla="*/ 0 h 90"/>
                <a:gd name="T8" fmla="*/ 41 w 440"/>
                <a:gd name="T9" fmla="*/ 7 h 90"/>
                <a:gd name="T10" fmla="*/ 1 w 440"/>
                <a:gd name="T11" fmla="*/ 49 h 90"/>
                <a:gd name="T12" fmla="*/ 43 w 44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440" h="90">
                  <a:moveTo>
                    <a:pt x="43" y="90"/>
                  </a:moveTo>
                  <a:cubicBezTo>
                    <a:pt x="399" y="83"/>
                    <a:pt x="399" y="83"/>
                    <a:pt x="399" y="83"/>
                  </a:cubicBezTo>
                  <a:cubicBezTo>
                    <a:pt x="422" y="82"/>
                    <a:pt x="440" y="63"/>
                    <a:pt x="439" y="41"/>
                  </a:cubicBezTo>
                  <a:cubicBezTo>
                    <a:pt x="439" y="18"/>
                    <a:pt x="420" y="0"/>
                    <a:pt x="397" y="0"/>
                  </a:cubicBezTo>
                  <a:cubicBezTo>
                    <a:pt x="41" y="7"/>
                    <a:pt x="41" y="7"/>
                    <a:pt x="41" y="7"/>
                  </a:cubicBezTo>
                  <a:cubicBezTo>
                    <a:pt x="18" y="8"/>
                    <a:pt x="0" y="27"/>
                    <a:pt x="1" y="49"/>
                  </a:cubicBezTo>
                  <a:cubicBezTo>
                    <a:pt x="1" y="72"/>
                    <a:pt x="20" y="90"/>
                    <a:pt x="43" y="9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3031075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idx="1"/>
          </p:nvPr>
        </p:nvSpPr>
        <p:spPr>
          <a:xfrm>
            <a:off x="609600" y="1600203"/>
            <a:ext cx="10972800" cy="4525963"/>
          </a:xfrm>
          <a:prstGeom prst="rect">
            <a:avLst/>
          </a:prstGeom>
        </p:spPr>
        <p:txBody>
          <a:bodyPr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37258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2192001" cy="6865937"/>
          </a:xfrm>
          <a:prstGeom prst="rect">
            <a:avLst/>
          </a:prstGeom>
          <a:solidFill>
            <a:srgbClr val="B0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6667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4228418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sz="half" idx="1"/>
          </p:nvPr>
        </p:nvSpPr>
        <p:spPr>
          <a:xfrm>
            <a:off x="609601"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0531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5"/>
            <a:ext cx="5386917"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5"/>
            <a:ext cx="5389033"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6"/>
            <a:ext cx="5389033"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53421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949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52861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1"/>
            <a:ext cx="4011084" cy="1162051"/>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lIns="91423" tIns="45712" rIns="91423" bIns="4571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2985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lIns="91423" tIns="45712" rIns="91423" bIns="45712"/>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0"/>
            <a:ext cx="7315200" cy="8048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824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5924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22000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 name="矩形 26"/>
          <p:cNvSpPr/>
          <p:nvPr userDrawn="1"/>
        </p:nvSpPr>
        <p:spPr>
          <a:xfrm>
            <a:off x="8325228" y="6545425"/>
            <a:ext cx="7751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www.1ppt.com/moban/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行业</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节日</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www.1ppt.com/jieri/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素材下载：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背景图片：</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www.1ppt.com/beijing/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图表下载：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优秀</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www.1ppt.com/xiazai/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Word</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www.1ppt.com/word/              Excel</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www.1ppt.com/excel/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资料下载：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www.1ppt.com/ziliao/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课件下载：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www.1ppt.com/kejian/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范文下载：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www.1ppt.com/fanwen/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试卷下载：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www.1ppt.com/shiti/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教案下载：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www.1ppt.com/jiaoan/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字体下载：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 </a:t>
            </a:r>
            <a:endPar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 name="Rectangle 5"/>
          <p:cNvSpPr>
            <a:spLocks noChangeArrowheads="1"/>
          </p:cNvSpPr>
          <p:nvPr userDrawn="1"/>
        </p:nvSpPr>
        <p:spPr bwMode="auto">
          <a:xfrm>
            <a:off x="1591" y="0"/>
            <a:ext cx="12190410" cy="6865937"/>
          </a:xfrm>
          <a:prstGeom prst="rect">
            <a:avLst/>
          </a:prstGeom>
          <a:solidFill>
            <a:srgbClr val="B0DDE7"/>
          </a:solidFill>
          <a:ln w="9525">
            <a:solidFill>
              <a:srgbClr val="000000"/>
            </a:solidFill>
            <a:miter lim="800000"/>
          </a:ln>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Freeform 7"/>
          <p:cNvSpPr/>
          <p:nvPr userDrawn="1"/>
        </p:nvSpPr>
        <p:spPr bwMode="auto">
          <a:xfrm>
            <a:off x="0" y="4660880"/>
            <a:ext cx="12192000" cy="2179111"/>
          </a:xfrm>
          <a:custGeom>
            <a:avLst/>
            <a:gdLst>
              <a:gd name="T0" fmla="*/ 13606 w 13606"/>
              <a:gd name="T1" fmla="*/ 3986 h 3986"/>
              <a:gd name="T2" fmla="*/ 0 w 13606"/>
              <a:gd name="T3" fmla="*/ 3986 h 3986"/>
              <a:gd name="T4" fmla="*/ 0 w 13606"/>
              <a:gd name="T5" fmla="*/ 438 h 3986"/>
              <a:gd name="T6" fmla="*/ 730 w 13606"/>
              <a:gd name="T7" fmla="*/ 438 h 3986"/>
              <a:gd name="T8" fmla="*/ 792 w 13606"/>
              <a:gd name="T9" fmla="*/ 437 h 3986"/>
              <a:gd name="T10" fmla="*/ 810 w 13606"/>
              <a:gd name="T11" fmla="*/ 419 h 3986"/>
              <a:gd name="T12" fmla="*/ 1152 w 13606"/>
              <a:gd name="T13" fmla="*/ 160 h 3986"/>
              <a:gd name="T14" fmla="*/ 1484 w 13606"/>
              <a:gd name="T15" fmla="*/ 320 h 3986"/>
              <a:gd name="T16" fmla="*/ 1456 w 13606"/>
              <a:gd name="T17" fmla="*/ 280 h 3986"/>
              <a:gd name="T18" fmla="*/ 1423 w 13606"/>
              <a:gd name="T19" fmla="*/ 827 h 3986"/>
              <a:gd name="T20" fmla="*/ 1392 w 13606"/>
              <a:gd name="T21" fmla="*/ 851 h 3986"/>
              <a:gd name="T22" fmla="*/ 1856 w 13606"/>
              <a:gd name="T23" fmla="*/ 1064 h 3986"/>
              <a:gd name="T24" fmla="*/ 2128 w 13606"/>
              <a:gd name="T25" fmla="*/ 440 h 3986"/>
              <a:gd name="T26" fmla="*/ 2128 w 13606"/>
              <a:gd name="T27" fmla="*/ 452 h 3986"/>
              <a:gd name="T28" fmla="*/ 2128 w 13606"/>
              <a:gd name="T29" fmla="*/ 440 h 3986"/>
              <a:gd name="T30" fmla="*/ 2168 w 13606"/>
              <a:gd name="T31" fmla="*/ 438 h 3986"/>
              <a:gd name="T32" fmla="*/ 2267 w 13606"/>
              <a:gd name="T33" fmla="*/ 438 h 3986"/>
              <a:gd name="T34" fmla="*/ 2522 w 13606"/>
              <a:gd name="T35" fmla="*/ 438 h 3986"/>
              <a:gd name="T36" fmla="*/ 2573 w 13606"/>
              <a:gd name="T37" fmla="*/ 439 h 3986"/>
              <a:gd name="T38" fmla="*/ 2708 w 13606"/>
              <a:gd name="T39" fmla="*/ 512 h 3986"/>
              <a:gd name="T40" fmla="*/ 2844 w 13606"/>
              <a:gd name="T41" fmla="*/ 820 h 3986"/>
              <a:gd name="T42" fmla="*/ 3216 w 13606"/>
              <a:gd name="T43" fmla="*/ 892 h 3986"/>
              <a:gd name="T44" fmla="*/ 3600 w 13606"/>
              <a:gd name="T45" fmla="*/ 440 h 3986"/>
              <a:gd name="T46" fmla="*/ 3630 w 13606"/>
              <a:gd name="T47" fmla="*/ 438 h 3986"/>
              <a:gd name="T48" fmla="*/ 3689 w 13606"/>
              <a:gd name="T49" fmla="*/ 438 h 3986"/>
              <a:gd name="T50" fmla="*/ 4294 w 13606"/>
              <a:gd name="T51" fmla="*/ 438 h 3986"/>
              <a:gd name="T52" fmla="*/ 4354 w 13606"/>
              <a:gd name="T53" fmla="*/ 438 h 3986"/>
              <a:gd name="T54" fmla="*/ 4372 w 13606"/>
              <a:gd name="T55" fmla="*/ 412 h 3986"/>
              <a:gd name="T56" fmla="*/ 4648 w 13606"/>
              <a:gd name="T57" fmla="*/ 24 h 3986"/>
              <a:gd name="T58" fmla="*/ 4884 w 13606"/>
              <a:gd name="T59" fmla="*/ 32 h 3986"/>
              <a:gd name="T60" fmla="*/ 5116 w 13606"/>
              <a:gd name="T61" fmla="*/ 436 h 3986"/>
              <a:gd name="T62" fmla="*/ 5128 w 13606"/>
              <a:gd name="T63" fmla="*/ 440 h 3986"/>
              <a:gd name="T64" fmla="*/ 5175 w 13606"/>
              <a:gd name="T65" fmla="*/ 438 h 3986"/>
              <a:gd name="T66" fmla="*/ 5921 w 13606"/>
              <a:gd name="T67" fmla="*/ 438 h 3986"/>
              <a:gd name="T68" fmla="*/ 5969 w 13606"/>
              <a:gd name="T69" fmla="*/ 431 h 3986"/>
              <a:gd name="T70" fmla="*/ 6632 w 13606"/>
              <a:gd name="T71" fmla="*/ 427 h 3986"/>
              <a:gd name="T72" fmla="*/ 6676 w 13606"/>
              <a:gd name="T73" fmla="*/ 438 h 3986"/>
              <a:gd name="T74" fmla="*/ 7346 w 13606"/>
              <a:gd name="T75" fmla="*/ 438 h 3986"/>
              <a:gd name="T76" fmla="*/ 7429 w 13606"/>
              <a:gd name="T77" fmla="*/ 438 h 3986"/>
              <a:gd name="T78" fmla="*/ 7444 w 13606"/>
              <a:gd name="T79" fmla="*/ 436 h 3986"/>
              <a:gd name="T80" fmla="*/ 7920 w 13606"/>
              <a:gd name="T81" fmla="*/ 72 h 3986"/>
              <a:gd name="T82" fmla="*/ 8196 w 13606"/>
              <a:gd name="T83" fmla="*/ 432 h 3986"/>
              <a:gd name="T84" fmla="*/ 8223 w 13606"/>
              <a:gd name="T85" fmla="*/ 437 h 3986"/>
              <a:gd name="T86" fmla="*/ 8272 w 13606"/>
              <a:gd name="T87" fmla="*/ 416 h 3986"/>
              <a:gd name="T88" fmla="*/ 8932 w 13606"/>
              <a:gd name="T89" fmla="*/ 412 h 3986"/>
              <a:gd name="T90" fmla="*/ 9032 w 13606"/>
              <a:gd name="T91" fmla="*/ 437 h 3986"/>
              <a:gd name="T92" fmla="*/ 9103 w 13606"/>
              <a:gd name="T93" fmla="*/ 438 h 3986"/>
              <a:gd name="T94" fmla="*/ 12235 w 13606"/>
              <a:gd name="T95" fmla="*/ 438 h 3986"/>
              <a:gd name="T96" fmla="*/ 12286 w 13606"/>
              <a:gd name="T97" fmla="*/ 438 h 3986"/>
              <a:gd name="T98" fmla="*/ 12323 w 13606"/>
              <a:gd name="T99" fmla="*/ 429 h 3986"/>
              <a:gd name="T100" fmla="*/ 12884 w 13606"/>
              <a:gd name="T101" fmla="*/ 304 h 3986"/>
              <a:gd name="T102" fmla="*/ 13005 w 13606"/>
              <a:gd name="T103" fmla="*/ 430 h 3986"/>
              <a:gd name="T104" fmla="*/ 13062 w 13606"/>
              <a:gd name="T105" fmla="*/ 438 h 3986"/>
              <a:gd name="T106" fmla="*/ 13606 w 13606"/>
              <a:gd name="T107" fmla="*/ 438 h 3986"/>
              <a:gd name="T108" fmla="*/ 13606 w 13606"/>
              <a:gd name="T109" fmla="*/ 3986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06" h="3986">
                <a:moveTo>
                  <a:pt x="13606" y="3986"/>
                </a:moveTo>
                <a:cubicBezTo>
                  <a:pt x="0" y="3986"/>
                  <a:pt x="0" y="3986"/>
                  <a:pt x="0" y="3986"/>
                </a:cubicBezTo>
                <a:cubicBezTo>
                  <a:pt x="0" y="438"/>
                  <a:pt x="0" y="438"/>
                  <a:pt x="0" y="438"/>
                </a:cubicBezTo>
                <a:cubicBezTo>
                  <a:pt x="0" y="438"/>
                  <a:pt x="269" y="438"/>
                  <a:pt x="730" y="438"/>
                </a:cubicBezTo>
                <a:cubicBezTo>
                  <a:pt x="751" y="438"/>
                  <a:pt x="772" y="438"/>
                  <a:pt x="792" y="437"/>
                </a:cubicBezTo>
                <a:cubicBezTo>
                  <a:pt x="812" y="436"/>
                  <a:pt x="806" y="427"/>
                  <a:pt x="810" y="419"/>
                </a:cubicBezTo>
                <a:cubicBezTo>
                  <a:pt x="864" y="276"/>
                  <a:pt x="1000" y="168"/>
                  <a:pt x="1152" y="160"/>
                </a:cubicBezTo>
                <a:cubicBezTo>
                  <a:pt x="1280" y="156"/>
                  <a:pt x="1412" y="212"/>
                  <a:pt x="1484" y="320"/>
                </a:cubicBezTo>
                <a:cubicBezTo>
                  <a:pt x="1476" y="308"/>
                  <a:pt x="1464" y="292"/>
                  <a:pt x="1456" y="280"/>
                </a:cubicBezTo>
                <a:cubicBezTo>
                  <a:pt x="1596" y="436"/>
                  <a:pt x="1580" y="692"/>
                  <a:pt x="1423" y="827"/>
                </a:cubicBezTo>
                <a:cubicBezTo>
                  <a:pt x="1410" y="840"/>
                  <a:pt x="1387" y="831"/>
                  <a:pt x="1392" y="851"/>
                </a:cubicBezTo>
                <a:cubicBezTo>
                  <a:pt x="1461" y="1025"/>
                  <a:pt x="1671" y="1127"/>
                  <a:pt x="1856" y="1064"/>
                </a:cubicBezTo>
                <a:cubicBezTo>
                  <a:pt x="2124" y="976"/>
                  <a:pt x="2144" y="676"/>
                  <a:pt x="2128" y="440"/>
                </a:cubicBezTo>
                <a:cubicBezTo>
                  <a:pt x="2128" y="444"/>
                  <a:pt x="2128" y="448"/>
                  <a:pt x="2128" y="452"/>
                </a:cubicBezTo>
                <a:cubicBezTo>
                  <a:pt x="2128" y="448"/>
                  <a:pt x="2128" y="440"/>
                  <a:pt x="2128" y="440"/>
                </a:cubicBezTo>
                <a:cubicBezTo>
                  <a:pt x="2140" y="436"/>
                  <a:pt x="2156" y="440"/>
                  <a:pt x="2168" y="438"/>
                </a:cubicBezTo>
                <a:cubicBezTo>
                  <a:pt x="2201" y="438"/>
                  <a:pt x="2234" y="438"/>
                  <a:pt x="2267" y="438"/>
                </a:cubicBezTo>
                <a:cubicBezTo>
                  <a:pt x="2351" y="438"/>
                  <a:pt x="2436" y="438"/>
                  <a:pt x="2522" y="438"/>
                </a:cubicBezTo>
                <a:cubicBezTo>
                  <a:pt x="2539" y="438"/>
                  <a:pt x="2557" y="439"/>
                  <a:pt x="2573" y="439"/>
                </a:cubicBezTo>
                <a:cubicBezTo>
                  <a:pt x="2628" y="436"/>
                  <a:pt x="2692" y="456"/>
                  <a:pt x="2708" y="512"/>
                </a:cubicBezTo>
                <a:cubicBezTo>
                  <a:pt x="2736" y="624"/>
                  <a:pt x="2756" y="740"/>
                  <a:pt x="2844" y="820"/>
                </a:cubicBezTo>
                <a:cubicBezTo>
                  <a:pt x="2948" y="912"/>
                  <a:pt x="3088" y="940"/>
                  <a:pt x="3216" y="892"/>
                </a:cubicBezTo>
                <a:cubicBezTo>
                  <a:pt x="3408" y="816"/>
                  <a:pt x="3572" y="656"/>
                  <a:pt x="3600" y="440"/>
                </a:cubicBezTo>
                <a:cubicBezTo>
                  <a:pt x="3600" y="432"/>
                  <a:pt x="3620" y="448"/>
                  <a:pt x="3630" y="438"/>
                </a:cubicBezTo>
                <a:cubicBezTo>
                  <a:pt x="3650" y="438"/>
                  <a:pt x="3669" y="438"/>
                  <a:pt x="3689" y="438"/>
                </a:cubicBezTo>
                <a:cubicBezTo>
                  <a:pt x="3886" y="438"/>
                  <a:pt x="4088" y="438"/>
                  <a:pt x="4294" y="438"/>
                </a:cubicBezTo>
                <a:cubicBezTo>
                  <a:pt x="4314" y="438"/>
                  <a:pt x="4335" y="438"/>
                  <a:pt x="4354" y="438"/>
                </a:cubicBezTo>
                <a:cubicBezTo>
                  <a:pt x="4372" y="436"/>
                  <a:pt x="4372" y="420"/>
                  <a:pt x="4372" y="412"/>
                </a:cubicBezTo>
                <a:cubicBezTo>
                  <a:pt x="4396" y="244"/>
                  <a:pt x="4476" y="76"/>
                  <a:pt x="4648" y="24"/>
                </a:cubicBezTo>
                <a:cubicBezTo>
                  <a:pt x="4728" y="0"/>
                  <a:pt x="4808" y="4"/>
                  <a:pt x="4884" y="32"/>
                </a:cubicBezTo>
                <a:cubicBezTo>
                  <a:pt x="5044" y="96"/>
                  <a:pt x="5132" y="268"/>
                  <a:pt x="5116" y="436"/>
                </a:cubicBezTo>
                <a:cubicBezTo>
                  <a:pt x="5116" y="440"/>
                  <a:pt x="5124" y="440"/>
                  <a:pt x="5128" y="440"/>
                </a:cubicBezTo>
                <a:cubicBezTo>
                  <a:pt x="5136" y="439"/>
                  <a:pt x="5154" y="438"/>
                  <a:pt x="5175" y="438"/>
                </a:cubicBezTo>
                <a:cubicBezTo>
                  <a:pt x="5421" y="438"/>
                  <a:pt x="5670" y="438"/>
                  <a:pt x="5921" y="438"/>
                </a:cubicBezTo>
                <a:cubicBezTo>
                  <a:pt x="5939" y="437"/>
                  <a:pt x="5954" y="434"/>
                  <a:pt x="5969" y="431"/>
                </a:cubicBezTo>
                <a:cubicBezTo>
                  <a:pt x="6164" y="280"/>
                  <a:pt x="6432" y="280"/>
                  <a:pt x="6632" y="427"/>
                </a:cubicBezTo>
                <a:cubicBezTo>
                  <a:pt x="6645" y="432"/>
                  <a:pt x="6660" y="435"/>
                  <a:pt x="6676" y="438"/>
                </a:cubicBezTo>
                <a:cubicBezTo>
                  <a:pt x="6900" y="438"/>
                  <a:pt x="7123" y="438"/>
                  <a:pt x="7346" y="438"/>
                </a:cubicBezTo>
                <a:cubicBezTo>
                  <a:pt x="7373" y="438"/>
                  <a:pt x="7401" y="438"/>
                  <a:pt x="7429" y="438"/>
                </a:cubicBezTo>
                <a:cubicBezTo>
                  <a:pt x="7432" y="440"/>
                  <a:pt x="7444" y="436"/>
                  <a:pt x="7444" y="436"/>
                </a:cubicBezTo>
                <a:cubicBezTo>
                  <a:pt x="7452" y="200"/>
                  <a:pt x="7680" y="0"/>
                  <a:pt x="7920" y="72"/>
                </a:cubicBezTo>
                <a:cubicBezTo>
                  <a:pt x="8080" y="120"/>
                  <a:pt x="8176" y="268"/>
                  <a:pt x="8196" y="432"/>
                </a:cubicBezTo>
                <a:cubicBezTo>
                  <a:pt x="8196" y="448"/>
                  <a:pt x="8215" y="436"/>
                  <a:pt x="8223" y="437"/>
                </a:cubicBezTo>
                <a:cubicBezTo>
                  <a:pt x="8244" y="440"/>
                  <a:pt x="8260" y="428"/>
                  <a:pt x="8272" y="416"/>
                </a:cubicBezTo>
                <a:cubicBezTo>
                  <a:pt x="8440" y="204"/>
                  <a:pt x="8756" y="204"/>
                  <a:pt x="8932" y="412"/>
                </a:cubicBezTo>
                <a:cubicBezTo>
                  <a:pt x="8952" y="440"/>
                  <a:pt x="8996" y="440"/>
                  <a:pt x="9032" y="437"/>
                </a:cubicBezTo>
                <a:cubicBezTo>
                  <a:pt x="9056" y="438"/>
                  <a:pt x="9080" y="438"/>
                  <a:pt x="9103" y="438"/>
                </a:cubicBezTo>
                <a:cubicBezTo>
                  <a:pt x="10319" y="438"/>
                  <a:pt x="11424" y="438"/>
                  <a:pt x="12235" y="438"/>
                </a:cubicBezTo>
                <a:cubicBezTo>
                  <a:pt x="12252" y="438"/>
                  <a:pt x="12269" y="438"/>
                  <a:pt x="12286" y="438"/>
                </a:cubicBezTo>
                <a:cubicBezTo>
                  <a:pt x="12300" y="432"/>
                  <a:pt x="12314" y="439"/>
                  <a:pt x="12323" y="429"/>
                </a:cubicBezTo>
                <a:cubicBezTo>
                  <a:pt x="12440" y="244"/>
                  <a:pt x="12696" y="172"/>
                  <a:pt x="12884" y="304"/>
                </a:cubicBezTo>
                <a:cubicBezTo>
                  <a:pt x="12932" y="340"/>
                  <a:pt x="12976" y="380"/>
                  <a:pt x="13005" y="430"/>
                </a:cubicBezTo>
                <a:cubicBezTo>
                  <a:pt x="13016" y="437"/>
                  <a:pt x="13039" y="438"/>
                  <a:pt x="13062" y="438"/>
                </a:cubicBezTo>
                <a:cubicBezTo>
                  <a:pt x="13409" y="438"/>
                  <a:pt x="13606" y="438"/>
                  <a:pt x="13606" y="438"/>
                </a:cubicBezTo>
                <a:lnTo>
                  <a:pt x="13606" y="3986"/>
                </a:lnTo>
                <a:close/>
              </a:path>
            </a:pathLst>
          </a:custGeom>
          <a:solidFill>
            <a:srgbClr val="1E2D5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 name="组合 8"/>
          <p:cNvGrpSpPr/>
          <p:nvPr userDrawn="1"/>
        </p:nvGrpSpPr>
        <p:grpSpPr>
          <a:xfrm>
            <a:off x="-72008" y="4391266"/>
            <a:ext cx="12360696" cy="948942"/>
            <a:chOff x="-225426" y="5370513"/>
            <a:chExt cx="12639676" cy="1293812"/>
          </a:xfrm>
        </p:grpSpPr>
        <p:sp>
          <p:nvSpPr>
            <p:cNvPr id="10" name="Freeform 38"/>
            <p:cNvSpPr/>
            <p:nvPr/>
          </p:nvSpPr>
          <p:spPr bwMode="auto">
            <a:xfrm>
              <a:off x="514350" y="5708650"/>
              <a:ext cx="798513" cy="757237"/>
            </a:xfrm>
            <a:custGeom>
              <a:avLst/>
              <a:gdLst>
                <a:gd name="T0" fmla="*/ 80 w 864"/>
                <a:gd name="T1" fmla="*/ 432 h 819"/>
                <a:gd name="T2" fmla="*/ 108 w 864"/>
                <a:gd name="T3" fmla="*/ 295 h 819"/>
                <a:gd name="T4" fmla="*/ 235 w 864"/>
                <a:gd name="T5" fmla="*/ 140 h 819"/>
                <a:gd name="T6" fmla="*/ 432 w 864"/>
                <a:gd name="T7" fmla="*/ 80 h 819"/>
                <a:gd name="T8" fmla="*/ 569 w 864"/>
                <a:gd name="T9" fmla="*/ 108 h 819"/>
                <a:gd name="T10" fmla="*/ 724 w 864"/>
                <a:gd name="T11" fmla="*/ 235 h 819"/>
                <a:gd name="T12" fmla="*/ 784 w 864"/>
                <a:gd name="T13" fmla="*/ 432 h 819"/>
                <a:gd name="T14" fmla="*/ 735 w 864"/>
                <a:gd name="T15" fmla="*/ 612 h 819"/>
                <a:gd name="T16" fmla="*/ 605 w 864"/>
                <a:gd name="T17" fmla="*/ 739 h 819"/>
                <a:gd name="T18" fmla="*/ 590 w 864"/>
                <a:gd name="T19" fmla="*/ 793 h 819"/>
                <a:gd name="T20" fmla="*/ 644 w 864"/>
                <a:gd name="T21" fmla="*/ 808 h 819"/>
                <a:gd name="T22" fmla="*/ 803 w 864"/>
                <a:gd name="T23" fmla="*/ 653 h 819"/>
                <a:gd name="T24" fmla="*/ 864 w 864"/>
                <a:gd name="T25" fmla="*/ 432 h 819"/>
                <a:gd name="T26" fmla="*/ 830 w 864"/>
                <a:gd name="T27" fmla="*/ 264 h 819"/>
                <a:gd name="T28" fmla="*/ 674 w 864"/>
                <a:gd name="T29" fmla="*/ 74 h 819"/>
                <a:gd name="T30" fmla="*/ 432 w 864"/>
                <a:gd name="T31" fmla="*/ 0 h 819"/>
                <a:gd name="T32" fmla="*/ 264 w 864"/>
                <a:gd name="T33" fmla="*/ 34 h 819"/>
                <a:gd name="T34" fmla="*/ 74 w 864"/>
                <a:gd name="T35" fmla="*/ 190 h 819"/>
                <a:gd name="T36" fmla="*/ 0 w 864"/>
                <a:gd name="T37" fmla="*/ 432 h 819"/>
                <a:gd name="T38" fmla="*/ 40 w 864"/>
                <a:gd name="T39" fmla="*/ 472 h 819"/>
                <a:gd name="T40" fmla="*/ 80 w 864"/>
                <a:gd name="T41" fmla="*/ 43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 h="819">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1"/>
                    <a:pt x="784" y="359"/>
                    <a:pt x="784" y="432"/>
                  </a:cubicBezTo>
                  <a:cubicBezTo>
                    <a:pt x="784" y="498"/>
                    <a:pt x="766" y="559"/>
                    <a:pt x="735" y="612"/>
                  </a:cubicBezTo>
                  <a:cubicBezTo>
                    <a:pt x="703" y="665"/>
                    <a:pt x="658" y="708"/>
                    <a:pt x="605" y="739"/>
                  </a:cubicBezTo>
                  <a:cubicBezTo>
                    <a:pt x="586" y="749"/>
                    <a:pt x="579" y="774"/>
                    <a:pt x="590" y="793"/>
                  </a:cubicBezTo>
                  <a:cubicBezTo>
                    <a:pt x="601" y="812"/>
                    <a:pt x="625" y="819"/>
                    <a:pt x="644" y="808"/>
                  </a:cubicBezTo>
                  <a:cubicBezTo>
                    <a:pt x="710" y="771"/>
                    <a:pt x="765" y="717"/>
                    <a:pt x="803" y="653"/>
                  </a:cubicBezTo>
                  <a:cubicBezTo>
                    <a:pt x="842" y="588"/>
                    <a:pt x="864" y="512"/>
                    <a:pt x="864" y="432"/>
                  </a:cubicBezTo>
                  <a:cubicBezTo>
                    <a:pt x="864" y="372"/>
                    <a:pt x="852" y="315"/>
                    <a:pt x="830" y="264"/>
                  </a:cubicBezTo>
                  <a:cubicBezTo>
                    <a:pt x="797" y="186"/>
                    <a:pt x="742" y="120"/>
                    <a:pt x="674" y="74"/>
                  </a:cubicBezTo>
                  <a:cubicBezTo>
                    <a:pt x="605" y="27"/>
                    <a:pt x="521" y="0"/>
                    <a:pt x="432" y="0"/>
                  </a:cubicBezTo>
                  <a:cubicBezTo>
                    <a:pt x="372" y="0"/>
                    <a:pt x="316" y="12"/>
                    <a:pt x="264" y="34"/>
                  </a:cubicBezTo>
                  <a:cubicBezTo>
                    <a:pt x="186" y="67"/>
                    <a:pt x="120" y="121"/>
                    <a:pt x="74" y="190"/>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39"/>
            <p:cNvSpPr/>
            <p:nvPr/>
          </p:nvSpPr>
          <p:spPr bwMode="auto">
            <a:xfrm>
              <a:off x="3803650" y="5370513"/>
              <a:ext cx="798513"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4" y="74"/>
                  </a:cubicBezTo>
                  <a:cubicBezTo>
                    <a:pt x="605" y="27"/>
                    <a:pt x="521" y="0"/>
                    <a:pt x="432" y="0"/>
                  </a:cubicBezTo>
                  <a:cubicBezTo>
                    <a:pt x="372" y="0"/>
                    <a:pt x="316" y="12"/>
                    <a:pt x="264" y="34"/>
                  </a:cubicBezTo>
                  <a:cubicBezTo>
                    <a:pt x="186" y="67"/>
                    <a:pt x="120"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40"/>
            <p:cNvSpPr/>
            <p:nvPr/>
          </p:nvSpPr>
          <p:spPr bwMode="auto">
            <a:xfrm>
              <a:off x="6532562" y="5584825"/>
              <a:ext cx="796925"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5" y="232"/>
                    <a:pt x="179" y="178"/>
                    <a:pt x="235" y="140"/>
                  </a:cubicBezTo>
                  <a:cubicBezTo>
                    <a:pt x="292"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3" y="121"/>
                    <a:pt x="674" y="74"/>
                  </a:cubicBezTo>
                  <a:cubicBezTo>
                    <a:pt x="605" y="27"/>
                    <a:pt x="522" y="0"/>
                    <a:pt x="432" y="0"/>
                  </a:cubicBezTo>
                  <a:cubicBezTo>
                    <a:pt x="373" y="0"/>
                    <a:pt x="316" y="12"/>
                    <a:pt x="264" y="34"/>
                  </a:cubicBezTo>
                  <a:cubicBezTo>
                    <a:pt x="186" y="67"/>
                    <a:pt x="121"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Freeform 41"/>
            <p:cNvSpPr/>
            <p:nvPr/>
          </p:nvSpPr>
          <p:spPr bwMode="auto">
            <a:xfrm>
              <a:off x="11060112" y="5699125"/>
              <a:ext cx="798513" cy="436562"/>
            </a:xfrm>
            <a:custGeom>
              <a:avLst/>
              <a:gdLst>
                <a:gd name="T0" fmla="*/ 80 w 864"/>
                <a:gd name="T1" fmla="*/ 376 h 472"/>
                <a:gd name="T2" fmla="*/ 107 w 864"/>
                <a:gd name="T3" fmla="*/ 250 h 472"/>
                <a:gd name="T4" fmla="*/ 157 w 864"/>
                <a:gd name="T5" fmla="*/ 178 h 472"/>
                <a:gd name="T6" fmla="*/ 275 w 864"/>
                <a:gd name="T7" fmla="*/ 106 h 472"/>
                <a:gd name="T8" fmla="*/ 432 w 864"/>
                <a:gd name="T9" fmla="*/ 80 h 472"/>
                <a:gd name="T10" fmla="*/ 569 w 864"/>
                <a:gd name="T11" fmla="*/ 108 h 472"/>
                <a:gd name="T12" fmla="*/ 724 w 864"/>
                <a:gd name="T13" fmla="*/ 235 h 472"/>
                <a:gd name="T14" fmla="*/ 784 w 864"/>
                <a:gd name="T15" fmla="*/ 432 h 472"/>
                <a:gd name="T16" fmla="*/ 824 w 864"/>
                <a:gd name="T17" fmla="*/ 472 h 472"/>
                <a:gd name="T18" fmla="*/ 864 w 864"/>
                <a:gd name="T19" fmla="*/ 432 h 472"/>
                <a:gd name="T20" fmla="*/ 830 w 864"/>
                <a:gd name="T21" fmla="*/ 264 h 472"/>
                <a:gd name="T22" fmla="*/ 673 w 864"/>
                <a:gd name="T23" fmla="*/ 74 h 472"/>
                <a:gd name="T24" fmla="*/ 432 w 864"/>
                <a:gd name="T25" fmla="*/ 0 h 472"/>
                <a:gd name="T26" fmla="*/ 267 w 864"/>
                <a:gd name="T27" fmla="*/ 24 h 472"/>
                <a:gd name="T28" fmla="*/ 161 w 864"/>
                <a:gd name="T29" fmla="*/ 73 h 472"/>
                <a:gd name="T30" fmla="*/ 43 w 864"/>
                <a:gd name="T31" fmla="*/ 198 h 472"/>
                <a:gd name="T32" fmla="*/ 0 w 864"/>
                <a:gd name="T33" fmla="*/ 376 h 472"/>
                <a:gd name="T34" fmla="*/ 40 w 864"/>
                <a:gd name="T35" fmla="*/ 416 h 472"/>
                <a:gd name="T36" fmla="*/ 80 w 864"/>
                <a:gd name="T37" fmla="*/ 3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472">
                  <a:moveTo>
                    <a:pt x="80" y="376"/>
                  </a:moveTo>
                  <a:cubicBezTo>
                    <a:pt x="80" y="327"/>
                    <a:pt x="89" y="286"/>
                    <a:pt x="107" y="250"/>
                  </a:cubicBezTo>
                  <a:cubicBezTo>
                    <a:pt x="119" y="223"/>
                    <a:pt x="137" y="199"/>
                    <a:pt x="157" y="178"/>
                  </a:cubicBezTo>
                  <a:cubicBezTo>
                    <a:pt x="189" y="147"/>
                    <a:pt x="229" y="122"/>
                    <a:pt x="275" y="106"/>
                  </a:cubicBezTo>
                  <a:cubicBezTo>
                    <a:pt x="322" y="89"/>
                    <a:pt x="375" y="80"/>
                    <a:pt x="432" y="80"/>
                  </a:cubicBezTo>
                  <a:cubicBezTo>
                    <a:pt x="480"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3" y="74"/>
                  </a:cubicBezTo>
                  <a:cubicBezTo>
                    <a:pt x="604" y="27"/>
                    <a:pt x="521" y="0"/>
                    <a:pt x="432" y="0"/>
                  </a:cubicBezTo>
                  <a:cubicBezTo>
                    <a:pt x="374" y="0"/>
                    <a:pt x="318" y="8"/>
                    <a:pt x="267" y="24"/>
                  </a:cubicBezTo>
                  <a:cubicBezTo>
                    <a:pt x="229" y="36"/>
                    <a:pt x="193" y="52"/>
                    <a:pt x="161" y="73"/>
                  </a:cubicBezTo>
                  <a:cubicBezTo>
                    <a:pt x="112" y="105"/>
                    <a:pt x="71" y="147"/>
                    <a:pt x="43" y="198"/>
                  </a:cubicBezTo>
                  <a:cubicBezTo>
                    <a:pt x="15" y="249"/>
                    <a:pt x="0" y="309"/>
                    <a:pt x="0" y="376"/>
                  </a:cubicBezTo>
                  <a:cubicBezTo>
                    <a:pt x="0" y="398"/>
                    <a:pt x="18" y="416"/>
                    <a:pt x="40" y="416"/>
                  </a:cubicBezTo>
                  <a:cubicBezTo>
                    <a:pt x="62" y="416"/>
                    <a:pt x="80" y="398"/>
                    <a:pt x="80" y="3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Freeform 42"/>
            <p:cNvSpPr/>
            <p:nvPr/>
          </p:nvSpPr>
          <p:spPr bwMode="auto">
            <a:xfrm>
              <a:off x="1103312" y="6067425"/>
              <a:ext cx="766763" cy="596900"/>
            </a:xfrm>
            <a:custGeom>
              <a:avLst/>
              <a:gdLst>
                <a:gd name="T0" fmla="*/ 714 w 830"/>
                <a:gd name="T1" fmla="*/ 63 h 646"/>
                <a:gd name="T2" fmla="*/ 750 w 830"/>
                <a:gd name="T3" fmla="*/ 217 h 646"/>
                <a:gd name="T4" fmla="*/ 698 w 830"/>
                <a:gd name="T5" fmla="*/ 401 h 646"/>
                <a:gd name="T6" fmla="*/ 552 w 830"/>
                <a:gd name="T7" fmla="*/ 534 h 646"/>
                <a:gd name="T8" fmla="*/ 525 w 830"/>
                <a:gd name="T9" fmla="*/ 545 h 646"/>
                <a:gd name="T10" fmla="*/ 465 w 830"/>
                <a:gd name="T11" fmla="*/ 559 h 646"/>
                <a:gd name="T12" fmla="*/ 392 w 830"/>
                <a:gd name="T13" fmla="*/ 566 h 646"/>
                <a:gd name="T14" fmla="*/ 308 w 830"/>
                <a:gd name="T15" fmla="*/ 557 h 646"/>
                <a:gd name="T16" fmla="*/ 184 w 830"/>
                <a:gd name="T17" fmla="*/ 500 h 646"/>
                <a:gd name="T18" fmla="*/ 82 w 830"/>
                <a:gd name="T19" fmla="*/ 372 h 646"/>
                <a:gd name="T20" fmla="*/ 28 w 830"/>
                <a:gd name="T21" fmla="*/ 354 h 646"/>
                <a:gd name="T22" fmla="*/ 10 w 830"/>
                <a:gd name="T23" fmla="*/ 407 h 646"/>
                <a:gd name="T24" fmla="*/ 89 w 830"/>
                <a:gd name="T25" fmla="*/ 522 h 646"/>
                <a:gd name="T26" fmla="*/ 238 w 830"/>
                <a:gd name="T27" fmla="*/ 619 h 646"/>
                <a:gd name="T28" fmla="*/ 392 w 830"/>
                <a:gd name="T29" fmla="*/ 646 h 646"/>
                <a:gd name="T30" fmla="*/ 504 w 830"/>
                <a:gd name="T31" fmla="*/ 633 h 646"/>
                <a:gd name="T32" fmla="*/ 550 w 830"/>
                <a:gd name="T33" fmla="*/ 621 h 646"/>
                <a:gd name="T34" fmla="*/ 588 w 830"/>
                <a:gd name="T35" fmla="*/ 605 h 646"/>
                <a:gd name="T36" fmla="*/ 766 w 830"/>
                <a:gd name="T37" fmla="*/ 443 h 646"/>
                <a:gd name="T38" fmla="*/ 830 w 830"/>
                <a:gd name="T39" fmla="*/ 217 h 646"/>
                <a:gd name="T40" fmla="*/ 786 w 830"/>
                <a:gd name="T41" fmla="*/ 28 h 646"/>
                <a:gd name="T42" fmla="*/ 732 w 830"/>
                <a:gd name="T43" fmla="*/ 9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8" y="113"/>
                    <a:pt x="750" y="165"/>
                    <a:pt x="750" y="217"/>
                  </a:cubicBezTo>
                  <a:cubicBezTo>
                    <a:pt x="750" y="282"/>
                    <a:pt x="732" y="346"/>
                    <a:pt x="698" y="401"/>
                  </a:cubicBezTo>
                  <a:cubicBezTo>
                    <a:pt x="664" y="457"/>
                    <a:pt x="615" y="503"/>
                    <a:pt x="552" y="534"/>
                  </a:cubicBezTo>
                  <a:cubicBezTo>
                    <a:pt x="545" y="537"/>
                    <a:pt x="536" y="541"/>
                    <a:pt x="525" y="545"/>
                  </a:cubicBezTo>
                  <a:cubicBezTo>
                    <a:pt x="508" y="550"/>
                    <a:pt x="488" y="556"/>
                    <a:pt x="465" y="559"/>
                  </a:cubicBezTo>
                  <a:cubicBezTo>
                    <a:pt x="443" y="563"/>
                    <a:pt x="418" y="566"/>
                    <a:pt x="392" y="566"/>
                  </a:cubicBezTo>
                  <a:cubicBezTo>
                    <a:pt x="365" y="566"/>
                    <a:pt x="336" y="563"/>
                    <a:pt x="308" y="557"/>
                  </a:cubicBezTo>
                  <a:cubicBezTo>
                    <a:pt x="265" y="547"/>
                    <a:pt x="223" y="530"/>
                    <a:pt x="184" y="500"/>
                  </a:cubicBezTo>
                  <a:cubicBezTo>
                    <a:pt x="145" y="471"/>
                    <a:pt x="110" y="430"/>
                    <a:pt x="82" y="372"/>
                  </a:cubicBezTo>
                  <a:cubicBezTo>
                    <a:pt x="72" y="352"/>
                    <a:pt x="48" y="344"/>
                    <a:pt x="28" y="354"/>
                  </a:cubicBezTo>
                  <a:cubicBezTo>
                    <a:pt x="8" y="363"/>
                    <a:pt x="0" y="387"/>
                    <a:pt x="10" y="407"/>
                  </a:cubicBezTo>
                  <a:cubicBezTo>
                    <a:pt x="32" y="453"/>
                    <a:pt x="59" y="491"/>
                    <a:pt x="89" y="522"/>
                  </a:cubicBezTo>
                  <a:cubicBezTo>
                    <a:pt x="134" y="569"/>
                    <a:pt x="186" y="601"/>
                    <a:pt x="238" y="619"/>
                  </a:cubicBezTo>
                  <a:cubicBezTo>
                    <a:pt x="290" y="638"/>
                    <a:pt x="343" y="646"/>
                    <a:pt x="392" y="646"/>
                  </a:cubicBezTo>
                  <a:cubicBezTo>
                    <a:pt x="433" y="646"/>
                    <a:pt x="471" y="641"/>
                    <a:pt x="504" y="633"/>
                  </a:cubicBezTo>
                  <a:cubicBezTo>
                    <a:pt x="521" y="630"/>
                    <a:pt x="536" y="625"/>
                    <a:pt x="550" y="621"/>
                  </a:cubicBezTo>
                  <a:cubicBezTo>
                    <a:pt x="564" y="616"/>
                    <a:pt x="576" y="611"/>
                    <a:pt x="588" y="605"/>
                  </a:cubicBezTo>
                  <a:cubicBezTo>
                    <a:pt x="664" y="568"/>
                    <a:pt x="725" y="511"/>
                    <a:pt x="766" y="443"/>
                  </a:cubicBezTo>
                  <a:cubicBezTo>
                    <a:pt x="808" y="375"/>
                    <a:pt x="830" y="297"/>
                    <a:pt x="830" y="217"/>
                  </a:cubicBezTo>
                  <a:cubicBezTo>
                    <a:pt x="830" y="153"/>
                    <a:pt x="816" y="89"/>
                    <a:pt x="786" y="28"/>
                  </a:cubicBezTo>
                  <a:cubicBezTo>
                    <a:pt x="776" y="8"/>
                    <a:pt x="752" y="0"/>
                    <a:pt x="732" y="9"/>
                  </a:cubicBezTo>
                  <a:cubicBezTo>
                    <a:pt x="712" y="19"/>
                    <a:pt x="704" y="43"/>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43"/>
            <p:cNvSpPr/>
            <p:nvPr/>
          </p:nvSpPr>
          <p:spPr bwMode="auto">
            <a:xfrm>
              <a:off x="2279650" y="5703888"/>
              <a:ext cx="766763" cy="596900"/>
            </a:xfrm>
            <a:custGeom>
              <a:avLst/>
              <a:gdLst>
                <a:gd name="T0" fmla="*/ 714 w 830"/>
                <a:gd name="T1" fmla="*/ 63 h 646"/>
                <a:gd name="T2" fmla="*/ 750 w 830"/>
                <a:gd name="T3" fmla="*/ 218 h 646"/>
                <a:gd name="T4" fmla="*/ 698 w 830"/>
                <a:gd name="T5" fmla="*/ 402 h 646"/>
                <a:gd name="T6" fmla="*/ 553 w 830"/>
                <a:gd name="T7" fmla="*/ 534 h 646"/>
                <a:gd name="T8" fmla="*/ 525 w 830"/>
                <a:gd name="T9" fmla="*/ 546 h 646"/>
                <a:gd name="T10" fmla="*/ 466 w 830"/>
                <a:gd name="T11" fmla="*/ 560 h 646"/>
                <a:gd name="T12" fmla="*/ 393 w 830"/>
                <a:gd name="T13" fmla="*/ 566 h 646"/>
                <a:gd name="T14" fmla="*/ 308 w 830"/>
                <a:gd name="T15" fmla="*/ 557 h 646"/>
                <a:gd name="T16" fmla="*/ 184 w 830"/>
                <a:gd name="T17" fmla="*/ 501 h 646"/>
                <a:gd name="T18" fmla="*/ 82 w 830"/>
                <a:gd name="T19" fmla="*/ 373 h 646"/>
                <a:gd name="T20" fmla="*/ 28 w 830"/>
                <a:gd name="T21" fmla="*/ 354 h 646"/>
                <a:gd name="T22" fmla="*/ 10 w 830"/>
                <a:gd name="T23" fmla="*/ 408 h 646"/>
                <a:gd name="T24" fmla="*/ 89 w 830"/>
                <a:gd name="T25" fmla="*/ 523 h 646"/>
                <a:gd name="T26" fmla="*/ 238 w 830"/>
                <a:gd name="T27" fmla="*/ 620 h 646"/>
                <a:gd name="T28" fmla="*/ 393 w 830"/>
                <a:gd name="T29" fmla="*/ 646 h 646"/>
                <a:gd name="T30" fmla="*/ 505 w 830"/>
                <a:gd name="T31" fmla="*/ 634 h 646"/>
                <a:gd name="T32" fmla="*/ 550 w 830"/>
                <a:gd name="T33" fmla="*/ 621 h 646"/>
                <a:gd name="T34" fmla="*/ 588 w 830"/>
                <a:gd name="T35" fmla="*/ 606 h 646"/>
                <a:gd name="T36" fmla="*/ 767 w 830"/>
                <a:gd name="T37" fmla="*/ 444 h 646"/>
                <a:gd name="T38" fmla="*/ 830 w 830"/>
                <a:gd name="T39" fmla="*/ 218 h 646"/>
                <a:gd name="T40" fmla="*/ 786 w 830"/>
                <a:gd name="T41" fmla="*/ 28 h 646"/>
                <a:gd name="T42" fmla="*/ 733 w 830"/>
                <a:gd name="T43" fmla="*/ 10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9" y="113"/>
                    <a:pt x="750" y="166"/>
                    <a:pt x="750" y="218"/>
                  </a:cubicBezTo>
                  <a:cubicBezTo>
                    <a:pt x="750" y="283"/>
                    <a:pt x="732" y="347"/>
                    <a:pt x="698" y="402"/>
                  </a:cubicBezTo>
                  <a:cubicBezTo>
                    <a:pt x="665" y="457"/>
                    <a:pt x="615" y="504"/>
                    <a:pt x="553" y="534"/>
                  </a:cubicBezTo>
                  <a:cubicBezTo>
                    <a:pt x="545" y="538"/>
                    <a:pt x="536" y="542"/>
                    <a:pt x="525" y="546"/>
                  </a:cubicBezTo>
                  <a:cubicBezTo>
                    <a:pt x="508" y="551"/>
                    <a:pt x="488" y="556"/>
                    <a:pt x="466" y="560"/>
                  </a:cubicBezTo>
                  <a:cubicBezTo>
                    <a:pt x="443" y="564"/>
                    <a:pt x="418" y="566"/>
                    <a:pt x="393" y="566"/>
                  </a:cubicBezTo>
                  <a:cubicBezTo>
                    <a:pt x="365" y="566"/>
                    <a:pt x="337" y="564"/>
                    <a:pt x="308" y="557"/>
                  </a:cubicBezTo>
                  <a:cubicBezTo>
                    <a:pt x="265" y="548"/>
                    <a:pt x="223" y="530"/>
                    <a:pt x="184" y="501"/>
                  </a:cubicBezTo>
                  <a:cubicBezTo>
                    <a:pt x="146" y="472"/>
                    <a:pt x="111" y="431"/>
                    <a:pt x="82" y="373"/>
                  </a:cubicBezTo>
                  <a:cubicBezTo>
                    <a:pt x="72" y="353"/>
                    <a:pt x="48" y="345"/>
                    <a:pt x="28" y="354"/>
                  </a:cubicBezTo>
                  <a:cubicBezTo>
                    <a:pt x="9" y="364"/>
                    <a:pt x="0" y="388"/>
                    <a:pt x="10" y="408"/>
                  </a:cubicBezTo>
                  <a:cubicBezTo>
                    <a:pt x="32" y="454"/>
                    <a:pt x="59" y="492"/>
                    <a:pt x="89" y="523"/>
                  </a:cubicBezTo>
                  <a:cubicBezTo>
                    <a:pt x="134" y="570"/>
                    <a:pt x="186" y="601"/>
                    <a:pt x="238" y="620"/>
                  </a:cubicBezTo>
                  <a:cubicBezTo>
                    <a:pt x="291" y="639"/>
                    <a:pt x="344" y="646"/>
                    <a:pt x="393" y="646"/>
                  </a:cubicBezTo>
                  <a:cubicBezTo>
                    <a:pt x="433" y="646"/>
                    <a:pt x="471" y="641"/>
                    <a:pt x="505" y="634"/>
                  </a:cubicBezTo>
                  <a:cubicBezTo>
                    <a:pt x="521" y="630"/>
                    <a:pt x="537" y="626"/>
                    <a:pt x="550" y="621"/>
                  </a:cubicBezTo>
                  <a:cubicBezTo>
                    <a:pt x="564" y="617"/>
                    <a:pt x="577" y="612"/>
                    <a:pt x="588" y="606"/>
                  </a:cubicBezTo>
                  <a:cubicBezTo>
                    <a:pt x="664" y="569"/>
                    <a:pt x="725" y="512"/>
                    <a:pt x="767" y="444"/>
                  </a:cubicBezTo>
                  <a:cubicBezTo>
                    <a:pt x="808" y="376"/>
                    <a:pt x="830" y="298"/>
                    <a:pt x="830" y="218"/>
                  </a:cubicBezTo>
                  <a:cubicBezTo>
                    <a:pt x="830" y="154"/>
                    <a:pt x="816" y="89"/>
                    <a:pt x="786" y="28"/>
                  </a:cubicBezTo>
                  <a:cubicBezTo>
                    <a:pt x="777" y="8"/>
                    <a:pt x="753" y="0"/>
                    <a:pt x="733" y="10"/>
                  </a:cubicBezTo>
                  <a:cubicBezTo>
                    <a:pt x="713" y="20"/>
                    <a:pt x="705" y="44"/>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44"/>
            <p:cNvSpPr/>
            <p:nvPr/>
          </p:nvSpPr>
          <p:spPr bwMode="auto">
            <a:xfrm>
              <a:off x="-225426" y="6034088"/>
              <a:ext cx="749300" cy="74612"/>
            </a:xfrm>
            <a:custGeom>
              <a:avLst/>
              <a:gdLst>
                <a:gd name="T0" fmla="*/ 40 w 810"/>
                <a:gd name="T1" fmla="*/ 80 h 80"/>
                <a:gd name="T2" fmla="*/ 770 w 810"/>
                <a:gd name="T3" fmla="*/ 80 h 80"/>
                <a:gd name="T4" fmla="*/ 810 w 810"/>
                <a:gd name="T5" fmla="*/ 40 h 80"/>
                <a:gd name="T6" fmla="*/ 770 w 810"/>
                <a:gd name="T7" fmla="*/ 0 h 80"/>
                <a:gd name="T8" fmla="*/ 40 w 810"/>
                <a:gd name="T9" fmla="*/ 0 h 80"/>
                <a:gd name="T10" fmla="*/ 0 w 810"/>
                <a:gd name="T11" fmla="*/ 40 h 80"/>
                <a:gd name="T12" fmla="*/ 40 w 81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10" h="80">
                  <a:moveTo>
                    <a:pt x="40" y="80"/>
                  </a:moveTo>
                  <a:cubicBezTo>
                    <a:pt x="770" y="80"/>
                    <a:pt x="770" y="80"/>
                    <a:pt x="770" y="80"/>
                  </a:cubicBezTo>
                  <a:cubicBezTo>
                    <a:pt x="792" y="80"/>
                    <a:pt x="810" y="62"/>
                    <a:pt x="810" y="40"/>
                  </a:cubicBezTo>
                  <a:cubicBezTo>
                    <a:pt x="810" y="18"/>
                    <a:pt x="792" y="0"/>
                    <a:pt x="77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45"/>
            <p:cNvSpPr/>
            <p:nvPr/>
          </p:nvSpPr>
          <p:spPr bwMode="auto">
            <a:xfrm>
              <a:off x="1778000" y="6002338"/>
              <a:ext cx="573088" cy="76200"/>
            </a:xfrm>
            <a:custGeom>
              <a:avLst/>
              <a:gdLst>
                <a:gd name="T0" fmla="*/ 40 w 620"/>
                <a:gd name="T1" fmla="*/ 82 h 82"/>
                <a:gd name="T2" fmla="*/ 580 w 620"/>
                <a:gd name="T3" fmla="*/ 80 h 82"/>
                <a:gd name="T4" fmla="*/ 620 w 620"/>
                <a:gd name="T5" fmla="*/ 40 h 82"/>
                <a:gd name="T6" fmla="*/ 580 w 620"/>
                <a:gd name="T7" fmla="*/ 0 h 82"/>
                <a:gd name="T8" fmla="*/ 40 w 620"/>
                <a:gd name="T9" fmla="*/ 2 h 82"/>
                <a:gd name="T10" fmla="*/ 0 w 620"/>
                <a:gd name="T11" fmla="*/ 42 h 82"/>
                <a:gd name="T12" fmla="*/ 40 w 62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620" h="82">
                  <a:moveTo>
                    <a:pt x="40" y="82"/>
                  </a:moveTo>
                  <a:cubicBezTo>
                    <a:pt x="580" y="80"/>
                    <a:pt x="580" y="80"/>
                    <a:pt x="580" y="80"/>
                  </a:cubicBezTo>
                  <a:cubicBezTo>
                    <a:pt x="602" y="80"/>
                    <a:pt x="620" y="62"/>
                    <a:pt x="620" y="40"/>
                  </a:cubicBezTo>
                  <a:cubicBezTo>
                    <a:pt x="620" y="18"/>
                    <a:pt x="602" y="0"/>
                    <a:pt x="580" y="0"/>
                  </a:cubicBezTo>
                  <a:cubicBezTo>
                    <a:pt x="40" y="2"/>
                    <a:pt x="40" y="2"/>
                    <a:pt x="40" y="2"/>
                  </a:cubicBezTo>
                  <a:cubicBezTo>
                    <a:pt x="18" y="2"/>
                    <a:pt x="0" y="20"/>
                    <a:pt x="0" y="42"/>
                  </a:cubicBezTo>
                  <a:cubicBezTo>
                    <a:pt x="0" y="64"/>
                    <a:pt x="18" y="82"/>
                    <a:pt x="40" y="8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46"/>
            <p:cNvSpPr/>
            <p:nvPr/>
          </p:nvSpPr>
          <p:spPr bwMode="auto">
            <a:xfrm>
              <a:off x="2935287" y="5708650"/>
              <a:ext cx="942975" cy="74612"/>
            </a:xfrm>
            <a:custGeom>
              <a:avLst/>
              <a:gdLst>
                <a:gd name="T0" fmla="*/ 40 w 1020"/>
                <a:gd name="T1" fmla="*/ 80 h 80"/>
                <a:gd name="T2" fmla="*/ 980 w 1020"/>
                <a:gd name="T3" fmla="*/ 80 h 80"/>
                <a:gd name="T4" fmla="*/ 1020 w 1020"/>
                <a:gd name="T5" fmla="*/ 40 h 80"/>
                <a:gd name="T6" fmla="*/ 980 w 1020"/>
                <a:gd name="T7" fmla="*/ 0 h 80"/>
                <a:gd name="T8" fmla="*/ 40 w 1020"/>
                <a:gd name="T9" fmla="*/ 0 h 80"/>
                <a:gd name="T10" fmla="*/ 0 w 1020"/>
                <a:gd name="T11" fmla="*/ 40 h 80"/>
                <a:gd name="T12" fmla="*/ 40 w 10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020" h="80">
                  <a:moveTo>
                    <a:pt x="40" y="80"/>
                  </a:moveTo>
                  <a:cubicBezTo>
                    <a:pt x="980" y="80"/>
                    <a:pt x="980" y="80"/>
                    <a:pt x="980" y="80"/>
                  </a:cubicBezTo>
                  <a:cubicBezTo>
                    <a:pt x="1002" y="80"/>
                    <a:pt x="1020" y="62"/>
                    <a:pt x="1020" y="40"/>
                  </a:cubicBezTo>
                  <a:cubicBezTo>
                    <a:pt x="1020" y="18"/>
                    <a:pt x="1002" y="0"/>
                    <a:pt x="98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47"/>
            <p:cNvSpPr/>
            <p:nvPr/>
          </p:nvSpPr>
          <p:spPr bwMode="auto">
            <a:xfrm>
              <a:off x="4735512" y="6026150"/>
              <a:ext cx="628650" cy="82550"/>
            </a:xfrm>
            <a:custGeom>
              <a:avLst/>
              <a:gdLst>
                <a:gd name="T0" fmla="*/ 40 w 681"/>
                <a:gd name="T1" fmla="*/ 88 h 88"/>
                <a:gd name="T2" fmla="*/ 641 w 681"/>
                <a:gd name="T3" fmla="*/ 81 h 88"/>
                <a:gd name="T4" fmla="*/ 681 w 681"/>
                <a:gd name="T5" fmla="*/ 40 h 88"/>
                <a:gd name="T6" fmla="*/ 640 w 681"/>
                <a:gd name="T7" fmla="*/ 1 h 88"/>
                <a:gd name="T8" fmla="*/ 40 w 681"/>
                <a:gd name="T9" fmla="*/ 8 h 88"/>
                <a:gd name="T10" fmla="*/ 0 w 681"/>
                <a:gd name="T11" fmla="*/ 49 h 88"/>
                <a:gd name="T12" fmla="*/ 40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0" y="88"/>
                  </a:moveTo>
                  <a:cubicBezTo>
                    <a:pt x="641" y="81"/>
                    <a:pt x="641" y="81"/>
                    <a:pt x="641" y="81"/>
                  </a:cubicBezTo>
                  <a:cubicBezTo>
                    <a:pt x="663" y="80"/>
                    <a:pt x="681" y="62"/>
                    <a:pt x="681" y="40"/>
                  </a:cubicBezTo>
                  <a:cubicBezTo>
                    <a:pt x="680" y="18"/>
                    <a:pt x="662" y="0"/>
                    <a:pt x="640" y="1"/>
                  </a:cubicBezTo>
                  <a:cubicBezTo>
                    <a:pt x="40" y="8"/>
                    <a:pt x="40" y="8"/>
                    <a:pt x="40" y="8"/>
                  </a:cubicBezTo>
                  <a:cubicBezTo>
                    <a:pt x="17" y="8"/>
                    <a:pt x="0" y="26"/>
                    <a:pt x="0" y="49"/>
                  </a:cubicBezTo>
                  <a:cubicBezTo>
                    <a:pt x="0" y="71"/>
                    <a:pt x="18" y="88"/>
                    <a:pt x="40"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48"/>
            <p:cNvSpPr/>
            <p:nvPr/>
          </p:nvSpPr>
          <p:spPr bwMode="auto">
            <a:xfrm>
              <a:off x="5976937" y="5969000"/>
              <a:ext cx="628650" cy="82550"/>
            </a:xfrm>
            <a:custGeom>
              <a:avLst/>
              <a:gdLst>
                <a:gd name="T0" fmla="*/ 41 w 681"/>
                <a:gd name="T1" fmla="*/ 88 h 88"/>
                <a:gd name="T2" fmla="*/ 642 w 681"/>
                <a:gd name="T3" fmla="*/ 80 h 88"/>
                <a:gd name="T4" fmla="*/ 681 w 681"/>
                <a:gd name="T5" fmla="*/ 40 h 88"/>
                <a:gd name="T6" fmla="*/ 641 w 681"/>
                <a:gd name="T7" fmla="*/ 0 h 88"/>
                <a:gd name="T8" fmla="*/ 40 w 681"/>
                <a:gd name="T9" fmla="*/ 8 h 88"/>
                <a:gd name="T10" fmla="*/ 0 w 681"/>
                <a:gd name="T11" fmla="*/ 48 h 88"/>
                <a:gd name="T12" fmla="*/ 41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1" y="88"/>
                  </a:moveTo>
                  <a:cubicBezTo>
                    <a:pt x="642" y="80"/>
                    <a:pt x="642" y="80"/>
                    <a:pt x="642" y="80"/>
                  </a:cubicBezTo>
                  <a:cubicBezTo>
                    <a:pt x="664" y="80"/>
                    <a:pt x="681" y="62"/>
                    <a:pt x="681" y="40"/>
                  </a:cubicBezTo>
                  <a:cubicBezTo>
                    <a:pt x="681" y="18"/>
                    <a:pt x="663" y="0"/>
                    <a:pt x="641" y="0"/>
                  </a:cubicBezTo>
                  <a:cubicBezTo>
                    <a:pt x="40" y="8"/>
                    <a:pt x="40" y="8"/>
                    <a:pt x="40" y="8"/>
                  </a:cubicBezTo>
                  <a:cubicBezTo>
                    <a:pt x="18" y="8"/>
                    <a:pt x="0" y="26"/>
                    <a:pt x="0" y="48"/>
                  </a:cubicBezTo>
                  <a:cubicBezTo>
                    <a:pt x="1" y="70"/>
                    <a:pt x="19" y="88"/>
                    <a:pt x="41"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49"/>
            <p:cNvSpPr/>
            <p:nvPr/>
          </p:nvSpPr>
          <p:spPr bwMode="auto">
            <a:xfrm>
              <a:off x="11784012" y="6061075"/>
              <a:ext cx="630238" cy="80962"/>
            </a:xfrm>
            <a:custGeom>
              <a:avLst/>
              <a:gdLst>
                <a:gd name="T0" fmla="*/ 41 w 682"/>
                <a:gd name="T1" fmla="*/ 87 h 88"/>
                <a:gd name="T2" fmla="*/ 642 w 682"/>
                <a:gd name="T3" fmla="*/ 80 h 88"/>
                <a:gd name="T4" fmla="*/ 681 w 682"/>
                <a:gd name="T5" fmla="*/ 40 h 88"/>
                <a:gd name="T6" fmla="*/ 641 w 682"/>
                <a:gd name="T7" fmla="*/ 0 h 88"/>
                <a:gd name="T8" fmla="*/ 40 w 682"/>
                <a:gd name="T9" fmla="*/ 7 h 88"/>
                <a:gd name="T10" fmla="*/ 1 w 682"/>
                <a:gd name="T11" fmla="*/ 48 h 88"/>
                <a:gd name="T12" fmla="*/ 41 w 682"/>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682" h="88">
                  <a:moveTo>
                    <a:pt x="41" y="87"/>
                  </a:moveTo>
                  <a:cubicBezTo>
                    <a:pt x="642" y="80"/>
                    <a:pt x="642" y="80"/>
                    <a:pt x="642" y="80"/>
                  </a:cubicBezTo>
                  <a:cubicBezTo>
                    <a:pt x="664" y="80"/>
                    <a:pt x="682" y="62"/>
                    <a:pt x="681" y="40"/>
                  </a:cubicBezTo>
                  <a:cubicBezTo>
                    <a:pt x="681" y="18"/>
                    <a:pt x="663" y="0"/>
                    <a:pt x="641" y="0"/>
                  </a:cubicBezTo>
                  <a:cubicBezTo>
                    <a:pt x="40" y="7"/>
                    <a:pt x="40" y="7"/>
                    <a:pt x="40" y="7"/>
                  </a:cubicBezTo>
                  <a:cubicBezTo>
                    <a:pt x="18" y="8"/>
                    <a:pt x="0" y="26"/>
                    <a:pt x="1" y="48"/>
                  </a:cubicBezTo>
                  <a:cubicBezTo>
                    <a:pt x="1" y="70"/>
                    <a:pt x="19" y="88"/>
                    <a:pt x="41" y="8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50"/>
            <p:cNvSpPr/>
            <p:nvPr/>
          </p:nvSpPr>
          <p:spPr bwMode="auto">
            <a:xfrm>
              <a:off x="7270750" y="5732463"/>
              <a:ext cx="833438" cy="401637"/>
            </a:xfrm>
            <a:custGeom>
              <a:avLst/>
              <a:gdLst>
                <a:gd name="T0" fmla="*/ 82 w 902"/>
                <a:gd name="T1" fmla="*/ 374 h 435"/>
                <a:gd name="T2" fmla="*/ 108 w 902"/>
                <a:gd name="T3" fmla="*/ 270 h 435"/>
                <a:gd name="T4" fmla="*/ 236 w 902"/>
                <a:gd name="T5" fmla="*/ 138 h 435"/>
                <a:gd name="T6" fmla="*/ 443 w 902"/>
                <a:gd name="T7" fmla="*/ 82 h 435"/>
                <a:gd name="T8" fmla="*/ 590 w 902"/>
                <a:gd name="T9" fmla="*/ 111 h 435"/>
                <a:gd name="T10" fmla="*/ 757 w 902"/>
                <a:gd name="T11" fmla="*/ 235 h 435"/>
                <a:gd name="T12" fmla="*/ 804 w 902"/>
                <a:gd name="T13" fmla="*/ 315 h 435"/>
                <a:gd name="T14" fmla="*/ 820 w 902"/>
                <a:gd name="T15" fmla="*/ 394 h 435"/>
                <a:gd name="T16" fmla="*/ 861 w 902"/>
                <a:gd name="T17" fmla="*/ 435 h 435"/>
                <a:gd name="T18" fmla="*/ 902 w 902"/>
                <a:gd name="T19" fmla="*/ 394 h 435"/>
                <a:gd name="T20" fmla="*/ 865 w 902"/>
                <a:gd name="T21" fmla="*/ 250 h 435"/>
                <a:gd name="T22" fmla="*/ 796 w 902"/>
                <a:gd name="T23" fmla="*/ 153 h 435"/>
                <a:gd name="T24" fmla="*/ 641 w 902"/>
                <a:gd name="T25" fmla="*/ 43 h 435"/>
                <a:gd name="T26" fmla="*/ 443 w 902"/>
                <a:gd name="T27" fmla="*/ 0 h 435"/>
                <a:gd name="T28" fmla="*/ 268 w 902"/>
                <a:gd name="T29" fmla="*/ 31 h 435"/>
                <a:gd name="T30" fmla="*/ 75 w 902"/>
                <a:gd name="T31" fmla="*/ 170 h 435"/>
                <a:gd name="T32" fmla="*/ 20 w 902"/>
                <a:gd name="T33" fmla="*/ 267 h 435"/>
                <a:gd name="T34" fmla="*/ 0 w 902"/>
                <a:gd name="T35" fmla="*/ 374 h 435"/>
                <a:gd name="T36" fmla="*/ 41 w 902"/>
                <a:gd name="T37" fmla="*/ 415 h 435"/>
                <a:gd name="T38" fmla="*/ 82 w 902"/>
                <a:gd name="T39" fmla="*/ 3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2" h="435">
                  <a:moveTo>
                    <a:pt x="82" y="374"/>
                  </a:moveTo>
                  <a:cubicBezTo>
                    <a:pt x="82" y="340"/>
                    <a:pt x="91" y="304"/>
                    <a:pt x="108" y="270"/>
                  </a:cubicBezTo>
                  <a:cubicBezTo>
                    <a:pt x="134" y="220"/>
                    <a:pt x="178" y="172"/>
                    <a:pt x="236" y="138"/>
                  </a:cubicBezTo>
                  <a:cubicBezTo>
                    <a:pt x="293" y="104"/>
                    <a:pt x="364" y="82"/>
                    <a:pt x="443" y="82"/>
                  </a:cubicBezTo>
                  <a:cubicBezTo>
                    <a:pt x="495" y="82"/>
                    <a:pt x="545" y="93"/>
                    <a:pt x="590" y="111"/>
                  </a:cubicBezTo>
                  <a:cubicBezTo>
                    <a:pt x="659" y="138"/>
                    <a:pt x="717" y="183"/>
                    <a:pt x="757" y="235"/>
                  </a:cubicBezTo>
                  <a:cubicBezTo>
                    <a:pt x="777" y="260"/>
                    <a:pt x="793" y="288"/>
                    <a:pt x="804" y="315"/>
                  </a:cubicBezTo>
                  <a:cubicBezTo>
                    <a:pt x="814" y="342"/>
                    <a:pt x="820" y="369"/>
                    <a:pt x="820" y="394"/>
                  </a:cubicBezTo>
                  <a:cubicBezTo>
                    <a:pt x="820" y="417"/>
                    <a:pt x="838" y="435"/>
                    <a:pt x="861" y="435"/>
                  </a:cubicBezTo>
                  <a:cubicBezTo>
                    <a:pt x="884" y="435"/>
                    <a:pt x="902" y="417"/>
                    <a:pt x="902" y="394"/>
                  </a:cubicBezTo>
                  <a:cubicBezTo>
                    <a:pt x="902" y="345"/>
                    <a:pt x="888" y="296"/>
                    <a:pt x="865" y="250"/>
                  </a:cubicBezTo>
                  <a:cubicBezTo>
                    <a:pt x="847" y="215"/>
                    <a:pt x="824" y="183"/>
                    <a:pt x="796" y="153"/>
                  </a:cubicBezTo>
                  <a:cubicBezTo>
                    <a:pt x="754" y="109"/>
                    <a:pt x="701" y="70"/>
                    <a:pt x="641" y="43"/>
                  </a:cubicBezTo>
                  <a:cubicBezTo>
                    <a:pt x="582" y="16"/>
                    <a:pt x="514" y="0"/>
                    <a:pt x="443" y="0"/>
                  </a:cubicBezTo>
                  <a:cubicBezTo>
                    <a:pt x="380" y="0"/>
                    <a:pt x="321" y="11"/>
                    <a:pt x="268" y="31"/>
                  </a:cubicBezTo>
                  <a:cubicBezTo>
                    <a:pt x="189" y="61"/>
                    <a:pt x="122" y="110"/>
                    <a:pt x="75" y="170"/>
                  </a:cubicBezTo>
                  <a:cubicBezTo>
                    <a:pt x="52" y="200"/>
                    <a:pt x="33" y="233"/>
                    <a:pt x="20" y="267"/>
                  </a:cubicBezTo>
                  <a:cubicBezTo>
                    <a:pt x="7" y="301"/>
                    <a:pt x="0" y="338"/>
                    <a:pt x="0" y="374"/>
                  </a:cubicBezTo>
                  <a:cubicBezTo>
                    <a:pt x="0" y="397"/>
                    <a:pt x="18" y="415"/>
                    <a:pt x="41" y="415"/>
                  </a:cubicBezTo>
                  <a:cubicBezTo>
                    <a:pt x="64" y="415"/>
                    <a:pt x="82" y="397"/>
                    <a:pt x="82" y="3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Freeform 51"/>
            <p:cNvSpPr/>
            <p:nvPr/>
          </p:nvSpPr>
          <p:spPr bwMode="auto">
            <a:xfrm>
              <a:off x="5413375" y="5842000"/>
              <a:ext cx="471488" cy="127000"/>
            </a:xfrm>
            <a:custGeom>
              <a:avLst/>
              <a:gdLst>
                <a:gd name="T0" fmla="*/ 39 w 510"/>
                <a:gd name="T1" fmla="*/ 138 h 138"/>
                <a:gd name="T2" fmla="*/ 49 w 510"/>
                <a:gd name="T3" fmla="*/ 138 h 138"/>
                <a:gd name="T4" fmla="*/ 80 w 510"/>
                <a:gd name="T5" fmla="*/ 135 h 138"/>
                <a:gd name="T6" fmla="*/ 127 w 510"/>
                <a:gd name="T7" fmla="*/ 119 h 138"/>
                <a:gd name="T8" fmla="*/ 188 w 510"/>
                <a:gd name="T9" fmla="*/ 92 h 138"/>
                <a:gd name="T10" fmla="*/ 213 w 510"/>
                <a:gd name="T11" fmla="*/ 83 h 138"/>
                <a:gd name="T12" fmla="*/ 234 w 510"/>
                <a:gd name="T13" fmla="*/ 80 h 138"/>
                <a:gd name="T14" fmla="*/ 234 w 510"/>
                <a:gd name="T15" fmla="*/ 80 h 138"/>
                <a:gd name="T16" fmla="*/ 234 w 510"/>
                <a:gd name="T17" fmla="*/ 80 h 138"/>
                <a:gd name="T18" fmla="*/ 254 w 510"/>
                <a:gd name="T19" fmla="*/ 82 h 138"/>
                <a:gd name="T20" fmla="*/ 301 w 510"/>
                <a:gd name="T21" fmla="*/ 94 h 138"/>
                <a:gd name="T22" fmla="*/ 385 w 510"/>
                <a:gd name="T23" fmla="*/ 122 h 138"/>
                <a:gd name="T24" fmla="*/ 427 w 510"/>
                <a:gd name="T25" fmla="*/ 133 h 138"/>
                <a:gd name="T26" fmla="*/ 470 w 510"/>
                <a:gd name="T27" fmla="*/ 138 h 138"/>
                <a:gd name="T28" fmla="*/ 510 w 510"/>
                <a:gd name="T29" fmla="*/ 98 h 138"/>
                <a:gd name="T30" fmla="*/ 470 w 510"/>
                <a:gd name="T31" fmla="*/ 58 h 138"/>
                <a:gd name="T32" fmla="*/ 451 w 510"/>
                <a:gd name="T33" fmla="*/ 56 h 138"/>
                <a:gd name="T34" fmla="*/ 405 w 510"/>
                <a:gd name="T35" fmla="*/ 44 h 138"/>
                <a:gd name="T36" fmla="*/ 321 w 510"/>
                <a:gd name="T37" fmla="*/ 16 h 138"/>
                <a:gd name="T38" fmla="*/ 277 w 510"/>
                <a:gd name="T39" fmla="*/ 5 h 138"/>
                <a:gd name="T40" fmla="*/ 234 w 510"/>
                <a:gd name="T41" fmla="*/ 0 h 138"/>
                <a:gd name="T42" fmla="*/ 234 w 510"/>
                <a:gd name="T43" fmla="*/ 0 h 138"/>
                <a:gd name="T44" fmla="*/ 234 w 510"/>
                <a:gd name="T45" fmla="*/ 0 h 138"/>
                <a:gd name="T46" fmla="*/ 202 w 510"/>
                <a:gd name="T47" fmla="*/ 3 h 138"/>
                <a:gd name="T48" fmla="*/ 154 w 510"/>
                <a:gd name="T49" fmla="*/ 19 h 138"/>
                <a:gd name="T50" fmla="*/ 93 w 510"/>
                <a:gd name="T51" fmla="*/ 47 h 138"/>
                <a:gd name="T52" fmla="*/ 69 w 510"/>
                <a:gd name="T53" fmla="*/ 55 h 138"/>
                <a:gd name="T54" fmla="*/ 49 w 510"/>
                <a:gd name="T55" fmla="*/ 58 h 138"/>
                <a:gd name="T56" fmla="*/ 45 w 510"/>
                <a:gd name="T57" fmla="*/ 58 h 138"/>
                <a:gd name="T58" fmla="*/ 2 w 510"/>
                <a:gd name="T59" fmla="*/ 95 h 138"/>
                <a:gd name="T60" fmla="*/ 39 w 510"/>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138">
                  <a:moveTo>
                    <a:pt x="39" y="138"/>
                  </a:moveTo>
                  <a:cubicBezTo>
                    <a:pt x="42" y="138"/>
                    <a:pt x="46" y="138"/>
                    <a:pt x="49" y="138"/>
                  </a:cubicBezTo>
                  <a:cubicBezTo>
                    <a:pt x="60" y="138"/>
                    <a:pt x="70" y="137"/>
                    <a:pt x="80" y="135"/>
                  </a:cubicBezTo>
                  <a:cubicBezTo>
                    <a:pt x="97" y="131"/>
                    <a:pt x="113" y="125"/>
                    <a:pt x="127" y="119"/>
                  </a:cubicBezTo>
                  <a:cubicBezTo>
                    <a:pt x="149" y="110"/>
                    <a:pt x="170" y="99"/>
                    <a:pt x="188" y="92"/>
                  </a:cubicBezTo>
                  <a:cubicBezTo>
                    <a:pt x="197" y="88"/>
                    <a:pt x="205" y="85"/>
                    <a:pt x="213" y="83"/>
                  </a:cubicBezTo>
                  <a:cubicBezTo>
                    <a:pt x="221" y="81"/>
                    <a:pt x="228" y="80"/>
                    <a:pt x="234" y="80"/>
                  </a:cubicBezTo>
                  <a:cubicBezTo>
                    <a:pt x="234" y="80"/>
                    <a:pt x="234" y="80"/>
                    <a:pt x="234" y="80"/>
                  </a:cubicBezTo>
                  <a:cubicBezTo>
                    <a:pt x="234" y="80"/>
                    <a:pt x="234" y="80"/>
                    <a:pt x="234" y="80"/>
                  </a:cubicBezTo>
                  <a:cubicBezTo>
                    <a:pt x="239" y="80"/>
                    <a:pt x="246" y="80"/>
                    <a:pt x="254" y="82"/>
                  </a:cubicBezTo>
                  <a:cubicBezTo>
                    <a:pt x="267" y="84"/>
                    <a:pt x="283" y="88"/>
                    <a:pt x="301" y="94"/>
                  </a:cubicBezTo>
                  <a:cubicBezTo>
                    <a:pt x="327" y="102"/>
                    <a:pt x="356" y="113"/>
                    <a:pt x="385" y="122"/>
                  </a:cubicBezTo>
                  <a:cubicBezTo>
                    <a:pt x="399" y="126"/>
                    <a:pt x="413" y="130"/>
                    <a:pt x="427" y="133"/>
                  </a:cubicBezTo>
                  <a:cubicBezTo>
                    <a:pt x="442" y="136"/>
                    <a:pt x="456" y="138"/>
                    <a:pt x="470" y="138"/>
                  </a:cubicBezTo>
                  <a:cubicBezTo>
                    <a:pt x="492" y="138"/>
                    <a:pt x="510" y="120"/>
                    <a:pt x="510" y="98"/>
                  </a:cubicBezTo>
                  <a:cubicBezTo>
                    <a:pt x="510" y="76"/>
                    <a:pt x="492" y="58"/>
                    <a:pt x="470" y="58"/>
                  </a:cubicBezTo>
                  <a:cubicBezTo>
                    <a:pt x="465" y="58"/>
                    <a:pt x="459" y="57"/>
                    <a:pt x="451" y="56"/>
                  </a:cubicBezTo>
                  <a:cubicBezTo>
                    <a:pt x="438" y="54"/>
                    <a:pt x="422" y="49"/>
                    <a:pt x="405" y="44"/>
                  </a:cubicBezTo>
                  <a:cubicBezTo>
                    <a:pt x="378" y="36"/>
                    <a:pt x="349" y="25"/>
                    <a:pt x="321" y="16"/>
                  </a:cubicBezTo>
                  <a:cubicBezTo>
                    <a:pt x="306" y="12"/>
                    <a:pt x="292" y="8"/>
                    <a:pt x="277" y="5"/>
                  </a:cubicBezTo>
                  <a:cubicBezTo>
                    <a:pt x="263" y="2"/>
                    <a:pt x="249" y="0"/>
                    <a:pt x="234" y="0"/>
                  </a:cubicBezTo>
                  <a:cubicBezTo>
                    <a:pt x="234" y="0"/>
                    <a:pt x="234" y="0"/>
                    <a:pt x="234" y="0"/>
                  </a:cubicBezTo>
                  <a:cubicBezTo>
                    <a:pt x="234" y="0"/>
                    <a:pt x="234" y="0"/>
                    <a:pt x="234" y="0"/>
                  </a:cubicBezTo>
                  <a:cubicBezTo>
                    <a:pt x="223" y="0"/>
                    <a:pt x="212" y="1"/>
                    <a:pt x="202" y="3"/>
                  </a:cubicBezTo>
                  <a:cubicBezTo>
                    <a:pt x="185" y="7"/>
                    <a:pt x="169" y="13"/>
                    <a:pt x="154" y="19"/>
                  </a:cubicBezTo>
                  <a:cubicBezTo>
                    <a:pt x="132" y="29"/>
                    <a:pt x="111" y="39"/>
                    <a:pt x="93" y="47"/>
                  </a:cubicBezTo>
                  <a:cubicBezTo>
                    <a:pt x="84" y="50"/>
                    <a:pt x="76" y="53"/>
                    <a:pt x="69" y="55"/>
                  </a:cubicBezTo>
                  <a:cubicBezTo>
                    <a:pt x="61" y="57"/>
                    <a:pt x="55" y="58"/>
                    <a:pt x="49" y="58"/>
                  </a:cubicBezTo>
                  <a:cubicBezTo>
                    <a:pt x="48" y="58"/>
                    <a:pt x="47" y="58"/>
                    <a:pt x="45" y="58"/>
                  </a:cubicBezTo>
                  <a:cubicBezTo>
                    <a:pt x="23" y="56"/>
                    <a:pt x="4" y="73"/>
                    <a:pt x="2" y="95"/>
                  </a:cubicBezTo>
                  <a:cubicBezTo>
                    <a:pt x="0" y="117"/>
                    <a:pt x="17" y="136"/>
                    <a:pt x="39"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52"/>
            <p:cNvSpPr/>
            <p:nvPr/>
          </p:nvSpPr>
          <p:spPr bwMode="auto">
            <a:xfrm>
              <a:off x="10785475" y="6003925"/>
              <a:ext cx="322263" cy="74612"/>
            </a:xfrm>
            <a:custGeom>
              <a:avLst/>
              <a:gdLst>
                <a:gd name="T0" fmla="*/ 38 w 349"/>
                <a:gd name="T1" fmla="*/ 80 h 80"/>
                <a:gd name="T2" fmla="*/ 313 w 349"/>
                <a:gd name="T3" fmla="*/ 73 h 80"/>
                <a:gd name="T4" fmla="*/ 348 w 349"/>
                <a:gd name="T5" fmla="*/ 36 h 80"/>
                <a:gd name="T6" fmla="*/ 311 w 349"/>
                <a:gd name="T7" fmla="*/ 0 h 80"/>
                <a:gd name="T8" fmla="*/ 36 w 349"/>
                <a:gd name="T9" fmla="*/ 7 h 80"/>
                <a:gd name="T10" fmla="*/ 1 w 349"/>
                <a:gd name="T11" fmla="*/ 44 h 80"/>
                <a:gd name="T12" fmla="*/ 38 w 349"/>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349" h="80">
                  <a:moveTo>
                    <a:pt x="38" y="80"/>
                  </a:moveTo>
                  <a:cubicBezTo>
                    <a:pt x="313" y="73"/>
                    <a:pt x="313" y="73"/>
                    <a:pt x="313" y="73"/>
                  </a:cubicBezTo>
                  <a:cubicBezTo>
                    <a:pt x="333" y="72"/>
                    <a:pt x="349" y="56"/>
                    <a:pt x="348" y="36"/>
                  </a:cubicBezTo>
                  <a:cubicBezTo>
                    <a:pt x="348" y="16"/>
                    <a:pt x="331" y="0"/>
                    <a:pt x="311" y="0"/>
                  </a:cubicBezTo>
                  <a:cubicBezTo>
                    <a:pt x="36" y="7"/>
                    <a:pt x="36" y="7"/>
                    <a:pt x="36" y="7"/>
                  </a:cubicBezTo>
                  <a:cubicBezTo>
                    <a:pt x="16" y="8"/>
                    <a:pt x="0" y="24"/>
                    <a:pt x="1" y="44"/>
                  </a:cubicBezTo>
                  <a:cubicBezTo>
                    <a:pt x="1" y="64"/>
                    <a:pt x="18" y="80"/>
                    <a:pt x="38"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53"/>
            <p:cNvSpPr/>
            <p:nvPr/>
          </p:nvSpPr>
          <p:spPr bwMode="auto">
            <a:xfrm>
              <a:off x="8026400" y="6040438"/>
              <a:ext cx="406400" cy="84137"/>
            </a:xfrm>
            <a:custGeom>
              <a:avLst/>
              <a:gdLst>
                <a:gd name="T0" fmla="*/ 43 w 440"/>
                <a:gd name="T1" fmla="*/ 90 h 90"/>
                <a:gd name="T2" fmla="*/ 399 w 440"/>
                <a:gd name="T3" fmla="*/ 83 h 90"/>
                <a:gd name="T4" fmla="*/ 439 w 440"/>
                <a:gd name="T5" fmla="*/ 41 h 90"/>
                <a:gd name="T6" fmla="*/ 397 w 440"/>
                <a:gd name="T7" fmla="*/ 0 h 90"/>
                <a:gd name="T8" fmla="*/ 41 w 440"/>
                <a:gd name="T9" fmla="*/ 7 h 90"/>
                <a:gd name="T10" fmla="*/ 1 w 440"/>
                <a:gd name="T11" fmla="*/ 49 h 90"/>
                <a:gd name="T12" fmla="*/ 43 w 44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440" h="90">
                  <a:moveTo>
                    <a:pt x="43" y="90"/>
                  </a:moveTo>
                  <a:cubicBezTo>
                    <a:pt x="399" y="83"/>
                    <a:pt x="399" y="83"/>
                    <a:pt x="399" y="83"/>
                  </a:cubicBezTo>
                  <a:cubicBezTo>
                    <a:pt x="422" y="82"/>
                    <a:pt x="440" y="63"/>
                    <a:pt x="439" y="41"/>
                  </a:cubicBezTo>
                  <a:cubicBezTo>
                    <a:pt x="439" y="18"/>
                    <a:pt x="420" y="0"/>
                    <a:pt x="397" y="0"/>
                  </a:cubicBezTo>
                  <a:cubicBezTo>
                    <a:pt x="41" y="7"/>
                    <a:pt x="41" y="7"/>
                    <a:pt x="41" y="7"/>
                  </a:cubicBezTo>
                  <a:cubicBezTo>
                    <a:pt x="18" y="8"/>
                    <a:pt x="0" y="27"/>
                    <a:pt x="1" y="49"/>
                  </a:cubicBezTo>
                  <a:cubicBezTo>
                    <a:pt x="1" y="72"/>
                    <a:pt x="20" y="90"/>
                    <a:pt x="43" y="9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3369478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idx="1"/>
          </p:nvPr>
        </p:nvSpPr>
        <p:spPr>
          <a:xfrm>
            <a:off x="609600" y="1600203"/>
            <a:ext cx="10972800" cy="4525963"/>
          </a:xfrm>
          <a:prstGeom prst="rect">
            <a:avLst/>
          </a:prstGeom>
        </p:spPr>
        <p:txBody>
          <a:bodyPr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288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2852599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2192001" cy="6865937"/>
          </a:xfrm>
          <a:prstGeom prst="rect">
            <a:avLst/>
          </a:prstGeom>
          <a:solidFill>
            <a:srgbClr val="B0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3323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sz="half" idx="1"/>
          </p:nvPr>
        </p:nvSpPr>
        <p:spPr>
          <a:xfrm>
            <a:off x="609601"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5816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5"/>
            <a:ext cx="5386917"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5"/>
            <a:ext cx="5389033"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6"/>
            <a:ext cx="5389033"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77952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01028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2707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1"/>
            <a:ext cx="4011084" cy="1162051"/>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lIns="91423" tIns="45712" rIns="91423" bIns="4571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853382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lIns="91423" tIns="45712" rIns="91423" bIns="45712"/>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0"/>
            <a:ext cx="7315200" cy="8048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8669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5836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673228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 name="矩形 26"/>
          <p:cNvSpPr/>
          <p:nvPr userDrawn="1"/>
        </p:nvSpPr>
        <p:spPr>
          <a:xfrm>
            <a:off x="8325228" y="6545425"/>
            <a:ext cx="7751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www.1ppt.com/moban/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行业</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节日</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www.1ppt.com/jieri/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素材下载：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背景图片：</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www.1ppt.com/beijing/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图表下载：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优秀</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www.1ppt.com/xiazai/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Word</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www.1ppt.com/word/              Excel</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www.1ppt.com/excel/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资料下载：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www.1ppt.com/ziliao/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课件下载：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www.1ppt.com/kejian/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范文下载：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www.1ppt.com/fanwen/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试卷下载：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www.1ppt.com/shiti/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教案下载：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www.1ppt.com/jiaoan/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字体下载：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 </a:t>
            </a:r>
            <a:endPar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 name="Rectangle 5"/>
          <p:cNvSpPr>
            <a:spLocks noChangeArrowheads="1"/>
          </p:cNvSpPr>
          <p:nvPr userDrawn="1"/>
        </p:nvSpPr>
        <p:spPr bwMode="auto">
          <a:xfrm>
            <a:off x="1591" y="0"/>
            <a:ext cx="12190410" cy="6865937"/>
          </a:xfrm>
          <a:prstGeom prst="rect">
            <a:avLst/>
          </a:prstGeom>
          <a:solidFill>
            <a:srgbClr val="B0DDE7"/>
          </a:solidFill>
          <a:ln w="9525">
            <a:solidFill>
              <a:srgbClr val="000000"/>
            </a:solidFill>
            <a:miter lim="800000"/>
          </a:ln>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Freeform 7"/>
          <p:cNvSpPr/>
          <p:nvPr userDrawn="1"/>
        </p:nvSpPr>
        <p:spPr bwMode="auto">
          <a:xfrm>
            <a:off x="0" y="4660880"/>
            <a:ext cx="12192000" cy="2179111"/>
          </a:xfrm>
          <a:custGeom>
            <a:avLst/>
            <a:gdLst>
              <a:gd name="T0" fmla="*/ 13606 w 13606"/>
              <a:gd name="T1" fmla="*/ 3986 h 3986"/>
              <a:gd name="T2" fmla="*/ 0 w 13606"/>
              <a:gd name="T3" fmla="*/ 3986 h 3986"/>
              <a:gd name="T4" fmla="*/ 0 w 13606"/>
              <a:gd name="T5" fmla="*/ 438 h 3986"/>
              <a:gd name="T6" fmla="*/ 730 w 13606"/>
              <a:gd name="T7" fmla="*/ 438 h 3986"/>
              <a:gd name="T8" fmla="*/ 792 w 13606"/>
              <a:gd name="T9" fmla="*/ 437 h 3986"/>
              <a:gd name="T10" fmla="*/ 810 w 13606"/>
              <a:gd name="T11" fmla="*/ 419 h 3986"/>
              <a:gd name="T12" fmla="*/ 1152 w 13606"/>
              <a:gd name="T13" fmla="*/ 160 h 3986"/>
              <a:gd name="T14" fmla="*/ 1484 w 13606"/>
              <a:gd name="T15" fmla="*/ 320 h 3986"/>
              <a:gd name="T16" fmla="*/ 1456 w 13606"/>
              <a:gd name="T17" fmla="*/ 280 h 3986"/>
              <a:gd name="T18" fmla="*/ 1423 w 13606"/>
              <a:gd name="T19" fmla="*/ 827 h 3986"/>
              <a:gd name="T20" fmla="*/ 1392 w 13606"/>
              <a:gd name="T21" fmla="*/ 851 h 3986"/>
              <a:gd name="T22" fmla="*/ 1856 w 13606"/>
              <a:gd name="T23" fmla="*/ 1064 h 3986"/>
              <a:gd name="T24" fmla="*/ 2128 w 13606"/>
              <a:gd name="T25" fmla="*/ 440 h 3986"/>
              <a:gd name="T26" fmla="*/ 2128 w 13606"/>
              <a:gd name="T27" fmla="*/ 452 h 3986"/>
              <a:gd name="T28" fmla="*/ 2128 w 13606"/>
              <a:gd name="T29" fmla="*/ 440 h 3986"/>
              <a:gd name="T30" fmla="*/ 2168 w 13606"/>
              <a:gd name="T31" fmla="*/ 438 h 3986"/>
              <a:gd name="T32" fmla="*/ 2267 w 13606"/>
              <a:gd name="T33" fmla="*/ 438 h 3986"/>
              <a:gd name="T34" fmla="*/ 2522 w 13606"/>
              <a:gd name="T35" fmla="*/ 438 h 3986"/>
              <a:gd name="T36" fmla="*/ 2573 w 13606"/>
              <a:gd name="T37" fmla="*/ 439 h 3986"/>
              <a:gd name="T38" fmla="*/ 2708 w 13606"/>
              <a:gd name="T39" fmla="*/ 512 h 3986"/>
              <a:gd name="T40" fmla="*/ 2844 w 13606"/>
              <a:gd name="T41" fmla="*/ 820 h 3986"/>
              <a:gd name="T42" fmla="*/ 3216 w 13606"/>
              <a:gd name="T43" fmla="*/ 892 h 3986"/>
              <a:gd name="T44" fmla="*/ 3600 w 13606"/>
              <a:gd name="T45" fmla="*/ 440 h 3986"/>
              <a:gd name="T46" fmla="*/ 3630 w 13606"/>
              <a:gd name="T47" fmla="*/ 438 h 3986"/>
              <a:gd name="T48" fmla="*/ 3689 w 13606"/>
              <a:gd name="T49" fmla="*/ 438 h 3986"/>
              <a:gd name="T50" fmla="*/ 4294 w 13606"/>
              <a:gd name="T51" fmla="*/ 438 h 3986"/>
              <a:gd name="T52" fmla="*/ 4354 w 13606"/>
              <a:gd name="T53" fmla="*/ 438 h 3986"/>
              <a:gd name="T54" fmla="*/ 4372 w 13606"/>
              <a:gd name="T55" fmla="*/ 412 h 3986"/>
              <a:gd name="T56" fmla="*/ 4648 w 13606"/>
              <a:gd name="T57" fmla="*/ 24 h 3986"/>
              <a:gd name="T58" fmla="*/ 4884 w 13606"/>
              <a:gd name="T59" fmla="*/ 32 h 3986"/>
              <a:gd name="T60" fmla="*/ 5116 w 13606"/>
              <a:gd name="T61" fmla="*/ 436 h 3986"/>
              <a:gd name="T62" fmla="*/ 5128 w 13606"/>
              <a:gd name="T63" fmla="*/ 440 h 3986"/>
              <a:gd name="T64" fmla="*/ 5175 w 13606"/>
              <a:gd name="T65" fmla="*/ 438 h 3986"/>
              <a:gd name="T66" fmla="*/ 5921 w 13606"/>
              <a:gd name="T67" fmla="*/ 438 h 3986"/>
              <a:gd name="T68" fmla="*/ 5969 w 13606"/>
              <a:gd name="T69" fmla="*/ 431 h 3986"/>
              <a:gd name="T70" fmla="*/ 6632 w 13606"/>
              <a:gd name="T71" fmla="*/ 427 h 3986"/>
              <a:gd name="T72" fmla="*/ 6676 w 13606"/>
              <a:gd name="T73" fmla="*/ 438 h 3986"/>
              <a:gd name="T74" fmla="*/ 7346 w 13606"/>
              <a:gd name="T75" fmla="*/ 438 h 3986"/>
              <a:gd name="T76" fmla="*/ 7429 w 13606"/>
              <a:gd name="T77" fmla="*/ 438 h 3986"/>
              <a:gd name="T78" fmla="*/ 7444 w 13606"/>
              <a:gd name="T79" fmla="*/ 436 h 3986"/>
              <a:gd name="T80" fmla="*/ 7920 w 13606"/>
              <a:gd name="T81" fmla="*/ 72 h 3986"/>
              <a:gd name="T82" fmla="*/ 8196 w 13606"/>
              <a:gd name="T83" fmla="*/ 432 h 3986"/>
              <a:gd name="T84" fmla="*/ 8223 w 13606"/>
              <a:gd name="T85" fmla="*/ 437 h 3986"/>
              <a:gd name="T86" fmla="*/ 8272 w 13606"/>
              <a:gd name="T87" fmla="*/ 416 h 3986"/>
              <a:gd name="T88" fmla="*/ 8932 w 13606"/>
              <a:gd name="T89" fmla="*/ 412 h 3986"/>
              <a:gd name="T90" fmla="*/ 9032 w 13606"/>
              <a:gd name="T91" fmla="*/ 437 h 3986"/>
              <a:gd name="T92" fmla="*/ 9103 w 13606"/>
              <a:gd name="T93" fmla="*/ 438 h 3986"/>
              <a:gd name="T94" fmla="*/ 12235 w 13606"/>
              <a:gd name="T95" fmla="*/ 438 h 3986"/>
              <a:gd name="T96" fmla="*/ 12286 w 13606"/>
              <a:gd name="T97" fmla="*/ 438 h 3986"/>
              <a:gd name="T98" fmla="*/ 12323 w 13606"/>
              <a:gd name="T99" fmla="*/ 429 h 3986"/>
              <a:gd name="T100" fmla="*/ 12884 w 13606"/>
              <a:gd name="T101" fmla="*/ 304 h 3986"/>
              <a:gd name="T102" fmla="*/ 13005 w 13606"/>
              <a:gd name="T103" fmla="*/ 430 h 3986"/>
              <a:gd name="T104" fmla="*/ 13062 w 13606"/>
              <a:gd name="T105" fmla="*/ 438 h 3986"/>
              <a:gd name="T106" fmla="*/ 13606 w 13606"/>
              <a:gd name="T107" fmla="*/ 438 h 3986"/>
              <a:gd name="T108" fmla="*/ 13606 w 13606"/>
              <a:gd name="T109" fmla="*/ 3986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06" h="3986">
                <a:moveTo>
                  <a:pt x="13606" y="3986"/>
                </a:moveTo>
                <a:cubicBezTo>
                  <a:pt x="0" y="3986"/>
                  <a:pt x="0" y="3986"/>
                  <a:pt x="0" y="3986"/>
                </a:cubicBezTo>
                <a:cubicBezTo>
                  <a:pt x="0" y="438"/>
                  <a:pt x="0" y="438"/>
                  <a:pt x="0" y="438"/>
                </a:cubicBezTo>
                <a:cubicBezTo>
                  <a:pt x="0" y="438"/>
                  <a:pt x="269" y="438"/>
                  <a:pt x="730" y="438"/>
                </a:cubicBezTo>
                <a:cubicBezTo>
                  <a:pt x="751" y="438"/>
                  <a:pt x="772" y="438"/>
                  <a:pt x="792" y="437"/>
                </a:cubicBezTo>
                <a:cubicBezTo>
                  <a:pt x="812" y="436"/>
                  <a:pt x="806" y="427"/>
                  <a:pt x="810" y="419"/>
                </a:cubicBezTo>
                <a:cubicBezTo>
                  <a:pt x="864" y="276"/>
                  <a:pt x="1000" y="168"/>
                  <a:pt x="1152" y="160"/>
                </a:cubicBezTo>
                <a:cubicBezTo>
                  <a:pt x="1280" y="156"/>
                  <a:pt x="1412" y="212"/>
                  <a:pt x="1484" y="320"/>
                </a:cubicBezTo>
                <a:cubicBezTo>
                  <a:pt x="1476" y="308"/>
                  <a:pt x="1464" y="292"/>
                  <a:pt x="1456" y="280"/>
                </a:cubicBezTo>
                <a:cubicBezTo>
                  <a:pt x="1596" y="436"/>
                  <a:pt x="1580" y="692"/>
                  <a:pt x="1423" y="827"/>
                </a:cubicBezTo>
                <a:cubicBezTo>
                  <a:pt x="1410" y="840"/>
                  <a:pt x="1387" y="831"/>
                  <a:pt x="1392" y="851"/>
                </a:cubicBezTo>
                <a:cubicBezTo>
                  <a:pt x="1461" y="1025"/>
                  <a:pt x="1671" y="1127"/>
                  <a:pt x="1856" y="1064"/>
                </a:cubicBezTo>
                <a:cubicBezTo>
                  <a:pt x="2124" y="976"/>
                  <a:pt x="2144" y="676"/>
                  <a:pt x="2128" y="440"/>
                </a:cubicBezTo>
                <a:cubicBezTo>
                  <a:pt x="2128" y="444"/>
                  <a:pt x="2128" y="448"/>
                  <a:pt x="2128" y="452"/>
                </a:cubicBezTo>
                <a:cubicBezTo>
                  <a:pt x="2128" y="448"/>
                  <a:pt x="2128" y="440"/>
                  <a:pt x="2128" y="440"/>
                </a:cubicBezTo>
                <a:cubicBezTo>
                  <a:pt x="2140" y="436"/>
                  <a:pt x="2156" y="440"/>
                  <a:pt x="2168" y="438"/>
                </a:cubicBezTo>
                <a:cubicBezTo>
                  <a:pt x="2201" y="438"/>
                  <a:pt x="2234" y="438"/>
                  <a:pt x="2267" y="438"/>
                </a:cubicBezTo>
                <a:cubicBezTo>
                  <a:pt x="2351" y="438"/>
                  <a:pt x="2436" y="438"/>
                  <a:pt x="2522" y="438"/>
                </a:cubicBezTo>
                <a:cubicBezTo>
                  <a:pt x="2539" y="438"/>
                  <a:pt x="2557" y="439"/>
                  <a:pt x="2573" y="439"/>
                </a:cubicBezTo>
                <a:cubicBezTo>
                  <a:pt x="2628" y="436"/>
                  <a:pt x="2692" y="456"/>
                  <a:pt x="2708" y="512"/>
                </a:cubicBezTo>
                <a:cubicBezTo>
                  <a:pt x="2736" y="624"/>
                  <a:pt x="2756" y="740"/>
                  <a:pt x="2844" y="820"/>
                </a:cubicBezTo>
                <a:cubicBezTo>
                  <a:pt x="2948" y="912"/>
                  <a:pt x="3088" y="940"/>
                  <a:pt x="3216" y="892"/>
                </a:cubicBezTo>
                <a:cubicBezTo>
                  <a:pt x="3408" y="816"/>
                  <a:pt x="3572" y="656"/>
                  <a:pt x="3600" y="440"/>
                </a:cubicBezTo>
                <a:cubicBezTo>
                  <a:pt x="3600" y="432"/>
                  <a:pt x="3620" y="448"/>
                  <a:pt x="3630" y="438"/>
                </a:cubicBezTo>
                <a:cubicBezTo>
                  <a:pt x="3650" y="438"/>
                  <a:pt x="3669" y="438"/>
                  <a:pt x="3689" y="438"/>
                </a:cubicBezTo>
                <a:cubicBezTo>
                  <a:pt x="3886" y="438"/>
                  <a:pt x="4088" y="438"/>
                  <a:pt x="4294" y="438"/>
                </a:cubicBezTo>
                <a:cubicBezTo>
                  <a:pt x="4314" y="438"/>
                  <a:pt x="4335" y="438"/>
                  <a:pt x="4354" y="438"/>
                </a:cubicBezTo>
                <a:cubicBezTo>
                  <a:pt x="4372" y="436"/>
                  <a:pt x="4372" y="420"/>
                  <a:pt x="4372" y="412"/>
                </a:cubicBezTo>
                <a:cubicBezTo>
                  <a:pt x="4396" y="244"/>
                  <a:pt x="4476" y="76"/>
                  <a:pt x="4648" y="24"/>
                </a:cubicBezTo>
                <a:cubicBezTo>
                  <a:pt x="4728" y="0"/>
                  <a:pt x="4808" y="4"/>
                  <a:pt x="4884" y="32"/>
                </a:cubicBezTo>
                <a:cubicBezTo>
                  <a:pt x="5044" y="96"/>
                  <a:pt x="5132" y="268"/>
                  <a:pt x="5116" y="436"/>
                </a:cubicBezTo>
                <a:cubicBezTo>
                  <a:pt x="5116" y="440"/>
                  <a:pt x="5124" y="440"/>
                  <a:pt x="5128" y="440"/>
                </a:cubicBezTo>
                <a:cubicBezTo>
                  <a:pt x="5136" y="439"/>
                  <a:pt x="5154" y="438"/>
                  <a:pt x="5175" y="438"/>
                </a:cubicBezTo>
                <a:cubicBezTo>
                  <a:pt x="5421" y="438"/>
                  <a:pt x="5670" y="438"/>
                  <a:pt x="5921" y="438"/>
                </a:cubicBezTo>
                <a:cubicBezTo>
                  <a:pt x="5939" y="437"/>
                  <a:pt x="5954" y="434"/>
                  <a:pt x="5969" y="431"/>
                </a:cubicBezTo>
                <a:cubicBezTo>
                  <a:pt x="6164" y="280"/>
                  <a:pt x="6432" y="280"/>
                  <a:pt x="6632" y="427"/>
                </a:cubicBezTo>
                <a:cubicBezTo>
                  <a:pt x="6645" y="432"/>
                  <a:pt x="6660" y="435"/>
                  <a:pt x="6676" y="438"/>
                </a:cubicBezTo>
                <a:cubicBezTo>
                  <a:pt x="6900" y="438"/>
                  <a:pt x="7123" y="438"/>
                  <a:pt x="7346" y="438"/>
                </a:cubicBezTo>
                <a:cubicBezTo>
                  <a:pt x="7373" y="438"/>
                  <a:pt x="7401" y="438"/>
                  <a:pt x="7429" y="438"/>
                </a:cubicBezTo>
                <a:cubicBezTo>
                  <a:pt x="7432" y="440"/>
                  <a:pt x="7444" y="436"/>
                  <a:pt x="7444" y="436"/>
                </a:cubicBezTo>
                <a:cubicBezTo>
                  <a:pt x="7452" y="200"/>
                  <a:pt x="7680" y="0"/>
                  <a:pt x="7920" y="72"/>
                </a:cubicBezTo>
                <a:cubicBezTo>
                  <a:pt x="8080" y="120"/>
                  <a:pt x="8176" y="268"/>
                  <a:pt x="8196" y="432"/>
                </a:cubicBezTo>
                <a:cubicBezTo>
                  <a:pt x="8196" y="448"/>
                  <a:pt x="8215" y="436"/>
                  <a:pt x="8223" y="437"/>
                </a:cubicBezTo>
                <a:cubicBezTo>
                  <a:pt x="8244" y="440"/>
                  <a:pt x="8260" y="428"/>
                  <a:pt x="8272" y="416"/>
                </a:cubicBezTo>
                <a:cubicBezTo>
                  <a:pt x="8440" y="204"/>
                  <a:pt x="8756" y="204"/>
                  <a:pt x="8932" y="412"/>
                </a:cubicBezTo>
                <a:cubicBezTo>
                  <a:pt x="8952" y="440"/>
                  <a:pt x="8996" y="440"/>
                  <a:pt x="9032" y="437"/>
                </a:cubicBezTo>
                <a:cubicBezTo>
                  <a:pt x="9056" y="438"/>
                  <a:pt x="9080" y="438"/>
                  <a:pt x="9103" y="438"/>
                </a:cubicBezTo>
                <a:cubicBezTo>
                  <a:pt x="10319" y="438"/>
                  <a:pt x="11424" y="438"/>
                  <a:pt x="12235" y="438"/>
                </a:cubicBezTo>
                <a:cubicBezTo>
                  <a:pt x="12252" y="438"/>
                  <a:pt x="12269" y="438"/>
                  <a:pt x="12286" y="438"/>
                </a:cubicBezTo>
                <a:cubicBezTo>
                  <a:pt x="12300" y="432"/>
                  <a:pt x="12314" y="439"/>
                  <a:pt x="12323" y="429"/>
                </a:cubicBezTo>
                <a:cubicBezTo>
                  <a:pt x="12440" y="244"/>
                  <a:pt x="12696" y="172"/>
                  <a:pt x="12884" y="304"/>
                </a:cubicBezTo>
                <a:cubicBezTo>
                  <a:pt x="12932" y="340"/>
                  <a:pt x="12976" y="380"/>
                  <a:pt x="13005" y="430"/>
                </a:cubicBezTo>
                <a:cubicBezTo>
                  <a:pt x="13016" y="437"/>
                  <a:pt x="13039" y="438"/>
                  <a:pt x="13062" y="438"/>
                </a:cubicBezTo>
                <a:cubicBezTo>
                  <a:pt x="13409" y="438"/>
                  <a:pt x="13606" y="438"/>
                  <a:pt x="13606" y="438"/>
                </a:cubicBezTo>
                <a:lnTo>
                  <a:pt x="13606" y="3986"/>
                </a:lnTo>
                <a:close/>
              </a:path>
            </a:pathLst>
          </a:custGeom>
          <a:solidFill>
            <a:srgbClr val="1E2D5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 name="组合 8"/>
          <p:cNvGrpSpPr/>
          <p:nvPr userDrawn="1"/>
        </p:nvGrpSpPr>
        <p:grpSpPr>
          <a:xfrm>
            <a:off x="-72008" y="4391266"/>
            <a:ext cx="12360696" cy="948942"/>
            <a:chOff x="-225426" y="5370513"/>
            <a:chExt cx="12639676" cy="1293812"/>
          </a:xfrm>
        </p:grpSpPr>
        <p:sp>
          <p:nvSpPr>
            <p:cNvPr id="10" name="Freeform 38"/>
            <p:cNvSpPr/>
            <p:nvPr/>
          </p:nvSpPr>
          <p:spPr bwMode="auto">
            <a:xfrm>
              <a:off x="514350" y="5708650"/>
              <a:ext cx="798513" cy="757237"/>
            </a:xfrm>
            <a:custGeom>
              <a:avLst/>
              <a:gdLst>
                <a:gd name="T0" fmla="*/ 80 w 864"/>
                <a:gd name="T1" fmla="*/ 432 h 819"/>
                <a:gd name="T2" fmla="*/ 108 w 864"/>
                <a:gd name="T3" fmla="*/ 295 h 819"/>
                <a:gd name="T4" fmla="*/ 235 w 864"/>
                <a:gd name="T5" fmla="*/ 140 h 819"/>
                <a:gd name="T6" fmla="*/ 432 w 864"/>
                <a:gd name="T7" fmla="*/ 80 h 819"/>
                <a:gd name="T8" fmla="*/ 569 w 864"/>
                <a:gd name="T9" fmla="*/ 108 h 819"/>
                <a:gd name="T10" fmla="*/ 724 w 864"/>
                <a:gd name="T11" fmla="*/ 235 h 819"/>
                <a:gd name="T12" fmla="*/ 784 w 864"/>
                <a:gd name="T13" fmla="*/ 432 h 819"/>
                <a:gd name="T14" fmla="*/ 735 w 864"/>
                <a:gd name="T15" fmla="*/ 612 h 819"/>
                <a:gd name="T16" fmla="*/ 605 w 864"/>
                <a:gd name="T17" fmla="*/ 739 h 819"/>
                <a:gd name="T18" fmla="*/ 590 w 864"/>
                <a:gd name="T19" fmla="*/ 793 h 819"/>
                <a:gd name="T20" fmla="*/ 644 w 864"/>
                <a:gd name="T21" fmla="*/ 808 h 819"/>
                <a:gd name="T22" fmla="*/ 803 w 864"/>
                <a:gd name="T23" fmla="*/ 653 h 819"/>
                <a:gd name="T24" fmla="*/ 864 w 864"/>
                <a:gd name="T25" fmla="*/ 432 h 819"/>
                <a:gd name="T26" fmla="*/ 830 w 864"/>
                <a:gd name="T27" fmla="*/ 264 h 819"/>
                <a:gd name="T28" fmla="*/ 674 w 864"/>
                <a:gd name="T29" fmla="*/ 74 h 819"/>
                <a:gd name="T30" fmla="*/ 432 w 864"/>
                <a:gd name="T31" fmla="*/ 0 h 819"/>
                <a:gd name="T32" fmla="*/ 264 w 864"/>
                <a:gd name="T33" fmla="*/ 34 h 819"/>
                <a:gd name="T34" fmla="*/ 74 w 864"/>
                <a:gd name="T35" fmla="*/ 190 h 819"/>
                <a:gd name="T36" fmla="*/ 0 w 864"/>
                <a:gd name="T37" fmla="*/ 432 h 819"/>
                <a:gd name="T38" fmla="*/ 40 w 864"/>
                <a:gd name="T39" fmla="*/ 472 h 819"/>
                <a:gd name="T40" fmla="*/ 80 w 864"/>
                <a:gd name="T41" fmla="*/ 43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 h="819">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1"/>
                    <a:pt x="784" y="359"/>
                    <a:pt x="784" y="432"/>
                  </a:cubicBezTo>
                  <a:cubicBezTo>
                    <a:pt x="784" y="498"/>
                    <a:pt x="766" y="559"/>
                    <a:pt x="735" y="612"/>
                  </a:cubicBezTo>
                  <a:cubicBezTo>
                    <a:pt x="703" y="665"/>
                    <a:pt x="658" y="708"/>
                    <a:pt x="605" y="739"/>
                  </a:cubicBezTo>
                  <a:cubicBezTo>
                    <a:pt x="586" y="749"/>
                    <a:pt x="579" y="774"/>
                    <a:pt x="590" y="793"/>
                  </a:cubicBezTo>
                  <a:cubicBezTo>
                    <a:pt x="601" y="812"/>
                    <a:pt x="625" y="819"/>
                    <a:pt x="644" y="808"/>
                  </a:cubicBezTo>
                  <a:cubicBezTo>
                    <a:pt x="710" y="771"/>
                    <a:pt x="765" y="717"/>
                    <a:pt x="803" y="653"/>
                  </a:cubicBezTo>
                  <a:cubicBezTo>
                    <a:pt x="842" y="588"/>
                    <a:pt x="864" y="512"/>
                    <a:pt x="864" y="432"/>
                  </a:cubicBezTo>
                  <a:cubicBezTo>
                    <a:pt x="864" y="372"/>
                    <a:pt x="852" y="315"/>
                    <a:pt x="830" y="264"/>
                  </a:cubicBezTo>
                  <a:cubicBezTo>
                    <a:pt x="797" y="186"/>
                    <a:pt x="742" y="120"/>
                    <a:pt x="674" y="74"/>
                  </a:cubicBezTo>
                  <a:cubicBezTo>
                    <a:pt x="605" y="27"/>
                    <a:pt x="521" y="0"/>
                    <a:pt x="432" y="0"/>
                  </a:cubicBezTo>
                  <a:cubicBezTo>
                    <a:pt x="372" y="0"/>
                    <a:pt x="316" y="12"/>
                    <a:pt x="264" y="34"/>
                  </a:cubicBezTo>
                  <a:cubicBezTo>
                    <a:pt x="186" y="67"/>
                    <a:pt x="120" y="121"/>
                    <a:pt x="74" y="190"/>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39"/>
            <p:cNvSpPr/>
            <p:nvPr/>
          </p:nvSpPr>
          <p:spPr bwMode="auto">
            <a:xfrm>
              <a:off x="3803650" y="5370513"/>
              <a:ext cx="798513"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4" y="74"/>
                  </a:cubicBezTo>
                  <a:cubicBezTo>
                    <a:pt x="605" y="27"/>
                    <a:pt x="521" y="0"/>
                    <a:pt x="432" y="0"/>
                  </a:cubicBezTo>
                  <a:cubicBezTo>
                    <a:pt x="372" y="0"/>
                    <a:pt x="316" y="12"/>
                    <a:pt x="264" y="34"/>
                  </a:cubicBezTo>
                  <a:cubicBezTo>
                    <a:pt x="186" y="67"/>
                    <a:pt x="120"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40"/>
            <p:cNvSpPr/>
            <p:nvPr/>
          </p:nvSpPr>
          <p:spPr bwMode="auto">
            <a:xfrm>
              <a:off x="6532562" y="5584825"/>
              <a:ext cx="796925"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5" y="232"/>
                    <a:pt x="179" y="178"/>
                    <a:pt x="235" y="140"/>
                  </a:cubicBezTo>
                  <a:cubicBezTo>
                    <a:pt x="292"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3" y="121"/>
                    <a:pt x="674" y="74"/>
                  </a:cubicBezTo>
                  <a:cubicBezTo>
                    <a:pt x="605" y="27"/>
                    <a:pt x="522" y="0"/>
                    <a:pt x="432" y="0"/>
                  </a:cubicBezTo>
                  <a:cubicBezTo>
                    <a:pt x="373" y="0"/>
                    <a:pt x="316" y="12"/>
                    <a:pt x="264" y="34"/>
                  </a:cubicBezTo>
                  <a:cubicBezTo>
                    <a:pt x="186" y="67"/>
                    <a:pt x="121"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Freeform 41"/>
            <p:cNvSpPr/>
            <p:nvPr/>
          </p:nvSpPr>
          <p:spPr bwMode="auto">
            <a:xfrm>
              <a:off x="11060112" y="5699125"/>
              <a:ext cx="798513" cy="436562"/>
            </a:xfrm>
            <a:custGeom>
              <a:avLst/>
              <a:gdLst>
                <a:gd name="T0" fmla="*/ 80 w 864"/>
                <a:gd name="T1" fmla="*/ 376 h 472"/>
                <a:gd name="T2" fmla="*/ 107 w 864"/>
                <a:gd name="T3" fmla="*/ 250 h 472"/>
                <a:gd name="T4" fmla="*/ 157 w 864"/>
                <a:gd name="T5" fmla="*/ 178 h 472"/>
                <a:gd name="T6" fmla="*/ 275 w 864"/>
                <a:gd name="T7" fmla="*/ 106 h 472"/>
                <a:gd name="T8" fmla="*/ 432 w 864"/>
                <a:gd name="T9" fmla="*/ 80 h 472"/>
                <a:gd name="T10" fmla="*/ 569 w 864"/>
                <a:gd name="T11" fmla="*/ 108 h 472"/>
                <a:gd name="T12" fmla="*/ 724 w 864"/>
                <a:gd name="T13" fmla="*/ 235 h 472"/>
                <a:gd name="T14" fmla="*/ 784 w 864"/>
                <a:gd name="T15" fmla="*/ 432 h 472"/>
                <a:gd name="T16" fmla="*/ 824 w 864"/>
                <a:gd name="T17" fmla="*/ 472 h 472"/>
                <a:gd name="T18" fmla="*/ 864 w 864"/>
                <a:gd name="T19" fmla="*/ 432 h 472"/>
                <a:gd name="T20" fmla="*/ 830 w 864"/>
                <a:gd name="T21" fmla="*/ 264 h 472"/>
                <a:gd name="T22" fmla="*/ 673 w 864"/>
                <a:gd name="T23" fmla="*/ 74 h 472"/>
                <a:gd name="T24" fmla="*/ 432 w 864"/>
                <a:gd name="T25" fmla="*/ 0 h 472"/>
                <a:gd name="T26" fmla="*/ 267 w 864"/>
                <a:gd name="T27" fmla="*/ 24 h 472"/>
                <a:gd name="T28" fmla="*/ 161 w 864"/>
                <a:gd name="T29" fmla="*/ 73 h 472"/>
                <a:gd name="T30" fmla="*/ 43 w 864"/>
                <a:gd name="T31" fmla="*/ 198 h 472"/>
                <a:gd name="T32" fmla="*/ 0 w 864"/>
                <a:gd name="T33" fmla="*/ 376 h 472"/>
                <a:gd name="T34" fmla="*/ 40 w 864"/>
                <a:gd name="T35" fmla="*/ 416 h 472"/>
                <a:gd name="T36" fmla="*/ 80 w 864"/>
                <a:gd name="T37" fmla="*/ 3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472">
                  <a:moveTo>
                    <a:pt x="80" y="376"/>
                  </a:moveTo>
                  <a:cubicBezTo>
                    <a:pt x="80" y="327"/>
                    <a:pt x="89" y="286"/>
                    <a:pt x="107" y="250"/>
                  </a:cubicBezTo>
                  <a:cubicBezTo>
                    <a:pt x="119" y="223"/>
                    <a:pt x="137" y="199"/>
                    <a:pt x="157" y="178"/>
                  </a:cubicBezTo>
                  <a:cubicBezTo>
                    <a:pt x="189" y="147"/>
                    <a:pt x="229" y="122"/>
                    <a:pt x="275" y="106"/>
                  </a:cubicBezTo>
                  <a:cubicBezTo>
                    <a:pt x="322" y="89"/>
                    <a:pt x="375" y="80"/>
                    <a:pt x="432" y="80"/>
                  </a:cubicBezTo>
                  <a:cubicBezTo>
                    <a:pt x="480"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3" y="74"/>
                  </a:cubicBezTo>
                  <a:cubicBezTo>
                    <a:pt x="604" y="27"/>
                    <a:pt x="521" y="0"/>
                    <a:pt x="432" y="0"/>
                  </a:cubicBezTo>
                  <a:cubicBezTo>
                    <a:pt x="374" y="0"/>
                    <a:pt x="318" y="8"/>
                    <a:pt x="267" y="24"/>
                  </a:cubicBezTo>
                  <a:cubicBezTo>
                    <a:pt x="229" y="36"/>
                    <a:pt x="193" y="52"/>
                    <a:pt x="161" y="73"/>
                  </a:cubicBezTo>
                  <a:cubicBezTo>
                    <a:pt x="112" y="105"/>
                    <a:pt x="71" y="147"/>
                    <a:pt x="43" y="198"/>
                  </a:cubicBezTo>
                  <a:cubicBezTo>
                    <a:pt x="15" y="249"/>
                    <a:pt x="0" y="309"/>
                    <a:pt x="0" y="376"/>
                  </a:cubicBezTo>
                  <a:cubicBezTo>
                    <a:pt x="0" y="398"/>
                    <a:pt x="18" y="416"/>
                    <a:pt x="40" y="416"/>
                  </a:cubicBezTo>
                  <a:cubicBezTo>
                    <a:pt x="62" y="416"/>
                    <a:pt x="80" y="398"/>
                    <a:pt x="80" y="3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Freeform 42"/>
            <p:cNvSpPr/>
            <p:nvPr/>
          </p:nvSpPr>
          <p:spPr bwMode="auto">
            <a:xfrm>
              <a:off x="1103312" y="6067425"/>
              <a:ext cx="766763" cy="596900"/>
            </a:xfrm>
            <a:custGeom>
              <a:avLst/>
              <a:gdLst>
                <a:gd name="T0" fmla="*/ 714 w 830"/>
                <a:gd name="T1" fmla="*/ 63 h 646"/>
                <a:gd name="T2" fmla="*/ 750 w 830"/>
                <a:gd name="T3" fmla="*/ 217 h 646"/>
                <a:gd name="T4" fmla="*/ 698 w 830"/>
                <a:gd name="T5" fmla="*/ 401 h 646"/>
                <a:gd name="T6" fmla="*/ 552 w 830"/>
                <a:gd name="T7" fmla="*/ 534 h 646"/>
                <a:gd name="T8" fmla="*/ 525 w 830"/>
                <a:gd name="T9" fmla="*/ 545 h 646"/>
                <a:gd name="T10" fmla="*/ 465 w 830"/>
                <a:gd name="T11" fmla="*/ 559 h 646"/>
                <a:gd name="T12" fmla="*/ 392 w 830"/>
                <a:gd name="T13" fmla="*/ 566 h 646"/>
                <a:gd name="T14" fmla="*/ 308 w 830"/>
                <a:gd name="T15" fmla="*/ 557 h 646"/>
                <a:gd name="T16" fmla="*/ 184 w 830"/>
                <a:gd name="T17" fmla="*/ 500 h 646"/>
                <a:gd name="T18" fmla="*/ 82 w 830"/>
                <a:gd name="T19" fmla="*/ 372 h 646"/>
                <a:gd name="T20" fmla="*/ 28 w 830"/>
                <a:gd name="T21" fmla="*/ 354 h 646"/>
                <a:gd name="T22" fmla="*/ 10 w 830"/>
                <a:gd name="T23" fmla="*/ 407 h 646"/>
                <a:gd name="T24" fmla="*/ 89 w 830"/>
                <a:gd name="T25" fmla="*/ 522 h 646"/>
                <a:gd name="T26" fmla="*/ 238 w 830"/>
                <a:gd name="T27" fmla="*/ 619 h 646"/>
                <a:gd name="T28" fmla="*/ 392 w 830"/>
                <a:gd name="T29" fmla="*/ 646 h 646"/>
                <a:gd name="T30" fmla="*/ 504 w 830"/>
                <a:gd name="T31" fmla="*/ 633 h 646"/>
                <a:gd name="T32" fmla="*/ 550 w 830"/>
                <a:gd name="T33" fmla="*/ 621 h 646"/>
                <a:gd name="T34" fmla="*/ 588 w 830"/>
                <a:gd name="T35" fmla="*/ 605 h 646"/>
                <a:gd name="T36" fmla="*/ 766 w 830"/>
                <a:gd name="T37" fmla="*/ 443 h 646"/>
                <a:gd name="T38" fmla="*/ 830 w 830"/>
                <a:gd name="T39" fmla="*/ 217 h 646"/>
                <a:gd name="T40" fmla="*/ 786 w 830"/>
                <a:gd name="T41" fmla="*/ 28 h 646"/>
                <a:gd name="T42" fmla="*/ 732 w 830"/>
                <a:gd name="T43" fmla="*/ 9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8" y="113"/>
                    <a:pt x="750" y="165"/>
                    <a:pt x="750" y="217"/>
                  </a:cubicBezTo>
                  <a:cubicBezTo>
                    <a:pt x="750" y="282"/>
                    <a:pt x="732" y="346"/>
                    <a:pt x="698" y="401"/>
                  </a:cubicBezTo>
                  <a:cubicBezTo>
                    <a:pt x="664" y="457"/>
                    <a:pt x="615" y="503"/>
                    <a:pt x="552" y="534"/>
                  </a:cubicBezTo>
                  <a:cubicBezTo>
                    <a:pt x="545" y="537"/>
                    <a:pt x="536" y="541"/>
                    <a:pt x="525" y="545"/>
                  </a:cubicBezTo>
                  <a:cubicBezTo>
                    <a:pt x="508" y="550"/>
                    <a:pt x="488" y="556"/>
                    <a:pt x="465" y="559"/>
                  </a:cubicBezTo>
                  <a:cubicBezTo>
                    <a:pt x="443" y="563"/>
                    <a:pt x="418" y="566"/>
                    <a:pt x="392" y="566"/>
                  </a:cubicBezTo>
                  <a:cubicBezTo>
                    <a:pt x="365" y="566"/>
                    <a:pt x="336" y="563"/>
                    <a:pt x="308" y="557"/>
                  </a:cubicBezTo>
                  <a:cubicBezTo>
                    <a:pt x="265" y="547"/>
                    <a:pt x="223" y="530"/>
                    <a:pt x="184" y="500"/>
                  </a:cubicBezTo>
                  <a:cubicBezTo>
                    <a:pt x="145" y="471"/>
                    <a:pt x="110" y="430"/>
                    <a:pt x="82" y="372"/>
                  </a:cubicBezTo>
                  <a:cubicBezTo>
                    <a:pt x="72" y="352"/>
                    <a:pt x="48" y="344"/>
                    <a:pt x="28" y="354"/>
                  </a:cubicBezTo>
                  <a:cubicBezTo>
                    <a:pt x="8" y="363"/>
                    <a:pt x="0" y="387"/>
                    <a:pt x="10" y="407"/>
                  </a:cubicBezTo>
                  <a:cubicBezTo>
                    <a:pt x="32" y="453"/>
                    <a:pt x="59" y="491"/>
                    <a:pt x="89" y="522"/>
                  </a:cubicBezTo>
                  <a:cubicBezTo>
                    <a:pt x="134" y="569"/>
                    <a:pt x="186" y="601"/>
                    <a:pt x="238" y="619"/>
                  </a:cubicBezTo>
                  <a:cubicBezTo>
                    <a:pt x="290" y="638"/>
                    <a:pt x="343" y="646"/>
                    <a:pt x="392" y="646"/>
                  </a:cubicBezTo>
                  <a:cubicBezTo>
                    <a:pt x="433" y="646"/>
                    <a:pt x="471" y="641"/>
                    <a:pt x="504" y="633"/>
                  </a:cubicBezTo>
                  <a:cubicBezTo>
                    <a:pt x="521" y="630"/>
                    <a:pt x="536" y="625"/>
                    <a:pt x="550" y="621"/>
                  </a:cubicBezTo>
                  <a:cubicBezTo>
                    <a:pt x="564" y="616"/>
                    <a:pt x="576" y="611"/>
                    <a:pt x="588" y="605"/>
                  </a:cubicBezTo>
                  <a:cubicBezTo>
                    <a:pt x="664" y="568"/>
                    <a:pt x="725" y="511"/>
                    <a:pt x="766" y="443"/>
                  </a:cubicBezTo>
                  <a:cubicBezTo>
                    <a:pt x="808" y="375"/>
                    <a:pt x="830" y="297"/>
                    <a:pt x="830" y="217"/>
                  </a:cubicBezTo>
                  <a:cubicBezTo>
                    <a:pt x="830" y="153"/>
                    <a:pt x="816" y="89"/>
                    <a:pt x="786" y="28"/>
                  </a:cubicBezTo>
                  <a:cubicBezTo>
                    <a:pt x="776" y="8"/>
                    <a:pt x="752" y="0"/>
                    <a:pt x="732" y="9"/>
                  </a:cubicBezTo>
                  <a:cubicBezTo>
                    <a:pt x="712" y="19"/>
                    <a:pt x="704" y="43"/>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43"/>
            <p:cNvSpPr/>
            <p:nvPr/>
          </p:nvSpPr>
          <p:spPr bwMode="auto">
            <a:xfrm>
              <a:off x="2279650" y="5703888"/>
              <a:ext cx="766763" cy="596900"/>
            </a:xfrm>
            <a:custGeom>
              <a:avLst/>
              <a:gdLst>
                <a:gd name="T0" fmla="*/ 714 w 830"/>
                <a:gd name="T1" fmla="*/ 63 h 646"/>
                <a:gd name="T2" fmla="*/ 750 w 830"/>
                <a:gd name="T3" fmla="*/ 218 h 646"/>
                <a:gd name="T4" fmla="*/ 698 w 830"/>
                <a:gd name="T5" fmla="*/ 402 h 646"/>
                <a:gd name="T6" fmla="*/ 553 w 830"/>
                <a:gd name="T7" fmla="*/ 534 h 646"/>
                <a:gd name="T8" fmla="*/ 525 w 830"/>
                <a:gd name="T9" fmla="*/ 546 h 646"/>
                <a:gd name="T10" fmla="*/ 466 w 830"/>
                <a:gd name="T11" fmla="*/ 560 h 646"/>
                <a:gd name="T12" fmla="*/ 393 w 830"/>
                <a:gd name="T13" fmla="*/ 566 h 646"/>
                <a:gd name="T14" fmla="*/ 308 w 830"/>
                <a:gd name="T15" fmla="*/ 557 h 646"/>
                <a:gd name="T16" fmla="*/ 184 w 830"/>
                <a:gd name="T17" fmla="*/ 501 h 646"/>
                <a:gd name="T18" fmla="*/ 82 w 830"/>
                <a:gd name="T19" fmla="*/ 373 h 646"/>
                <a:gd name="T20" fmla="*/ 28 w 830"/>
                <a:gd name="T21" fmla="*/ 354 h 646"/>
                <a:gd name="T22" fmla="*/ 10 w 830"/>
                <a:gd name="T23" fmla="*/ 408 h 646"/>
                <a:gd name="T24" fmla="*/ 89 w 830"/>
                <a:gd name="T25" fmla="*/ 523 h 646"/>
                <a:gd name="T26" fmla="*/ 238 w 830"/>
                <a:gd name="T27" fmla="*/ 620 h 646"/>
                <a:gd name="T28" fmla="*/ 393 w 830"/>
                <a:gd name="T29" fmla="*/ 646 h 646"/>
                <a:gd name="T30" fmla="*/ 505 w 830"/>
                <a:gd name="T31" fmla="*/ 634 h 646"/>
                <a:gd name="T32" fmla="*/ 550 w 830"/>
                <a:gd name="T33" fmla="*/ 621 h 646"/>
                <a:gd name="T34" fmla="*/ 588 w 830"/>
                <a:gd name="T35" fmla="*/ 606 h 646"/>
                <a:gd name="T36" fmla="*/ 767 w 830"/>
                <a:gd name="T37" fmla="*/ 444 h 646"/>
                <a:gd name="T38" fmla="*/ 830 w 830"/>
                <a:gd name="T39" fmla="*/ 218 h 646"/>
                <a:gd name="T40" fmla="*/ 786 w 830"/>
                <a:gd name="T41" fmla="*/ 28 h 646"/>
                <a:gd name="T42" fmla="*/ 733 w 830"/>
                <a:gd name="T43" fmla="*/ 10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9" y="113"/>
                    <a:pt x="750" y="166"/>
                    <a:pt x="750" y="218"/>
                  </a:cubicBezTo>
                  <a:cubicBezTo>
                    <a:pt x="750" y="283"/>
                    <a:pt x="732" y="347"/>
                    <a:pt x="698" y="402"/>
                  </a:cubicBezTo>
                  <a:cubicBezTo>
                    <a:pt x="665" y="457"/>
                    <a:pt x="615" y="504"/>
                    <a:pt x="553" y="534"/>
                  </a:cubicBezTo>
                  <a:cubicBezTo>
                    <a:pt x="545" y="538"/>
                    <a:pt x="536" y="542"/>
                    <a:pt x="525" y="546"/>
                  </a:cubicBezTo>
                  <a:cubicBezTo>
                    <a:pt x="508" y="551"/>
                    <a:pt x="488" y="556"/>
                    <a:pt x="466" y="560"/>
                  </a:cubicBezTo>
                  <a:cubicBezTo>
                    <a:pt x="443" y="564"/>
                    <a:pt x="418" y="566"/>
                    <a:pt x="393" y="566"/>
                  </a:cubicBezTo>
                  <a:cubicBezTo>
                    <a:pt x="365" y="566"/>
                    <a:pt x="337" y="564"/>
                    <a:pt x="308" y="557"/>
                  </a:cubicBezTo>
                  <a:cubicBezTo>
                    <a:pt x="265" y="548"/>
                    <a:pt x="223" y="530"/>
                    <a:pt x="184" y="501"/>
                  </a:cubicBezTo>
                  <a:cubicBezTo>
                    <a:pt x="146" y="472"/>
                    <a:pt x="111" y="431"/>
                    <a:pt x="82" y="373"/>
                  </a:cubicBezTo>
                  <a:cubicBezTo>
                    <a:pt x="72" y="353"/>
                    <a:pt x="48" y="345"/>
                    <a:pt x="28" y="354"/>
                  </a:cubicBezTo>
                  <a:cubicBezTo>
                    <a:pt x="9" y="364"/>
                    <a:pt x="0" y="388"/>
                    <a:pt x="10" y="408"/>
                  </a:cubicBezTo>
                  <a:cubicBezTo>
                    <a:pt x="32" y="454"/>
                    <a:pt x="59" y="492"/>
                    <a:pt x="89" y="523"/>
                  </a:cubicBezTo>
                  <a:cubicBezTo>
                    <a:pt x="134" y="570"/>
                    <a:pt x="186" y="601"/>
                    <a:pt x="238" y="620"/>
                  </a:cubicBezTo>
                  <a:cubicBezTo>
                    <a:pt x="291" y="639"/>
                    <a:pt x="344" y="646"/>
                    <a:pt x="393" y="646"/>
                  </a:cubicBezTo>
                  <a:cubicBezTo>
                    <a:pt x="433" y="646"/>
                    <a:pt x="471" y="641"/>
                    <a:pt x="505" y="634"/>
                  </a:cubicBezTo>
                  <a:cubicBezTo>
                    <a:pt x="521" y="630"/>
                    <a:pt x="537" y="626"/>
                    <a:pt x="550" y="621"/>
                  </a:cubicBezTo>
                  <a:cubicBezTo>
                    <a:pt x="564" y="617"/>
                    <a:pt x="577" y="612"/>
                    <a:pt x="588" y="606"/>
                  </a:cubicBezTo>
                  <a:cubicBezTo>
                    <a:pt x="664" y="569"/>
                    <a:pt x="725" y="512"/>
                    <a:pt x="767" y="444"/>
                  </a:cubicBezTo>
                  <a:cubicBezTo>
                    <a:pt x="808" y="376"/>
                    <a:pt x="830" y="298"/>
                    <a:pt x="830" y="218"/>
                  </a:cubicBezTo>
                  <a:cubicBezTo>
                    <a:pt x="830" y="154"/>
                    <a:pt x="816" y="89"/>
                    <a:pt x="786" y="28"/>
                  </a:cubicBezTo>
                  <a:cubicBezTo>
                    <a:pt x="777" y="8"/>
                    <a:pt x="753" y="0"/>
                    <a:pt x="733" y="10"/>
                  </a:cubicBezTo>
                  <a:cubicBezTo>
                    <a:pt x="713" y="20"/>
                    <a:pt x="705" y="44"/>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44"/>
            <p:cNvSpPr/>
            <p:nvPr/>
          </p:nvSpPr>
          <p:spPr bwMode="auto">
            <a:xfrm>
              <a:off x="-225426" y="6034088"/>
              <a:ext cx="749300" cy="74612"/>
            </a:xfrm>
            <a:custGeom>
              <a:avLst/>
              <a:gdLst>
                <a:gd name="T0" fmla="*/ 40 w 810"/>
                <a:gd name="T1" fmla="*/ 80 h 80"/>
                <a:gd name="T2" fmla="*/ 770 w 810"/>
                <a:gd name="T3" fmla="*/ 80 h 80"/>
                <a:gd name="T4" fmla="*/ 810 w 810"/>
                <a:gd name="T5" fmla="*/ 40 h 80"/>
                <a:gd name="T6" fmla="*/ 770 w 810"/>
                <a:gd name="T7" fmla="*/ 0 h 80"/>
                <a:gd name="T8" fmla="*/ 40 w 810"/>
                <a:gd name="T9" fmla="*/ 0 h 80"/>
                <a:gd name="T10" fmla="*/ 0 w 810"/>
                <a:gd name="T11" fmla="*/ 40 h 80"/>
                <a:gd name="T12" fmla="*/ 40 w 81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10" h="80">
                  <a:moveTo>
                    <a:pt x="40" y="80"/>
                  </a:moveTo>
                  <a:cubicBezTo>
                    <a:pt x="770" y="80"/>
                    <a:pt x="770" y="80"/>
                    <a:pt x="770" y="80"/>
                  </a:cubicBezTo>
                  <a:cubicBezTo>
                    <a:pt x="792" y="80"/>
                    <a:pt x="810" y="62"/>
                    <a:pt x="810" y="40"/>
                  </a:cubicBezTo>
                  <a:cubicBezTo>
                    <a:pt x="810" y="18"/>
                    <a:pt x="792" y="0"/>
                    <a:pt x="77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45"/>
            <p:cNvSpPr/>
            <p:nvPr/>
          </p:nvSpPr>
          <p:spPr bwMode="auto">
            <a:xfrm>
              <a:off x="1778000" y="6002338"/>
              <a:ext cx="573088" cy="76200"/>
            </a:xfrm>
            <a:custGeom>
              <a:avLst/>
              <a:gdLst>
                <a:gd name="T0" fmla="*/ 40 w 620"/>
                <a:gd name="T1" fmla="*/ 82 h 82"/>
                <a:gd name="T2" fmla="*/ 580 w 620"/>
                <a:gd name="T3" fmla="*/ 80 h 82"/>
                <a:gd name="T4" fmla="*/ 620 w 620"/>
                <a:gd name="T5" fmla="*/ 40 h 82"/>
                <a:gd name="T6" fmla="*/ 580 w 620"/>
                <a:gd name="T7" fmla="*/ 0 h 82"/>
                <a:gd name="T8" fmla="*/ 40 w 620"/>
                <a:gd name="T9" fmla="*/ 2 h 82"/>
                <a:gd name="T10" fmla="*/ 0 w 620"/>
                <a:gd name="T11" fmla="*/ 42 h 82"/>
                <a:gd name="T12" fmla="*/ 40 w 62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620" h="82">
                  <a:moveTo>
                    <a:pt x="40" y="82"/>
                  </a:moveTo>
                  <a:cubicBezTo>
                    <a:pt x="580" y="80"/>
                    <a:pt x="580" y="80"/>
                    <a:pt x="580" y="80"/>
                  </a:cubicBezTo>
                  <a:cubicBezTo>
                    <a:pt x="602" y="80"/>
                    <a:pt x="620" y="62"/>
                    <a:pt x="620" y="40"/>
                  </a:cubicBezTo>
                  <a:cubicBezTo>
                    <a:pt x="620" y="18"/>
                    <a:pt x="602" y="0"/>
                    <a:pt x="580" y="0"/>
                  </a:cubicBezTo>
                  <a:cubicBezTo>
                    <a:pt x="40" y="2"/>
                    <a:pt x="40" y="2"/>
                    <a:pt x="40" y="2"/>
                  </a:cubicBezTo>
                  <a:cubicBezTo>
                    <a:pt x="18" y="2"/>
                    <a:pt x="0" y="20"/>
                    <a:pt x="0" y="42"/>
                  </a:cubicBezTo>
                  <a:cubicBezTo>
                    <a:pt x="0" y="64"/>
                    <a:pt x="18" y="82"/>
                    <a:pt x="40" y="8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46"/>
            <p:cNvSpPr/>
            <p:nvPr/>
          </p:nvSpPr>
          <p:spPr bwMode="auto">
            <a:xfrm>
              <a:off x="2935287" y="5708650"/>
              <a:ext cx="942975" cy="74612"/>
            </a:xfrm>
            <a:custGeom>
              <a:avLst/>
              <a:gdLst>
                <a:gd name="T0" fmla="*/ 40 w 1020"/>
                <a:gd name="T1" fmla="*/ 80 h 80"/>
                <a:gd name="T2" fmla="*/ 980 w 1020"/>
                <a:gd name="T3" fmla="*/ 80 h 80"/>
                <a:gd name="T4" fmla="*/ 1020 w 1020"/>
                <a:gd name="T5" fmla="*/ 40 h 80"/>
                <a:gd name="T6" fmla="*/ 980 w 1020"/>
                <a:gd name="T7" fmla="*/ 0 h 80"/>
                <a:gd name="T8" fmla="*/ 40 w 1020"/>
                <a:gd name="T9" fmla="*/ 0 h 80"/>
                <a:gd name="T10" fmla="*/ 0 w 1020"/>
                <a:gd name="T11" fmla="*/ 40 h 80"/>
                <a:gd name="T12" fmla="*/ 40 w 10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020" h="80">
                  <a:moveTo>
                    <a:pt x="40" y="80"/>
                  </a:moveTo>
                  <a:cubicBezTo>
                    <a:pt x="980" y="80"/>
                    <a:pt x="980" y="80"/>
                    <a:pt x="980" y="80"/>
                  </a:cubicBezTo>
                  <a:cubicBezTo>
                    <a:pt x="1002" y="80"/>
                    <a:pt x="1020" y="62"/>
                    <a:pt x="1020" y="40"/>
                  </a:cubicBezTo>
                  <a:cubicBezTo>
                    <a:pt x="1020" y="18"/>
                    <a:pt x="1002" y="0"/>
                    <a:pt x="98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47"/>
            <p:cNvSpPr/>
            <p:nvPr/>
          </p:nvSpPr>
          <p:spPr bwMode="auto">
            <a:xfrm>
              <a:off x="4735512" y="6026150"/>
              <a:ext cx="628650" cy="82550"/>
            </a:xfrm>
            <a:custGeom>
              <a:avLst/>
              <a:gdLst>
                <a:gd name="T0" fmla="*/ 40 w 681"/>
                <a:gd name="T1" fmla="*/ 88 h 88"/>
                <a:gd name="T2" fmla="*/ 641 w 681"/>
                <a:gd name="T3" fmla="*/ 81 h 88"/>
                <a:gd name="T4" fmla="*/ 681 w 681"/>
                <a:gd name="T5" fmla="*/ 40 h 88"/>
                <a:gd name="T6" fmla="*/ 640 w 681"/>
                <a:gd name="T7" fmla="*/ 1 h 88"/>
                <a:gd name="T8" fmla="*/ 40 w 681"/>
                <a:gd name="T9" fmla="*/ 8 h 88"/>
                <a:gd name="T10" fmla="*/ 0 w 681"/>
                <a:gd name="T11" fmla="*/ 49 h 88"/>
                <a:gd name="T12" fmla="*/ 40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0" y="88"/>
                  </a:moveTo>
                  <a:cubicBezTo>
                    <a:pt x="641" y="81"/>
                    <a:pt x="641" y="81"/>
                    <a:pt x="641" y="81"/>
                  </a:cubicBezTo>
                  <a:cubicBezTo>
                    <a:pt x="663" y="80"/>
                    <a:pt x="681" y="62"/>
                    <a:pt x="681" y="40"/>
                  </a:cubicBezTo>
                  <a:cubicBezTo>
                    <a:pt x="680" y="18"/>
                    <a:pt x="662" y="0"/>
                    <a:pt x="640" y="1"/>
                  </a:cubicBezTo>
                  <a:cubicBezTo>
                    <a:pt x="40" y="8"/>
                    <a:pt x="40" y="8"/>
                    <a:pt x="40" y="8"/>
                  </a:cubicBezTo>
                  <a:cubicBezTo>
                    <a:pt x="17" y="8"/>
                    <a:pt x="0" y="26"/>
                    <a:pt x="0" y="49"/>
                  </a:cubicBezTo>
                  <a:cubicBezTo>
                    <a:pt x="0" y="71"/>
                    <a:pt x="18" y="88"/>
                    <a:pt x="40"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48"/>
            <p:cNvSpPr/>
            <p:nvPr/>
          </p:nvSpPr>
          <p:spPr bwMode="auto">
            <a:xfrm>
              <a:off x="5976937" y="5969000"/>
              <a:ext cx="628650" cy="82550"/>
            </a:xfrm>
            <a:custGeom>
              <a:avLst/>
              <a:gdLst>
                <a:gd name="T0" fmla="*/ 41 w 681"/>
                <a:gd name="T1" fmla="*/ 88 h 88"/>
                <a:gd name="T2" fmla="*/ 642 w 681"/>
                <a:gd name="T3" fmla="*/ 80 h 88"/>
                <a:gd name="T4" fmla="*/ 681 w 681"/>
                <a:gd name="T5" fmla="*/ 40 h 88"/>
                <a:gd name="T6" fmla="*/ 641 w 681"/>
                <a:gd name="T7" fmla="*/ 0 h 88"/>
                <a:gd name="T8" fmla="*/ 40 w 681"/>
                <a:gd name="T9" fmla="*/ 8 h 88"/>
                <a:gd name="T10" fmla="*/ 0 w 681"/>
                <a:gd name="T11" fmla="*/ 48 h 88"/>
                <a:gd name="T12" fmla="*/ 41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1" y="88"/>
                  </a:moveTo>
                  <a:cubicBezTo>
                    <a:pt x="642" y="80"/>
                    <a:pt x="642" y="80"/>
                    <a:pt x="642" y="80"/>
                  </a:cubicBezTo>
                  <a:cubicBezTo>
                    <a:pt x="664" y="80"/>
                    <a:pt x="681" y="62"/>
                    <a:pt x="681" y="40"/>
                  </a:cubicBezTo>
                  <a:cubicBezTo>
                    <a:pt x="681" y="18"/>
                    <a:pt x="663" y="0"/>
                    <a:pt x="641" y="0"/>
                  </a:cubicBezTo>
                  <a:cubicBezTo>
                    <a:pt x="40" y="8"/>
                    <a:pt x="40" y="8"/>
                    <a:pt x="40" y="8"/>
                  </a:cubicBezTo>
                  <a:cubicBezTo>
                    <a:pt x="18" y="8"/>
                    <a:pt x="0" y="26"/>
                    <a:pt x="0" y="48"/>
                  </a:cubicBezTo>
                  <a:cubicBezTo>
                    <a:pt x="1" y="70"/>
                    <a:pt x="19" y="88"/>
                    <a:pt x="41"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49"/>
            <p:cNvSpPr/>
            <p:nvPr/>
          </p:nvSpPr>
          <p:spPr bwMode="auto">
            <a:xfrm>
              <a:off x="11784012" y="6061075"/>
              <a:ext cx="630238" cy="80962"/>
            </a:xfrm>
            <a:custGeom>
              <a:avLst/>
              <a:gdLst>
                <a:gd name="T0" fmla="*/ 41 w 682"/>
                <a:gd name="T1" fmla="*/ 87 h 88"/>
                <a:gd name="T2" fmla="*/ 642 w 682"/>
                <a:gd name="T3" fmla="*/ 80 h 88"/>
                <a:gd name="T4" fmla="*/ 681 w 682"/>
                <a:gd name="T5" fmla="*/ 40 h 88"/>
                <a:gd name="T6" fmla="*/ 641 w 682"/>
                <a:gd name="T7" fmla="*/ 0 h 88"/>
                <a:gd name="T8" fmla="*/ 40 w 682"/>
                <a:gd name="T9" fmla="*/ 7 h 88"/>
                <a:gd name="T10" fmla="*/ 1 w 682"/>
                <a:gd name="T11" fmla="*/ 48 h 88"/>
                <a:gd name="T12" fmla="*/ 41 w 682"/>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682" h="88">
                  <a:moveTo>
                    <a:pt x="41" y="87"/>
                  </a:moveTo>
                  <a:cubicBezTo>
                    <a:pt x="642" y="80"/>
                    <a:pt x="642" y="80"/>
                    <a:pt x="642" y="80"/>
                  </a:cubicBezTo>
                  <a:cubicBezTo>
                    <a:pt x="664" y="80"/>
                    <a:pt x="682" y="62"/>
                    <a:pt x="681" y="40"/>
                  </a:cubicBezTo>
                  <a:cubicBezTo>
                    <a:pt x="681" y="18"/>
                    <a:pt x="663" y="0"/>
                    <a:pt x="641" y="0"/>
                  </a:cubicBezTo>
                  <a:cubicBezTo>
                    <a:pt x="40" y="7"/>
                    <a:pt x="40" y="7"/>
                    <a:pt x="40" y="7"/>
                  </a:cubicBezTo>
                  <a:cubicBezTo>
                    <a:pt x="18" y="8"/>
                    <a:pt x="0" y="26"/>
                    <a:pt x="1" y="48"/>
                  </a:cubicBezTo>
                  <a:cubicBezTo>
                    <a:pt x="1" y="70"/>
                    <a:pt x="19" y="88"/>
                    <a:pt x="41" y="8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50"/>
            <p:cNvSpPr/>
            <p:nvPr/>
          </p:nvSpPr>
          <p:spPr bwMode="auto">
            <a:xfrm>
              <a:off x="7270750" y="5732463"/>
              <a:ext cx="833438" cy="401637"/>
            </a:xfrm>
            <a:custGeom>
              <a:avLst/>
              <a:gdLst>
                <a:gd name="T0" fmla="*/ 82 w 902"/>
                <a:gd name="T1" fmla="*/ 374 h 435"/>
                <a:gd name="T2" fmla="*/ 108 w 902"/>
                <a:gd name="T3" fmla="*/ 270 h 435"/>
                <a:gd name="T4" fmla="*/ 236 w 902"/>
                <a:gd name="T5" fmla="*/ 138 h 435"/>
                <a:gd name="T6" fmla="*/ 443 w 902"/>
                <a:gd name="T7" fmla="*/ 82 h 435"/>
                <a:gd name="T8" fmla="*/ 590 w 902"/>
                <a:gd name="T9" fmla="*/ 111 h 435"/>
                <a:gd name="T10" fmla="*/ 757 w 902"/>
                <a:gd name="T11" fmla="*/ 235 h 435"/>
                <a:gd name="T12" fmla="*/ 804 w 902"/>
                <a:gd name="T13" fmla="*/ 315 h 435"/>
                <a:gd name="T14" fmla="*/ 820 w 902"/>
                <a:gd name="T15" fmla="*/ 394 h 435"/>
                <a:gd name="T16" fmla="*/ 861 w 902"/>
                <a:gd name="T17" fmla="*/ 435 h 435"/>
                <a:gd name="T18" fmla="*/ 902 w 902"/>
                <a:gd name="T19" fmla="*/ 394 h 435"/>
                <a:gd name="T20" fmla="*/ 865 w 902"/>
                <a:gd name="T21" fmla="*/ 250 h 435"/>
                <a:gd name="T22" fmla="*/ 796 w 902"/>
                <a:gd name="T23" fmla="*/ 153 h 435"/>
                <a:gd name="T24" fmla="*/ 641 w 902"/>
                <a:gd name="T25" fmla="*/ 43 h 435"/>
                <a:gd name="T26" fmla="*/ 443 w 902"/>
                <a:gd name="T27" fmla="*/ 0 h 435"/>
                <a:gd name="T28" fmla="*/ 268 w 902"/>
                <a:gd name="T29" fmla="*/ 31 h 435"/>
                <a:gd name="T30" fmla="*/ 75 w 902"/>
                <a:gd name="T31" fmla="*/ 170 h 435"/>
                <a:gd name="T32" fmla="*/ 20 w 902"/>
                <a:gd name="T33" fmla="*/ 267 h 435"/>
                <a:gd name="T34" fmla="*/ 0 w 902"/>
                <a:gd name="T35" fmla="*/ 374 h 435"/>
                <a:gd name="T36" fmla="*/ 41 w 902"/>
                <a:gd name="T37" fmla="*/ 415 h 435"/>
                <a:gd name="T38" fmla="*/ 82 w 902"/>
                <a:gd name="T39" fmla="*/ 3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2" h="435">
                  <a:moveTo>
                    <a:pt x="82" y="374"/>
                  </a:moveTo>
                  <a:cubicBezTo>
                    <a:pt x="82" y="340"/>
                    <a:pt x="91" y="304"/>
                    <a:pt x="108" y="270"/>
                  </a:cubicBezTo>
                  <a:cubicBezTo>
                    <a:pt x="134" y="220"/>
                    <a:pt x="178" y="172"/>
                    <a:pt x="236" y="138"/>
                  </a:cubicBezTo>
                  <a:cubicBezTo>
                    <a:pt x="293" y="104"/>
                    <a:pt x="364" y="82"/>
                    <a:pt x="443" y="82"/>
                  </a:cubicBezTo>
                  <a:cubicBezTo>
                    <a:pt x="495" y="82"/>
                    <a:pt x="545" y="93"/>
                    <a:pt x="590" y="111"/>
                  </a:cubicBezTo>
                  <a:cubicBezTo>
                    <a:pt x="659" y="138"/>
                    <a:pt x="717" y="183"/>
                    <a:pt x="757" y="235"/>
                  </a:cubicBezTo>
                  <a:cubicBezTo>
                    <a:pt x="777" y="260"/>
                    <a:pt x="793" y="288"/>
                    <a:pt x="804" y="315"/>
                  </a:cubicBezTo>
                  <a:cubicBezTo>
                    <a:pt x="814" y="342"/>
                    <a:pt x="820" y="369"/>
                    <a:pt x="820" y="394"/>
                  </a:cubicBezTo>
                  <a:cubicBezTo>
                    <a:pt x="820" y="417"/>
                    <a:pt x="838" y="435"/>
                    <a:pt x="861" y="435"/>
                  </a:cubicBezTo>
                  <a:cubicBezTo>
                    <a:pt x="884" y="435"/>
                    <a:pt x="902" y="417"/>
                    <a:pt x="902" y="394"/>
                  </a:cubicBezTo>
                  <a:cubicBezTo>
                    <a:pt x="902" y="345"/>
                    <a:pt x="888" y="296"/>
                    <a:pt x="865" y="250"/>
                  </a:cubicBezTo>
                  <a:cubicBezTo>
                    <a:pt x="847" y="215"/>
                    <a:pt x="824" y="183"/>
                    <a:pt x="796" y="153"/>
                  </a:cubicBezTo>
                  <a:cubicBezTo>
                    <a:pt x="754" y="109"/>
                    <a:pt x="701" y="70"/>
                    <a:pt x="641" y="43"/>
                  </a:cubicBezTo>
                  <a:cubicBezTo>
                    <a:pt x="582" y="16"/>
                    <a:pt x="514" y="0"/>
                    <a:pt x="443" y="0"/>
                  </a:cubicBezTo>
                  <a:cubicBezTo>
                    <a:pt x="380" y="0"/>
                    <a:pt x="321" y="11"/>
                    <a:pt x="268" y="31"/>
                  </a:cubicBezTo>
                  <a:cubicBezTo>
                    <a:pt x="189" y="61"/>
                    <a:pt x="122" y="110"/>
                    <a:pt x="75" y="170"/>
                  </a:cubicBezTo>
                  <a:cubicBezTo>
                    <a:pt x="52" y="200"/>
                    <a:pt x="33" y="233"/>
                    <a:pt x="20" y="267"/>
                  </a:cubicBezTo>
                  <a:cubicBezTo>
                    <a:pt x="7" y="301"/>
                    <a:pt x="0" y="338"/>
                    <a:pt x="0" y="374"/>
                  </a:cubicBezTo>
                  <a:cubicBezTo>
                    <a:pt x="0" y="397"/>
                    <a:pt x="18" y="415"/>
                    <a:pt x="41" y="415"/>
                  </a:cubicBezTo>
                  <a:cubicBezTo>
                    <a:pt x="64" y="415"/>
                    <a:pt x="82" y="397"/>
                    <a:pt x="82" y="3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Freeform 51"/>
            <p:cNvSpPr/>
            <p:nvPr/>
          </p:nvSpPr>
          <p:spPr bwMode="auto">
            <a:xfrm>
              <a:off x="5413375" y="5842000"/>
              <a:ext cx="471488" cy="127000"/>
            </a:xfrm>
            <a:custGeom>
              <a:avLst/>
              <a:gdLst>
                <a:gd name="T0" fmla="*/ 39 w 510"/>
                <a:gd name="T1" fmla="*/ 138 h 138"/>
                <a:gd name="T2" fmla="*/ 49 w 510"/>
                <a:gd name="T3" fmla="*/ 138 h 138"/>
                <a:gd name="T4" fmla="*/ 80 w 510"/>
                <a:gd name="T5" fmla="*/ 135 h 138"/>
                <a:gd name="T6" fmla="*/ 127 w 510"/>
                <a:gd name="T7" fmla="*/ 119 h 138"/>
                <a:gd name="T8" fmla="*/ 188 w 510"/>
                <a:gd name="T9" fmla="*/ 92 h 138"/>
                <a:gd name="T10" fmla="*/ 213 w 510"/>
                <a:gd name="T11" fmla="*/ 83 h 138"/>
                <a:gd name="T12" fmla="*/ 234 w 510"/>
                <a:gd name="T13" fmla="*/ 80 h 138"/>
                <a:gd name="T14" fmla="*/ 234 w 510"/>
                <a:gd name="T15" fmla="*/ 80 h 138"/>
                <a:gd name="T16" fmla="*/ 234 w 510"/>
                <a:gd name="T17" fmla="*/ 80 h 138"/>
                <a:gd name="T18" fmla="*/ 254 w 510"/>
                <a:gd name="T19" fmla="*/ 82 h 138"/>
                <a:gd name="T20" fmla="*/ 301 w 510"/>
                <a:gd name="T21" fmla="*/ 94 h 138"/>
                <a:gd name="T22" fmla="*/ 385 w 510"/>
                <a:gd name="T23" fmla="*/ 122 h 138"/>
                <a:gd name="T24" fmla="*/ 427 w 510"/>
                <a:gd name="T25" fmla="*/ 133 h 138"/>
                <a:gd name="T26" fmla="*/ 470 w 510"/>
                <a:gd name="T27" fmla="*/ 138 h 138"/>
                <a:gd name="T28" fmla="*/ 510 w 510"/>
                <a:gd name="T29" fmla="*/ 98 h 138"/>
                <a:gd name="T30" fmla="*/ 470 w 510"/>
                <a:gd name="T31" fmla="*/ 58 h 138"/>
                <a:gd name="T32" fmla="*/ 451 w 510"/>
                <a:gd name="T33" fmla="*/ 56 h 138"/>
                <a:gd name="T34" fmla="*/ 405 w 510"/>
                <a:gd name="T35" fmla="*/ 44 h 138"/>
                <a:gd name="T36" fmla="*/ 321 w 510"/>
                <a:gd name="T37" fmla="*/ 16 h 138"/>
                <a:gd name="T38" fmla="*/ 277 w 510"/>
                <a:gd name="T39" fmla="*/ 5 h 138"/>
                <a:gd name="T40" fmla="*/ 234 w 510"/>
                <a:gd name="T41" fmla="*/ 0 h 138"/>
                <a:gd name="T42" fmla="*/ 234 w 510"/>
                <a:gd name="T43" fmla="*/ 0 h 138"/>
                <a:gd name="T44" fmla="*/ 234 w 510"/>
                <a:gd name="T45" fmla="*/ 0 h 138"/>
                <a:gd name="T46" fmla="*/ 202 w 510"/>
                <a:gd name="T47" fmla="*/ 3 h 138"/>
                <a:gd name="T48" fmla="*/ 154 w 510"/>
                <a:gd name="T49" fmla="*/ 19 h 138"/>
                <a:gd name="T50" fmla="*/ 93 w 510"/>
                <a:gd name="T51" fmla="*/ 47 h 138"/>
                <a:gd name="T52" fmla="*/ 69 w 510"/>
                <a:gd name="T53" fmla="*/ 55 h 138"/>
                <a:gd name="T54" fmla="*/ 49 w 510"/>
                <a:gd name="T55" fmla="*/ 58 h 138"/>
                <a:gd name="T56" fmla="*/ 45 w 510"/>
                <a:gd name="T57" fmla="*/ 58 h 138"/>
                <a:gd name="T58" fmla="*/ 2 w 510"/>
                <a:gd name="T59" fmla="*/ 95 h 138"/>
                <a:gd name="T60" fmla="*/ 39 w 510"/>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138">
                  <a:moveTo>
                    <a:pt x="39" y="138"/>
                  </a:moveTo>
                  <a:cubicBezTo>
                    <a:pt x="42" y="138"/>
                    <a:pt x="46" y="138"/>
                    <a:pt x="49" y="138"/>
                  </a:cubicBezTo>
                  <a:cubicBezTo>
                    <a:pt x="60" y="138"/>
                    <a:pt x="70" y="137"/>
                    <a:pt x="80" y="135"/>
                  </a:cubicBezTo>
                  <a:cubicBezTo>
                    <a:pt x="97" y="131"/>
                    <a:pt x="113" y="125"/>
                    <a:pt x="127" y="119"/>
                  </a:cubicBezTo>
                  <a:cubicBezTo>
                    <a:pt x="149" y="110"/>
                    <a:pt x="170" y="99"/>
                    <a:pt x="188" y="92"/>
                  </a:cubicBezTo>
                  <a:cubicBezTo>
                    <a:pt x="197" y="88"/>
                    <a:pt x="205" y="85"/>
                    <a:pt x="213" y="83"/>
                  </a:cubicBezTo>
                  <a:cubicBezTo>
                    <a:pt x="221" y="81"/>
                    <a:pt x="228" y="80"/>
                    <a:pt x="234" y="80"/>
                  </a:cubicBezTo>
                  <a:cubicBezTo>
                    <a:pt x="234" y="80"/>
                    <a:pt x="234" y="80"/>
                    <a:pt x="234" y="80"/>
                  </a:cubicBezTo>
                  <a:cubicBezTo>
                    <a:pt x="234" y="80"/>
                    <a:pt x="234" y="80"/>
                    <a:pt x="234" y="80"/>
                  </a:cubicBezTo>
                  <a:cubicBezTo>
                    <a:pt x="239" y="80"/>
                    <a:pt x="246" y="80"/>
                    <a:pt x="254" y="82"/>
                  </a:cubicBezTo>
                  <a:cubicBezTo>
                    <a:pt x="267" y="84"/>
                    <a:pt x="283" y="88"/>
                    <a:pt x="301" y="94"/>
                  </a:cubicBezTo>
                  <a:cubicBezTo>
                    <a:pt x="327" y="102"/>
                    <a:pt x="356" y="113"/>
                    <a:pt x="385" y="122"/>
                  </a:cubicBezTo>
                  <a:cubicBezTo>
                    <a:pt x="399" y="126"/>
                    <a:pt x="413" y="130"/>
                    <a:pt x="427" y="133"/>
                  </a:cubicBezTo>
                  <a:cubicBezTo>
                    <a:pt x="442" y="136"/>
                    <a:pt x="456" y="138"/>
                    <a:pt x="470" y="138"/>
                  </a:cubicBezTo>
                  <a:cubicBezTo>
                    <a:pt x="492" y="138"/>
                    <a:pt x="510" y="120"/>
                    <a:pt x="510" y="98"/>
                  </a:cubicBezTo>
                  <a:cubicBezTo>
                    <a:pt x="510" y="76"/>
                    <a:pt x="492" y="58"/>
                    <a:pt x="470" y="58"/>
                  </a:cubicBezTo>
                  <a:cubicBezTo>
                    <a:pt x="465" y="58"/>
                    <a:pt x="459" y="57"/>
                    <a:pt x="451" y="56"/>
                  </a:cubicBezTo>
                  <a:cubicBezTo>
                    <a:pt x="438" y="54"/>
                    <a:pt x="422" y="49"/>
                    <a:pt x="405" y="44"/>
                  </a:cubicBezTo>
                  <a:cubicBezTo>
                    <a:pt x="378" y="36"/>
                    <a:pt x="349" y="25"/>
                    <a:pt x="321" y="16"/>
                  </a:cubicBezTo>
                  <a:cubicBezTo>
                    <a:pt x="306" y="12"/>
                    <a:pt x="292" y="8"/>
                    <a:pt x="277" y="5"/>
                  </a:cubicBezTo>
                  <a:cubicBezTo>
                    <a:pt x="263" y="2"/>
                    <a:pt x="249" y="0"/>
                    <a:pt x="234" y="0"/>
                  </a:cubicBezTo>
                  <a:cubicBezTo>
                    <a:pt x="234" y="0"/>
                    <a:pt x="234" y="0"/>
                    <a:pt x="234" y="0"/>
                  </a:cubicBezTo>
                  <a:cubicBezTo>
                    <a:pt x="234" y="0"/>
                    <a:pt x="234" y="0"/>
                    <a:pt x="234" y="0"/>
                  </a:cubicBezTo>
                  <a:cubicBezTo>
                    <a:pt x="223" y="0"/>
                    <a:pt x="212" y="1"/>
                    <a:pt x="202" y="3"/>
                  </a:cubicBezTo>
                  <a:cubicBezTo>
                    <a:pt x="185" y="7"/>
                    <a:pt x="169" y="13"/>
                    <a:pt x="154" y="19"/>
                  </a:cubicBezTo>
                  <a:cubicBezTo>
                    <a:pt x="132" y="29"/>
                    <a:pt x="111" y="39"/>
                    <a:pt x="93" y="47"/>
                  </a:cubicBezTo>
                  <a:cubicBezTo>
                    <a:pt x="84" y="50"/>
                    <a:pt x="76" y="53"/>
                    <a:pt x="69" y="55"/>
                  </a:cubicBezTo>
                  <a:cubicBezTo>
                    <a:pt x="61" y="57"/>
                    <a:pt x="55" y="58"/>
                    <a:pt x="49" y="58"/>
                  </a:cubicBezTo>
                  <a:cubicBezTo>
                    <a:pt x="48" y="58"/>
                    <a:pt x="47" y="58"/>
                    <a:pt x="45" y="58"/>
                  </a:cubicBezTo>
                  <a:cubicBezTo>
                    <a:pt x="23" y="56"/>
                    <a:pt x="4" y="73"/>
                    <a:pt x="2" y="95"/>
                  </a:cubicBezTo>
                  <a:cubicBezTo>
                    <a:pt x="0" y="117"/>
                    <a:pt x="17" y="136"/>
                    <a:pt x="39"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52"/>
            <p:cNvSpPr/>
            <p:nvPr/>
          </p:nvSpPr>
          <p:spPr bwMode="auto">
            <a:xfrm>
              <a:off x="10785475" y="6003925"/>
              <a:ext cx="322263" cy="74612"/>
            </a:xfrm>
            <a:custGeom>
              <a:avLst/>
              <a:gdLst>
                <a:gd name="T0" fmla="*/ 38 w 349"/>
                <a:gd name="T1" fmla="*/ 80 h 80"/>
                <a:gd name="T2" fmla="*/ 313 w 349"/>
                <a:gd name="T3" fmla="*/ 73 h 80"/>
                <a:gd name="T4" fmla="*/ 348 w 349"/>
                <a:gd name="T5" fmla="*/ 36 h 80"/>
                <a:gd name="T6" fmla="*/ 311 w 349"/>
                <a:gd name="T7" fmla="*/ 0 h 80"/>
                <a:gd name="T8" fmla="*/ 36 w 349"/>
                <a:gd name="T9" fmla="*/ 7 h 80"/>
                <a:gd name="T10" fmla="*/ 1 w 349"/>
                <a:gd name="T11" fmla="*/ 44 h 80"/>
                <a:gd name="T12" fmla="*/ 38 w 349"/>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349" h="80">
                  <a:moveTo>
                    <a:pt x="38" y="80"/>
                  </a:moveTo>
                  <a:cubicBezTo>
                    <a:pt x="313" y="73"/>
                    <a:pt x="313" y="73"/>
                    <a:pt x="313" y="73"/>
                  </a:cubicBezTo>
                  <a:cubicBezTo>
                    <a:pt x="333" y="72"/>
                    <a:pt x="349" y="56"/>
                    <a:pt x="348" y="36"/>
                  </a:cubicBezTo>
                  <a:cubicBezTo>
                    <a:pt x="348" y="16"/>
                    <a:pt x="331" y="0"/>
                    <a:pt x="311" y="0"/>
                  </a:cubicBezTo>
                  <a:cubicBezTo>
                    <a:pt x="36" y="7"/>
                    <a:pt x="36" y="7"/>
                    <a:pt x="36" y="7"/>
                  </a:cubicBezTo>
                  <a:cubicBezTo>
                    <a:pt x="16" y="8"/>
                    <a:pt x="0" y="24"/>
                    <a:pt x="1" y="44"/>
                  </a:cubicBezTo>
                  <a:cubicBezTo>
                    <a:pt x="1" y="64"/>
                    <a:pt x="18" y="80"/>
                    <a:pt x="38"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53"/>
            <p:cNvSpPr/>
            <p:nvPr/>
          </p:nvSpPr>
          <p:spPr bwMode="auto">
            <a:xfrm>
              <a:off x="8026400" y="6040438"/>
              <a:ext cx="406400" cy="84137"/>
            </a:xfrm>
            <a:custGeom>
              <a:avLst/>
              <a:gdLst>
                <a:gd name="T0" fmla="*/ 43 w 440"/>
                <a:gd name="T1" fmla="*/ 90 h 90"/>
                <a:gd name="T2" fmla="*/ 399 w 440"/>
                <a:gd name="T3" fmla="*/ 83 h 90"/>
                <a:gd name="T4" fmla="*/ 439 w 440"/>
                <a:gd name="T5" fmla="*/ 41 h 90"/>
                <a:gd name="T6" fmla="*/ 397 w 440"/>
                <a:gd name="T7" fmla="*/ 0 h 90"/>
                <a:gd name="T8" fmla="*/ 41 w 440"/>
                <a:gd name="T9" fmla="*/ 7 h 90"/>
                <a:gd name="T10" fmla="*/ 1 w 440"/>
                <a:gd name="T11" fmla="*/ 49 h 90"/>
                <a:gd name="T12" fmla="*/ 43 w 44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440" h="90">
                  <a:moveTo>
                    <a:pt x="43" y="90"/>
                  </a:moveTo>
                  <a:cubicBezTo>
                    <a:pt x="399" y="83"/>
                    <a:pt x="399" y="83"/>
                    <a:pt x="399" y="83"/>
                  </a:cubicBezTo>
                  <a:cubicBezTo>
                    <a:pt x="422" y="82"/>
                    <a:pt x="440" y="63"/>
                    <a:pt x="439" y="41"/>
                  </a:cubicBezTo>
                  <a:cubicBezTo>
                    <a:pt x="439" y="18"/>
                    <a:pt x="420" y="0"/>
                    <a:pt x="397" y="0"/>
                  </a:cubicBezTo>
                  <a:cubicBezTo>
                    <a:pt x="41" y="7"/>
                    <a:pt x="41" y="7"/>
                    <a:pt x="41" y="7"/>
                  </a:cubicBezTo>
                  <a:cubicBezTo>
                    <a:pt x="18" y="8"/>
                    <a:pt x="0" y="27"/>
                    <a:pt x="1" y="49"/>
                  </a:cubicBezTo>
                  <a:cubicBezTo>
                    <a:pt x="1" y="72"/>
                    <a:pt x="20" y="90"/>
                    <a:pt x="43" y="9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42036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3340280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idx="1"/>
          </p:nvPr>
        </p:nvSpPr>
        <p:spPr>
          <a:xfrm>
            <a:off x="609600" y="1600203"/>
            <a:ext cx="10972800" cy="4525963"/>
          </a:xfrm>
          <a:prstGeom prst="rect">
            <a:avLst/>
          </a:prstGeom>
        </p:spPr>
        <p:txBody>
          <a:bodyPr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59276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2192001" cy="6865937"/>
          </a:xfrm>
          <a:prstGeom prst="rect">
            <a:avLst/>
          </a:prstGeom>
          <a:solidFill>
            <a:srgbClr val="B0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242333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sz="half" idx="1"/>
          </p:nvPr>
        </p:nvSpPr>
        <p:spPr>
          <a:xfrm>
            <a:off x="609601"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167458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5"/>
            <a:ext cx="5386917"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5"/>
            <a:ext cx="5389033"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6"/>
            <a:ext cx="5389033"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5786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1858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4476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1"/>
            <a:ext cx="4011084" cy="1162051"/>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lIns="91423" tIns="45712" rIns="91423" bIns="4571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74936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lIns="91423" tIns="45712" rIns="91423" bIns="45712"/>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0"/>
            <a:ext cx="7315200" cy="8048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95854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16153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271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1826588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 name="矩形 26"/>
          <p:cNvSpPr/>
          <p:nvPr userDrawn="1"/>
        </p:nvSpPr>
        <p:spPr>
          <a:xfrm>
            <a:off x="8325228" y="6545425"/>
            <a:ext cx="7751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www.1ppt.com/moban/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行业</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节日</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www.1ppt.com/jieri/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素材下载：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背景图片：</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www.1ppt.com/beijing/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图表下载：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优秀</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www.1ppt.com/xiazai/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Word</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www.1ppt.com/word/              Excel</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www.1ppt.com/excel/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资料下载：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www.1ppt.com/ziliao/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课件下载：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www.1ppt.com/kejian/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范文下载：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www.1ppt.com/fanwen/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试卷下载：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www.1ppt.com/shiti/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教案下载：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www.1ppt.com/jiaoan/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字体下载：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 </a:t>
            </a:r>
            <a:endPar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 name="Rectangle 5"/>
          <p:cNvSpPr>
            <a:spLocks noChangeArrowheads="1"/>
          </p:cNvSpPr>
          <p:nvPr userDrawn="1"/>
        </p:nvSpPr>
        <p:spPr bwMode="auto">
          <a:xfrm>
            <a:off x="1591" y="0"/>
            <a:ext cx="12190410" cy="6865937"/>
          </a:xfrm>
          <a:prstGeom prst="rect">
            <a:avLst/>
          </a:prstGeom>
          <a:solidFill>
            <a:srgbClr val="B0DDE7"/>
          </a:solidFill>
          <a:ln w="9525">
            <a:solidFill>
              <a:srgbClr val="000000"/>
            </a:solidFill>
            <a:miter lim="800000"/>
          </a:ln>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Freeform 7"/>
          <p:cNvSpPr/>
          <p:nvPr userDrawn="1"/>
        </p:nvSpPr>
        <p:spPr bwMode="auto">
          <a:xfrm>
            <a:off x="0" y="4660880"/>
            <a:ext cx="12192000" cy="2179111"/>
          </a:xfrm>
          <a:custGeom>
            <a:avLst/>
            <a:gdLst>
              <a:gd name="T0" fmla="*/ 13606 w 13606"/>
              <a:gd name="T1" fmla="*/ 3986 h 3986"/>
              <a:gd name="T2" fmla="*/ 0 w 13606"/>
              <a:gd name="T3" fmla="*/ 3986 h 3986"/>
              <a:gd name="T4" fmla="*/ 0 w 13606"/>
              <a:gd name="T5" fmla="*/ 438 h 3986"/>
              <a:gd name="T6" fmla="*/ 730 w 13606"/>
              <a:gd name="T7" fmla="*/ 438 h 3986"/>
              <a:gd name="T8" fmla="*/ 792 w 13606"/>
              <a:gd name="T9" fmla="*/ 437 h 3986"/>
              <a:gd name="T10" fmla="*/ 810 w 13606"/>
              <a:gd name="T11" fmla="*/ 419 h 3986"/>
              <a:gd name="T12" fmla="*/ 1152 w 13606"/>
              <a:gd name="T13" fmla="*/ 160 h 3986"/>
              <a:gd name="T14" fmla="*/ 1484 w 13606"/>
              <a:gd name="T15" fmla="*/ 320 h 3986"/>
              <a:gd name="T16" fmla="*/ 1456 w 13606"/>
              <a:gd name="T17" fmla="*/ 280 h 3986"/>
              <a:gd name="T18" fmla="*/ 1423 w 13606"/>
              <a:gd name="T19" fmla="*/ 827 h 3986"/>
              <a:gd name="T20" fmla="*/ 1392 w 13606"/>
              <a:gd name="T21" fmla="*/ 851 h 3986"/>
              <a:gd name="T22" fmla="*/ 1856 w 13606"/>
              <a:gd name="T23" fmla="*/ 1064 h 3986"/>
              <a:gd name="T24" fmla="*/ 2128 w 13606"/>
              <a:gd name="T25" fmla="*/ 440 h 3986"/>
              <a:gd name="T26" fmla="*/ 2128 w 13606"/>
              <a:gd name="T27" fmla="*/ 452 h 3986"/>
              <a:gd name="T28" fmla="*/ 2128 w 13606"/>
              <a:gd name="T29" fmla="*/ 440 h 3986"/>
              <a:gd name="T30" fmla="*/ 2168 w 13606"/>
              <a:gd name="T31" fmla="*/ 438 h 3986"/>
              <a:gd name="T32" fmla="*/ 2267 w 13606"/>
              <a:gd name="T33" fmla="*/ 438 h 3986"/>
              <a:gd name="T34" fmla="*/ 2522 w 13606"/>
              <a:gd name="T35" fmla="*/ 438 h 3986"/>
              <a:gd name="T36" fmla="*/ 2573 w 13606"/>
              <a:gd name="T37" fmla="*/ 439 h 3986"/>
              <a:gd name="T38" fmla="*/ 2708 w 13606"/>
              <a:gd name="T39" fmla="*/ 512 h 3986"/>
              <a:gd name="T40" fmla="*/ 2844 w 13606"/>
              <a:gd name="T41" fmla="*/ 820 h 3986"/>
              <a:gd name="T42" fmla="*/ 3216 w 13606"/>
              <a:gd name="T43" fmla="*/ 892 h 3986"/>
              <a:gd name="T44" fmla="*/ 3600 w 13606"/>
              <a:gd name="T45" fmla="*/ 440 h 3986"/>
              <a:gd name="T46" fmla="*/ 3630 w 13606"/>
              <a:gd name="T47" fmla="*/ 438 h 3986"/>
              <a:gd name="T48" fmla="*/ 3689 w 13606"/>
              <a:gd name="T49" fmla="*/ 438 h 3986"/>
              <a:gd name="T50" fmla="*/ 4294 w 13606"/>
              <a:gd name="T51" fmla="*/ 438 h 3986"/>
              <a:gd name="T52" fmla="*/ 4354 w 13606"/>
              <a:gd name="T53" fmla="*/ 438 h 3986"/>
              <a:gd name="T54" fmla="*/ 4372 w 13606"/>
              <a:gd name="T55" fmla="*/ 412 h 3986"/>
              <a:gd name="T56" fmla="*/ 4648 w 13606"/>
              <a:gd name="T57" fmla="*/ 24 h 3986"/>
              <a:gd name="T58" fmla="*/ 4884 w 13606"/>
              <a:gd name="T59" fmla="*/ 32 h 3986"/>
              <a:gd name="T60" fmla="*/ 5116 w 13606"/>
              <a:gd name="T61" fmla="*/ 436 h 3986"/>
              <a:gd name="T62" fmla="*/ 5128 w 13606"/>
              <a:gd name="T63" fmla="*/ 440 h 3986"/>
              <a:gd name="T64" fmla="*/ 5175 w 13606"/>
              <a:gd name="T65" fmla="*/ 438 h 3986"/>
              <a:gd name="T66" fmla="*/ 5921 w 13606"/>
              <a:gd name="T67" fmla="*/ 438 h 3986"/>
              <a:gd name="T68" fmla="*/ 5969 w 13606"/>
              <a:gd name="T69" fmla="*/ 431 h 3986"/>
              <a:gd name="T70" fmla="*/ 6632 w 13606"/>
              <a:gd name="T71" fmla="*/ 427 h 3986"/>
              <a:gd name="T72" fmla="*/ 6676 w 13606"/>
              <a:gd name="T73" fmla="*/ 438 h 3986"/>
              <a:gd name="T74" fmla="*/ 7346 w 13606"/>
              <a:gd name="T75" fmla="*/ 438 h 3986"/>
              <a:gd name="T76" fmla="*/ 7429 w 13606"/>
              <a:gd name="T77" fmla="*/ 438 h 3986"/>
              <a:gd name="T78" fmla="*/ 7444 w 13606"/>
              <a:gd name="T79" fmla="*/ 436 h 3986"/>
              <a:gd name="T80" fmla="*/ 7920 w 13606"/>
              <a:gd name="T81" fmla="*/ 72 h 3986"/>
              <a:gd name="T82" fmla="*/ 8196 w 13606"/>
              <a:gd name="T83" fmla="*/ 432 h 3986"/>
              <a:gd name="T84" fmla="*/ 8223 w 13606"/>
              <a:gd name="T85" fmla="*/ 437 h 3986"/>
              <a:gd name="T86" fmla="*/ 8272 w 13606"/>
              <a:gd name="T87" fmla="*/ 416 h 3986"/>
              <a:gd name="T88" fmla="*/ 8932 w 13606"/>
              <a:gd name="T89" fmla="*/ 412 h 3986"/>
              <a:gd name="T90" fmla="*/ 9032 w 13606"/>
              <a:gd name="T91" fmla="*/ 437 h 3986"/>
              <a:gd name="T92" fmla="*/ 9103 w 13606"/>
              <a:gd name="T93" fmla="*/ 438 h 3986"/>
              <a:gd name="T94" fmla="*/ 12235 w 13606"/>
              <a:gd name="T95" fmla="*/ 438 h 3986"/>
              <a:gd name="T96" fmla="*/ 12286 w 13606"/>
              <a:gd name="T97" fmla="*/ 438 h 3986"/>
              <a:gd name="T98" fmla="*/ 12323 w 13606"/>
              <a:gd name="T99" fmla="*/ 429 h 3986"/>
              <a:gd name="T100" fmla="*/ 12884 w 13606"/>
              <a:gd name="T101" fmla="*/ 304 h 3986"/>
              <a:gd name="T102" fmla="*/ 13005 w 13606"/>
              <a:gd name="T103" fmla="*/ 430 h 3986"/>
              <a:gd name="T104" fmla="*/ 13062 w 13606"/>
              <a:gd name="T105" fmla="*/ 438 h 3986"/>
              <a:gd name="T106" fmla="*/ 13606 w 13606"/>
              <a:gd name="T107" fmla="*/ 438 h 3986"/>
              <a:gd name="T108" fmla="*/ 13606 w 13606"/>
              <a:gd name="T109" fmla="*/ 3986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06" h="3986">
                <a:moveTo>
                  <a:pt x="13606" y="3986"/>
                </a:moveTo>
                <a:cubicBezTo>
                  <a:pt x="0" y="3986"/>
                  <a:pt x="0" y="3986"/>
                  <a:pt x="0" y="3986"/>
                </a:cubicBezTo>
                <a:cubicBezTo>
                  <a:pt x="0" y="438"/>
                  <a:pt x="0" y="438"/>
                  <a:pt x="0" y="438"/>
                </a:cubicBezTo>
                <a:cubicBezTo>
                  <a:pt x="0" y="438"/>
                  <a:pt x="269" y="438"/>
                  <a:pt x="730" y="438"/>
                </a:cubicBezTo>
                <a:cubicBezTo>
                  <a:pt x="751" y="438"/>
                  <a:pt x="772" y="438"/>
                  <a:pt x="792" y="437"/>
                </a:cubicBezTo>
                <a:cubicBezTo>
                  <a:pt x="812" y="436"/>
                  <a:pt x="806" y="427"/>
                  <a:pt x="810" y="419"/>
                </a:cubicBezTo>
                <a:cubicBezTo>
                  <a:pt x="864" y="276"/>
                  <a:pt x="1000" y="168"/>
                  <a:pt x="1152" y="160"/>
                </a:cubicBezTo>
                <a:cubicBezTo>
                  <a:pt x="1280" y="156"/>
                  <a:pt x="1412" y="212"/>
                  <a:pt x="1484" y="320"/>
                </a:cubicBezTo>
                <a:cubicBezTo>
                  <a:pt x="1476" y="308"/>
                  <a:pt x="1464" y="292"/>
                  <a:pt x="1456" y="280"/>
                </a:cubicBezTo>
                <a:cubicBezTo>
                  <a:pt x="1596" y="436"/>
                  <a:pt x="1580" y="692"/>
                  <a:pt x="1423" y="827"/>
                </a:cubicBezTo>
                <a:cubicBezTo>
                  <a:pt x="1410" y="840"/>
                  <a:pt x="1387" y="831"/>
                  <a:pt x="1392" y="851"/>
                </a:cubicBezTo>
                <a:cubicBezTo>
                  <a:pt x="1461" y="1025"/>
                  <a:pt x="1671" y="1127"/>
                  <a:pt x="1856" y="1064"/>
                </a:cubicBezTo>
                <a:cubicBezTo>
                  <a:pt x="2124" y="976"/>
                  <a:pt x="2144" y="676"/>
                  <a:pt x="2128" y="440"/>
                </a:cubicBezTo>
                <a:cubicBezTo>
                  <a:pt x="2128" y="444"/>
                  <a:pt x="2128" y="448"/>
                  <a:pt x="2128" y="452"/>
                </a:cubicBezTo>
                <a:cubicBezTo>
                  <a:pt x="2128" y="448"/>
                  <a:pt x="2128" y="440"/>
                  <a:pt x="2128" y="440"/>
                </a:cubicBezTo>
                <a:cubicBezTo>
                  <a:pt x="2140" y="436"/>
                  <a:pt x="2156" y="440"/>
                  <a:pt x="2168" y="438"/>
                </a:cubicBezTo>
                <a:cubicBezTo>
                  <a:pt x="2201" y="438"/>
                  <a:pt x="2234" y="438"/>
                  <a:pt x="2267" y="438"/>
                </a:cubicBezTo>
                <a:cubicBezTo>
                  <a:pt x="2351" y="438"/>
                  <a:pt x="2436" y="438"/>
                  <a:pt x="2522" y="438"/>
                </a:cubicBezTo>
                <a:cubicBezTo>
                  <a:pt x="2539" y="438"/>
                  <a:pt x="2557" y="439"/>
                  <a:pt x="2573" y="439"/>
                </a:cubicBezTo>
                <a:cubicBezTo>
                  <a:pt x="2628" y="436"/>
                  <a:pt x="2692" y="456"/>
                  <a:pt x="2708" y="512"/>
                </a:cubicBezTo>
                <a:cubicBezTo>
                  <a:pt x="2736" y="624"/>
                  <a:pt x="2756" y="740"/>
                  <a:pt x="2844" y="820"/>
                </a:cubicBezTo>
                <a:cubicBezTo>
                  <a:pt x="2948" y="912"/>
                  <a:pt x="3088" y="940"/>
                  <a:pt x="3216" y="892"/>
                </a:cubicBezTo>
                <a:cubicBezTo>
                  <a:pt x="3408" y="816"/>
                  <a:pt x="3572" y="656"/>
                  <a:pt x="3600" y="440"/>
                </a:cubicBezTo>
                <a:cubicBezTo>
                  <a:pt x="3600" y="432"/>
                  <a:pt x="3620" y="448"/>
                  <a:pt x="3630" y="438"/>
                </a:cubicBezTo>
                <a:cubicBezTo>
                  <a:pt x="3650" y="438"/>
                  <a:pt x="3669" y="438"/>
                  <a:pt x="3689" y="438"/>
                </a:cubicBezTo>
                <a:cubicBezTo>
                  <a:pt x="3886" y="438"/>
                  <a:pt x="4088" y="438"/>
                  <a:pt x="4294" y="438"/>
                </a:cubicBezTo>
                <a:cubicBezTo>
                  <a:pt x="4314" y="438"/>
                  <a:pt x="4335" y="438"/>
                  <a:pt x="4354" y="438"/>
                </a:cubicBezTo>
                <a:cubicBezTo>
                  <a:pt x="4372" y="436"/>
                  <a:pt x="4372" y="420"/>
                  <a:pt x="4372" y="412"/>
                </a:cubicBezTo>
                <a:cubicBezTo>
                  <a:pt x="4396" y="244"/>
                  <a:pt x="4476" y="76"/>
                  <a:pt x="4648" y="24"/>
                </a:cubicBezTo>
                <a:cubicBezTo>
                  <a:pt x="4728" y="0"/>
                  <a:pt x="4808" y="4"/>
                  <a:pt x="4884" y="32"/>
                </a:cubicBezTo>
                <a:cubicBezTo>
                  <a:pt x="5044" y="96"/>
                  <a:pt x="5132" y="268"/>
                  <a:pt x="5116" y="436"/>
                </a:cubicBezTo>
                <a:cubicBezTo>
                  <a:pt x="5116" y="440"/>
                  <a:pt x="5124" y="440"/>
                  <a:pt x="5128" y="440"/>
                </a:cubicBezTo>
                <a:cubicBezTo>
                  <a:pt x="5136" y="439"/>
                  <a:pt x="5154" y="438"/>
                  <a:pt x="5175" y="438"/>
                </a:cubicBezTo>
                <a:cubicBezTo>
                  <a:pt x="5421" y="438"/>
                  <a:pt x="5670" y="438"/>
                  <a:pt x="5921" y="438"/>
                </a:cubicBezTo>
                <a:cubicBezTo>
                  <a:pt x="5939" y="437"/>
                  <a:pt x="5954" y="434"/>
                  <a:pt x="5969" y="431"/>
                </a:cubicBezTo>
                <a:cubicBezTo>
                  <a:pt x="6164" y="280"/>
                  <a:pt x="6432" y="280"/>
                  <a:pt x="6632" y="427"/>
                </a:cubicBezTo>
                <a:cubicBezTo>
                  <a:pt x="6645" y="432"/>
                  <a:pt x="6660" y="435"/>
                  <a:pt x="6676" y="438"/>
                </a:cubicBezTo>
                <a:cubicBezTo>
                  <a:pt x="6900" y="438"/>
                  <a:pt x="7123" y="438"/>
                  <a:pt x="7346" y="438"/>
                </a:cubicBezTo>
                <a:cubicBezTo>
                  <a:pt x="7373" y="438"/>
                  <a:pt x="7401" y="438"/>
                  <a:pt x="7429" y="438"/>
                </a:cubicBezTo>
                <a:cubicBezTo>
                  <a:pt x="7432" y="440"/>
                  <a:pt x="7444" y="436"/>
                  <a:pt x="7444" y="436"/>
                </a:cubicBezTo>
                <a:cubicBezTo>
                  <a:pt x="7452" y="200"/>
                  <a:pt x="7680" y="0"/>
                  <a:pt x="7920" y="72"/>
                </a:cubicBezTo>
                <a:cubicBezTo>
                  <a:pt x="8080" y="120"/>
                  <a:pt x="8176" y="268"/>
                  <a:pt x="8196" y="432"/>
                </a:cubicBezTo>
                <a:cubicBezTo>
                  <a:pt x="8196" y="448"/>
                  <a:pt x="8215" y="436"/>
                  <a:pt x="8223" y="437"/>
                </a:cubicBezTo>
                <a:cubicBezTo>
                  <a:pt x="8244" y="440"/>
                  <a:pt x="8260" y="428"/>
                  <a:pt x="8272" y="416"/>
                </a:cubicBezTo>
                <a:cubicBezTo>
                  <a:pt x="8440" y="204"/>
                  <a:pt x="8756" y="204"/>
                  <a:pt x="8932" y="412"/>
                </a:cubicBezTo>
                <a:cubicBezTo>
                  <a:pt x="8952" y="440"/>
                  <a:pt x="8996" y="440"/>
                  <a:pt x="9032" y="437"/>
                </a:cubicBezTo>
                <a:cubicBezTo>
                  <a:pt x="9056" y="438"/>
                  <a:pt x="9080" y="438"/>
                  <a:pt x="9103" y="438"/>
                </a:cubicBezTo>
                <a:cubicBezTo>
                  <a:pt x="10319" y="438"/>
                  <a:pt x="11424" y="438"/>
                  <a:pt x="12235" y="438"/>
                </a:cubicBezTo>
                <a:cubicBezTo>
                  <a:pt x="12252" y="438"/>
                  <a:pt x="12269" y="438"/>
                  <a:pt x="12286" y="438"/>
                </a:cubicBezTo>
                <a:cubicBezTo>
                  <a:pt x="12300" y="432"/>
                  <a:pt x="12314" y="439"/>
                  <a:pt x="12323" y="429"/>
                </a:cubicBezTo>
                <a:cubicBezTo>
                  <a:pt x="12440" y="244"/>
                  <a:pt x="12696" y="172"/>
                  <a:pt x="12884" y="304"/>
                </a:cubicBezTo>
                <a:cubicBezTo>
                  <a:pt x="12932" y="340"/>
                  <a:pt x="12976" y="380"/>
                  <a:pt x="13005" y="430"/>
                </a:cubicBezTo>
                <a:cubicBezTo>
                  <a:pt x="13016" y="437"/>
                  <a:pt x="13039" y="438"/>
                  <a:pt x="13062" y="438"/>
                </a:cubicBezTo>
                <a:cubicBezTo>
                  <a:pt x="13409" y="438"/>
                  <a:pt x="13606" y="438"/>
                  <a:pt x="13606" y="438"/>
                </a:cubicBezTo>
                <a:lnTo>
                  <a:pt x="13606" y="3986"/>
                </a:lnTo>
                <a:close/>
              </a:path>
            </a:pathLst>
          </a:custGeom>
          <a:solidFill>
            <a:srgbClr val="1E2D5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 name="组合 8"/>
          <p:cNvGrpSpPr/>
          <p:nvPr userDrawn="1"/>
        </p:nvGrpSpPr>
        <p:grpSpPr>
          <a:xfrm>
            <a:off x="-72008" y="4391266"/>
            <a:ext cx="12360696" cy="948942"/>
            <a:chOff x="-225426" y="5370513"/>
            <a:chExt cx="12639676" cy="1293812"/>
          </a:xfrm>
        </p:grpSpPr>
        <p:sp>
          <p:nvSpPr>
            <p:cNvPr id="10" name="Freeform 38"/>
            <p:cNvSpPr/>
            <p:nvPr/>
          </p:nvSpPr>
          <p:spPr bwMode="auto">
            <a:xfrm>
              <a:off x="514350" y="5708650"/>
              <a:ext cx="798513" cy="757237"/>
            </a:xfrm>
            <a:custGeom>
              <a:avLst/>
              <a:gdLst>
                <a:gd name="T0" fmla="*/ 80 w 864"/>
                <a:gd name="T1" fmla="*/ 432 h 819"/>
                <a:gd name="T2" fmla="*/ 108 w 864"/>
                <a:gd name="T3" fmla="*/ 295 h 819"/>
                <a:gd name="T4" fmla="*/ 235 w 864"/>
                <a:gd name="T5" fmla="*/ 140 h 819"/>
                <a:gd name="T6" fmla="*/ 432 w 864"/>
                <a:gd name="T7" fmla="*/ 80 h 819"/>
                <a:gd name="T8" fmla="*/ 569 w 864"/>
                <a:gd name="T9" fmla="*/ 108 h 819"/>
                <a:gd name="T10" fmla="*/ 724 w 864"/>
                <a:gd name="T11" fmla="*/ 235 h 819"/>
                <a:gd name="T12" fmla="*/ 784 w 864"/>
                <a:gd name="T13" fmla="*/ 432 h 819"/>
                <a:gd name="T14" fmla="*/ 735 w 864"/>
                <a:gd name="T15" fmla="*/ 612 h 819"/>
                <a:gd name="T16" fmla="*/ 605 w 864"/>
                <a:gd name="T17" fmla="*/ 739 h 819"/>
                <a:gd name="T18" fmla="*/ 590 w 864"/>
                <a:gd name="T19" fmla="*/ 793 h 819"/>
                <a:gd name="T20" fmla="*/ 644 w 864"/>
                <a:gd name="T21" fmla="*/ 808 h 819"/>
                <a:gd name="T22" fmla="*/ 803 w 864"/>
                <a:gd name="T23" fmla="*/ 653 h 819"/>
                <a:gd name="T24" fmla="*/ 864 w 864"/>
                <a:gd name="T25" fmla="*/ 432 h 819"/>
                <a:gd name="T26" fmla="*/ 830 w 864"/>
                <a:gd name="T27" fmla="*/ 264 h 819"/>
                <a:gd name="T28" fmla="*/ 674 w 864"/>
                <a:gd name="T29" fmla="*/ 74 h 819"/>
                <a:gd name="T30" fmla="*/ 432 w 864"/>
                <a:gd name="T31" fmla="*/ 0 h 819"/>
                <a:gd name="T32" fmla="*/ 264 w 864"/>
                <a:gd name="T33" fmla="*/ 34 h 819"/>
                <a:gd name="T34" fmla="*/ 74 w 864"/>
                <a:gd name="T35" fmla="*/ 190 h 819"/>
                <a:gd name="T36" fmla="*/ 0 w 864"/>
                <a:gd name="T37" fmla="*/ 432 h 819"/>
                <a:gd name="T38" fmla="*/ 40 w 864"/>
                <a:gd name="T39" fmla="*/ 472 h 819"/>
                <a:gd name="T40" fmla="*/ 80 w 864"/>
                <a:gd name="T41" fmla="*/ 43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 h="819">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1"/>
                    <a:pt x="784" y="359"/>
                    <a:pt x="784" y="432"/>
                  </a:cubicBezTo>
                  <a:cubicBezTo>
                    <a:pt x="784" y="498"/>
                    <a:pt x="766" y="559"/>
                    <a:pt x="735" y="612"/>
                  </a:cubicBezTo>
                  <a:cubicBezTo>
                    <a:pt x="703" y="665"/>
                    <a:pt x="658" y="708"/>
                    <a:pt x="605" y="739"/>
                  </a:cubicBezTo>
                  <a:cubicBezTo>
                    <a:pt x="586" y="749"/>
                    <a:pt x="579" y="774"/>
                    <a:pt x="590" y="793"/>
                  </a:cubicBezTo>
                  <a:cubicBezTo>
                    <a:pt x="601" y="812"/>
                    <a:pt x="625" y="819"/>
                    <a:pt x="644" y="808"/>
                  </a:cubicBezTo>
                  <a:cubicBezTo>
                    <a:pt x="710" y="771"/>
                    <a:pt x="765" y="717"/>
                    <a:pt x="803" y="653"/>
                  </a:cubicBezTo>
                  <a:cubicBezTo>
                    <a:pt x="842" y="588"/>
                    <a:pt x="864" y="512"/>
                    <a:pt x="864" y="432"/>
                  </a:cubicBezTo>
                  <a:cubicBezTo>
                    <a:pt x="864" y="372"/>
                    <a:pt x="852" y="315"/>
                    <a:pt x="830" y="264"/>
                  </a:cubicBezTo>
                  <a:cubicBezTo>
                    <a:pt x="797" y="186"/>
                    <a:pt x="742" y="120"/>
                    <a:pt x="674" y="74"/>
                  </a:cubicBezTo>
                  <a:cubicBezTo>
                    <a:pt x="605" y="27"/>
                    <a:pt x="521" y="0"/>
                    <a:pt x="432" y="0"/>
                  </a:cubicBezTo>
                  <a:cubicBezTo>
                    <a:pt x="372" y="0"/>
                    <a:pt x="316" y="12"/>
                    <a:pt x="264" y="34"/>
                  </a:cubicBezTo>
                  <a:cubicBezTo>
                    <a:pt x="186" y="67"/>
                    <a:pt x="120" y="121"/>
                    <a:pt x="74" y="190"/>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39"/>
            <p:cNvSpPr/>
            <p:nvPr/>
          </p:nvSpPr>
          <p:spPr bwMode="auto">
            <a:xfrm>
              <a:off x="3803650" y="5370513"/>
              <a:ext cx="798513"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4" y="74"/>
                  </a:cubicBezTo>
                  <a:cubicBezTo>
                    <a:pt x="605" y="27"/>
                    <a:pt x="521" y="0"/>
                    <a:pt x="432" y="0"/>
                  </a:cubicBezTo>
                  <a:cubicBezTo>
                    <a:pt x="372" y="0"/>
                    <a:pt x="316" y="12"/>
                    <a:pt x="264" y="34"/>
                  </a:cubicBezTo>
                  <a:cubicBezTo>
                    <a:pt x="186" y="67"/>
                    <a:pt x="120"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40"/>
            <p:cNvSpPr/>
            <p:nvPr/>
          </p:nvSpPr>
          <p:spPr bwMode="auto">
            <a:xfrm>
              <a:off x="6532562" y="5584825"/>
              <a:ext cx="796925"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5" y="232"/>
                    <a:pt x="179" y="178"/>
                    <a:pt x="235" y="140"/>
                  </a:cubicBezTo>
                  <a:cubicBezTo>
                    <a:pt x="292"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3" y="121"/>
                    <a:pt x="674" y="74"/>
                  </a:cubicBezTo>
                  <a:cubicBezTo>
                    <a:pt x="605" y="27"/>
                    <a:pt x="522" y="0"/>
                    <a:pt x="432" y="0"/>
                  </a:cubicBezTo>
                  <a:cubicBezTo>
                    <a:pt x="373" y="0"/>
                    <a:pt x="316" y="12"/>
                    <a:pt x="264" y="34"/>
                  </a:cubicBezTo>
                  <a:cubicBezTo>
                    <a:pt x="186" y="67"/>
                    <a:pt x="121"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Freeform 41"/>
            <p:cNvSpPr/>
            <p:nvPr/>
          </p:nvSpPr>
          <p:spPr bwMode="auto">
            <a:xfrm>
              <a:off x="11060112" y="5699125"/>
              <a:ext cx="798513" cy="436562"/>
            </a:xfrm>
            <a:custGeom>
              <a:avLst/>
              <a:gdLst>
                <a:gd name="T0" fmla="*/ 80 w 864"/>
                <a:gd name="T1" fmla="*/ 376 h 472"/>
                <a:gd name="T2" fmla="*/ 107 w 864"/>
                <a:gd name="T3" fmla="*/ 250 h 472"/>
                <a:gd name="T4" fmla="*/ 157 w 864"/>
                <a:gd name="T5" fmla="*/ 178 h 472"/>
                <a:gd name="T6" fmla="*/ 275 w 864"/>
                <a:gd name="T7" fmla="*/ 106 h 472"/>
                <a:gd name="T8" fmla="*/ 432 w 864"/>
                <a:gd name="T9" fmla="*/ 80 h 472"/>
                <a:gd name="T10" fmla="*/ 569 w 864"/>
                <a:gd name="T11" fmla="*/ 108 h 472"/>
                <a:gd name="T12" fmla="*/ 724 w 864"/>
                <a:gd name="T13" fmla="*/ 235 h 472"/>
                <a:gd name="T14" fmla="*/ 784 w 864"/>
                <a:gd name="T15" fmla="*/ 432 h 472"/>
                <a:gd name="T16" fmla="*/ 824 w 864"/>
                <a:gd name="T17" fmla="*/ 472 h 472"/>
                <a:gd name="T18" fmla="*/ 864 w 864"/>
                <a:gd name="T19" fmla="*/ 432 h 472"/>
                <a:gd name="T20" fmla="*/ 830 w 864"/>
                <a:gd name="T21" fmla="*/ 264 h 472"/>
                <a:gd name="T22" fmla="*/ 673 w 864"/>
                <a:gd name="T23" fmla="*/ 74 h 472"/>
                <a:gd name="T24" fmla="*/ 432 w 864"/>
                <a:gd name="T25" fmla="*/ 0 h 472"/>
                <a:gd name="T26" fmla="*/ 267 w 864"/>
                <a:gd name="T27" fmla="*/ 24 h 472"/>
                <a:gd name="T28" fmla="*/ 161 w 864"/>
                <a:gd name="T29" fmla="*/ 73 h 472"/>
                <a:gd name="T30" fmla="*/ 43 w 864"/>
                <a:gd name="T31" fmla="*/ 198 h 472"/>
                <a:gd name="T32" fmla="*/ 0 w 864"/>
                <a:gd name="T33" fmla="*/ 376 h 472"/>
                <a:gd name="T34" fmla="*/ 40 w 864"/>
                <a:gd name="T35" fmla="*/ 416 h 472"/>
                <a:gd name="T36" fmla="*/ 80 w 864"/>
                <a:gd name="T37" fmla="*/ 3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472">
                  <a:moveTo>
                    <a:pt x="80" y="376"/>
                  </a:moveTo>
                  <a:cubicBezTo>
                    <a:pt x="80" y="327"/>
                    <a:pt x="89" y="286"/>
                    <a:pt x="107" y="250"/>
                  </a:cubicBezTo>
                  <a:cubicBezTo>
                    <a:pt x="119" y="223"/>
                    <a:pt x="137" y="199"/>
                    <a:pt x="157" y="178"/>
                  </a:cubicBezTo>
                  <a:cubicBezTo>
                    <a:pt x="189" y="147"/>
                    <a:pt x="229" y="122"/>
                    <a:pt x="275" y="106"/>
                  </a:cubicBezTo>
                  <a:cubicBezTo>
                    <a:pt x="322" y="89"/>
                    <a:pt x="375" y="80"/>
                    <a:pt x="432" y="80"/>
                  </a:cubicBezTo>
                  <a:cubicBezTo>
                    <a:pt x="480"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3" y="74"/>
                  </a:cubicBezTo>
                  <a:cubicBezTo>
                    <a:pt x="604" y="27"/>
                    <a:pt x="521" y="0"/>
                    <a:pt x="432" y="0"/>
                  </a:cubicBezTo>
                  <a:cubicBezTo>
                    <a:pt x="374" y="0"/>
                    <a:pt x="318" y="8"/>
                    <a:pt x="267" y="24"/>
                  </a:cubicBezTo>
                  <a:cubicBezTo>
                    <a:pt x="229" y="36"/>
                    <a:pt x="193" y="52"/>
                    <a:pt x="161" y="73"/>
                  </a:cubicBezTo>
                  <a:cubicBezTo>
                    <a:pt x="112" y="105"/>
                    <a:pt x="71" y="147"/>
                    <a:pt x="43" y="198"/>
                  </a:cubicBezTo>
                  <a:cubicBezTo>
                    <a:pt x="15" y="249"/>
                    <a:pt x="0" y="309"/>
                    <a:pt x="0" y="376"/>
                  </a:cubicBezTo>
                  <a:cubicBezTo>
                    <a:pt x="0" y="398"/>
                    <a:pt x="18" y="416"/>
                    <a:pt x="40" y="416"/>
                  </a:cubicBezTo>
                  <a:cubicBezTo>
                    <a:pt x="62" y="416"/>
                    <a:pt x="80" y="398"/>
                    <a:pt x="80" y="3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Freeform 42"/>
            <p:cNvSpPr/>
            <p:nvPr/>
          </p:nvSpPr>
          <p:spPr bwMode="auto">
            <a:xfrm>
              <a:off x="1103312" y="6067425"/>
              <a:ext cx="766763" cy="596900"/>
            </a:xfrm>
            <a:custGeom>
              <a:avLst/>
              <a:gdLst>
                <a:gd name="T0" fmla="*/ 714 w 830"/>
                <a:gd name="T1" fmla="*/ 63 h 646"/>
                <a:gd name="T2" fmla="*/ 750 w 830"/>
                <a:gd name="T3" fmla="*/ 217 h 646"/>
                <a:gd name="T4" fmla="*/ 698 w 830"/>
                <a:gd name="T5" fmla="*/ 401 h 646"/>
                <a:gd name="T6" fmla="*/ 552 w 830"/>
                <a:gd name="T7" fmla="*/ 534 h 646"/>
                <a:gd name="T8" fmla="*/ 525 w 830"/>
                <a:gd name="T9" fmla="*/ 545 h 646"/>
                <a:gd name="T10" fmla="*/ 465 w 830"/>
                <a:gd name="T11" fmla="*/ 559 h 646"/>
                <a:gd name="T12" fmla="*/ 392 w 830"/>
                <a:gd name="T13" fmla="*/ 566 h 646"/>
                <a:gd name="T14" fmla="*/ 308 w 830"/>
                <a:gd name="T15" fmla="*/ 557 h 646"/>
                <a:gd name="T16" fmla="*/ 184 w 830"/>
                <a:gd name="T17" fmla="*/ 500 h 646"/>
                <a:gd name="T18" fmla="*/ 82 w 830"/>
                <a:gd name="T19" fmla="*/ 372 h 646"/>
                <a:gd name="T20" fmla="*/ 28 w 830"/>
                <a:gd name="T21" fmla="*/ 354 h 646"/>
                <a:gd name="T22" fmla="*/ 10 w 830"/>
                <a:gd name="T23" fmla="*/ 407 h 646"/>
                <a:gd name="T24" fmla="*/ 89 w 830"/>
                <a:gd name="T25" fmla="*/ 522 h 646"/>
                <a:gd name="T26" fmla="*/ 238 w 830"/>
                <a:gd name="T27" fmla="*/ 619 h 646"/>
                <a:gd name="T28" fmla="*/ 392 w 830"/>
                <a:gd name="T29" fmla="*/ 646 h 646"/>
                <a:gd name="T30" fmla="*/ 504 w 830"/>
                <a:gd name="T31" fmla="*/ 633 h 646"/>
                <a:gd name="T32" fmla="*/ 550 w 830"/>
                <a:gd name="T33" fmla="*/ 621 h 646"/>
                <a:gd name="T34" fmla="*/ 588 w 830"/>
                <a:gd name="T35" fmla="*/ 605 h 646"/>
                <a:gd name="T36" fmla="*/ 766 w 830"/>
                <a:gd name="T37" fmla="*/ 443 h 646"/>
                <a:gd name="T38" fmla="*/ 830 w 830"/>
                <a:gd name="T39" fmla="*/ 217 h 646"/>
                <a:gd name="T40" fmla="*/ 786 w 830"/>
                <a:gd name="T41" fmla="*/ 28 h 646"/>
                <a:gd name="T42" fmla="*/ 732 w 830"/>
                <a:gd name="T43" fmla="*/ 9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8" y="113"/>
                    <a:pt x="750" y="165"/>
                    <a:pt x="750" y="217"/>
                  </a:cubicBezTo>
                  <a:cubicBezTo>
                    <a:pt x="750" y="282"/>
                    <a:pt x="732" y="346"/>
                    <a:pt x="698" y="401"/>
                  </a:cubicBezTo>
                  <a:cubicBezTo>
                    <a:pt x="664" y="457"/>
                    <a:pt x="615" y="503"/>
                    <a:pt x="552" y="534"/>
                  </a:cubicBezTo>
                  <a:cubicBezTo>
                    <a:pt x="545" y="537"/>
                    <a:pt x="536" y="541"/>
                    <a:pt x="525" y="545"/>
                  </a:cubicBezTo>
                  <a:cubicBezTo>
                    <a:pt x="508" y="550"/>
                    <a:pt x="488" y="556"/>
                    <a:pt x="465" y="559"/>
                  </a:cubicBezTo>
                  <a:cubicBezTo>
                    <a:pt x="443" y="563"/>
                    <a:pt x="418" y="566"/>
                    <a:pt x="392" y="566"/>
                  </a:cubicBezTo>
                  <a:cubicBezTo>
                    <a:pt x="365" y="566"/>
                    <a:pt x="336" y="563"/>
                    <a:pt x="308" y="557"/>
                  </a:cubicBezTo>
                  <a:cubicBezTo>
                    <a:pt x="265" y="547"/>
                    <a:pt x="223" y="530"/>
                    <a:pt x="184" y="500"/>
                  </a:cubicBezTo>
                  <a:cubicBezTo>
                    <a:pt x="145" y="471"/>
                    <a:pt x="110" y="430"/>
                    <a:pt x="82" y="372"/>
                  </a:cubicBezTo>
                  <a:cubicBezTo>
                    <a:pt x="72" y="352"/>
                    <a:pt x="48" y="344"/>
                    <a:pt x="28" y="354"/>
                  </a:cubicBezTo>
                  <a:cubicBezTo>
                    <a:pt x="8" y="363"/>
                    <a:pt x="0" y="387"/>
                    <a:pt x="10" y="407"/>
                  </a:cubicBezTo>
                  <a:cubicBezTo>
                    <a:pt x="32" y="453"/>
                    <a:pt x="59" y="491"/>
                    <a:pt x="89" y="522"/>
                  </a:cubicBezTo>
                  <a:cubicBezTo>
                    <a:pt x="134" y="569"/>
                    <a:pt x="186" y="601"/>
                    <a:pt x="238" y="619"/>
                  </a:cubicBezTo>
                  <a:cubicBezTo>
                    <a:pt x="290" y="638"/>
                    <a:pt x="343" y="646"/>
                    <a:pt x="392" y="646"/>
                  </a:cubicBezTo>
                  <a:cubicBezTo>
                    <a:pt x="433" y="646"/>
                    <a:pt x="471" y="641"/>
                    <a:pt x="504" y="633"/>
                  </a:cubicBezTo>
                  <a:cubicBezTo>
                    <a:pt x="521" y="630"/>
                    <a:pt x="536" y="625"/>
                    <a:pt x="550" y="621"/>
                  </a:cubicBezTo>
                  <a:cubicBezTo>
                    <a:pt x="564" y="616"/>
                    <a:pt x="576" y="611"/>
                    <a:pt x="588" y="605"/>
                  </a:cubicBezTo>
                  <a:cubicBezTo>
                    <a:pt x="664" y="568"/>
                    <a:pt x="725" y="511"/>
                    <a:pt x="766" y="443"/>
                  </a:cubicBezTo>
                  <a:cubicBezTo>
                    <a:pt x="808" y="375"/>
                    <a:pt x="830" y="297"/>
                    <a:pt x="830" y="217"/>
                  </a:cubicBezTo>
                  <a:cubicBezTo>
                    <a:pt x="830" y="153"/>
                    <a:pt x="816" y="89"/>
                    <a:pt x="786" y="28"/>
                  </a:cubicBezTo>
                  <a:cubicBezTo>
                    <a:pt x="776" y="8"/>
                    <a:pt x="752" y="0"/>
                    <a:pt x="732" y="9"/>
                  </a:cubicBezTo>
                  <a:cubicBezTo>
                    <a:pt x="712" y="19"/>
                    <a:pt x="704" y="43"/>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43"/>
            <p:cNvSpPr/>
            <p:nvPr/>
          </p:nvSpPr>
          <p:spPr bwMode="auto">
            <a:xfrm>
              <a:off x="2279650" y="5703888"/>
              <a:ext cx="766763" cy="596900"/>
            </a:xfrm>
            <a:custGeom>
              <a:avLst/>
              <a:gdLst>
                <a:gd name="T0" fmla="*/ 714 w 830"/>
                <a:gd name="T1" fmla="*/ 63 h 646"/>
                <a:gd name="T2" fmla="*/ 750 w 830"/>
                <a:gd name="T3" fmla="*/ 218 h 646"/>
                <a:gd name="T4" fmla="*/ 698 w 830"/>
                <a:gd name="T5" fmla="*/ 402 h 646"/>
                <a:gd name="T6" fmla="*/ 553 w 830"/>
                <a:gd name="T7" fmla="*/ 534 h 646"/>
                <a:gd name="T8" fmla="*/ 525 w 830"/>
                <a:gd name="T9" fmla="*/ 546 h 646"/>
                <a:gd name="T10" fmla="*/ 466 w 830"/>
                <a:gd name="T11" fmla="*/ 560 h 646"/>
                <a:gd name="T12" fmla="*/ 393 w 830"/>
                <a:gd name="T13" fmla="*/ 566 h 646"/>
                <a:gd name="T14" fmla="*/ 308 w 830"/>
                <a:gd name="T15" fmla="*/ 557 h 646"/>
                <a:gd name="T16" fmla="*/ 184 w 830"/>
                <a:gd name="T17" fmla="*/ 501 h 646"/>
                <a:gd name="T18" fmla="*/ 82 w 830"/>
                <a:gd name="T19" fmla="*/ 373 h 646"/>
                <a:gd name="T20" fmla="*/ 28 w 830"/>
                <a:gd name="T21" fmla="*/ 354 h 646"/>
                <a:gd name="T22" fmla="*/ 10 w 830"/>
                <a:gd name="T23" fmla="*/ 408 h 646"/>
                <a:gd name="T24" fmla="*/ 89 w 830"/>
                <a:gd name="T25" fmla="*/ 523 h 646"/>
                <a:gd name="T26" fmla="*/ 238 w 830"/>
                <a:gd name="T27" fmla="*/ 620 h 646"/>
                <a:gd name="T28" fmla="*/ 393 w 830"/>
                <a:gd name="T29" fmla="*/ 646 h 646"/>
                <a:gd name="T30" fmla="*/ 505 w 830"/>
                <a:gd name="T31" fmla="*/ 634 h 646"/>
                <a:gd name="T32" fmla="*/ 550 w 830"/>
                <a:gd name="T33" fmla="*/ 621 h 646"/>
                <a:gd name="T34" fmla="*/ 588 w 830"/>
                <a:gd name="T35" fmla="*/ 606 h 646"/>
                <a:gd name="T36" fmla="*/ 767 w 830"/>
                <a:gd name="T37" fmla="*/ 444 h 646"/>
                <a:gd name="T38" fmla="*/ 830 w 830"/>
                <a:gd name="T39" fmla="*/ 218 h 646"/>
                <a:gd name="T40" fmla="*/ 786 w 830"/>
                <a:gd name="T41" fmla="*/ 28 h 646"/>
                <a:gd name="T42" fmla="*/ 733 w 830"/>
                <a:gd name="T43" fmla="*/ 10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9" y="113"/>
                    <a:pt x="750" y="166"/>
                    <a:pt x="750" y="218"/>
                  </a:cubicBezTo>
                  <a:cubicBezTo>
                    <a:pt x="750" y="283"/>
                    <a:pt x="732" y="347"/>
                    <a:pt x="698" y="402"/>
                  </a:cubicBezTo>
                  <a:cubicBezTo>
                    <a:pt x="665" y="457"/>
                    <a:pt x="615" y="504"/>
                    <a:pt x="553" y="534"/>
                  </a:cubicBezTo>
                  <a:cubicBezTo>
                    <a:pt x="545" y="538"/>
                    <a:pt x="536" y="542"/>
                    <a:pt x="525" y="546"/>
                  </a:cubicBezTo>
                  <a:cubicBezTo>
                    <a:pt x="508" y="551"/>
                    <a:pt x="488" y="556"/>
                    <a:pt x="466" y="560"/>
                  </a:cubicBezTo>
                  <a:cubicBezTo>
                    <a:pt x="443" y="564"/>
                    <a:pt x="418" y="566"/>
                    <a:pt x="393" y="566"/>
                  </a:cubicBezTo>
                  <a:cubicBezTo>
                    <a:pt x="365" y="566"/>
                    <a:pt x="337" y="564"/>
                    <a:pt x="308" y="557"/>
                  </a:cubicBezTo>
                  <a:cubicBezTo>
                    <a:pt x="265" y="548"/>
                    <a:pt x="223" y="530"/>
                    <a:pt x="184" y="501"/>
                  </a:cubicBezTo>
                  <a:cubicBezTo>
                    <a:pt x="146" y="472"/>
                    <a:pt x="111" y="431"/>
                    <a:pt x="82" y="373"/>
                  </a:cubicBezTo>
                  <a:cubicBezTo>
                    <a:pt x="72" y="353"/>
                    <a:pt x="48" y="345"/>
                    <a:pt x="28" y="354"/>
                  </a:cubicBezTo>
                  <a:cubicBezTo>
                    <a:pt x="9" y="364"/>
                    <a:pt x="0" y="388"/>
                    <a:pt x="10" y="408"/>
                  </a:cubicBezTo>
                  <a:cubicBezTo>
                    <a:pt x="32" y="454"/>
                    <a:pt x="59" y="492"/>
                    <a:pt x="89" y="523"/>
                  </a:cubicBezTo>
                  <a:cubicBezTo>
                    <a:pt x="134" y="570"/>
                    <a:pt x="186" y="601"/>
                    <a:pt x="238" y="620"/>
                  </a:cubicBezTo>
                  <a:cubicBezTo>
                    <a:pt x="291" y="639"/>
                    <a:pt x="344" y="646"/>
                    <a:pt x="393" y="646"/>
                  </a:cubicBezTo>
                  <a:cubicBezTo>
                    <a:pt x="433" y="646"/>
                    <a:pt x="471" y="641"/>
                    <a:pt x="505" y="634"/>
                  </a:cubicBezTo>
                  <a:cubicBezTo>
                    <a:pt x="521" y="630"/>
                    <a:pt x="537" y="626"/>
                    <a:pt x="550" y="621"/>
                  </a:cubicBezTo>
                  <a:cubicBezTo>
                    <a:pt x="564" y="617"/>
                    <a:pt x="577" y="612"/>
                    <a:pt x="588" y="606"/>
                  </a:cubicBezTo>
                  <a:cubicBezTo>
                    <a:pt x="664" y="569"/>
                    <a:pt x="725" y="512"/>
                    <a:pt x="767" y="444"/>
                  </a:cubicBezTo>
                  <a:cubicBezTo>
                    <a:pt x="808" y="376"/>
                    <a:pt x="830" y="298"/>
                    <a:pt x="830" y="218"/>
                  </a:cubicBezTo>
                  <a:cubicBezTo>
                    <a:pt x="830" y="154"/>
                    <a:pt x="816" y="89"/>
                    <a:pt x="786" y="28"/>
                  </a:cubicBezTo>
                  <a:cubicBezTo>
                    <a:pt x="777" y="8"/>
                    <a:pt x="753" y="0"/>
                    <a:pt x="733" y="10"/>
                  </a:cubicBezTo>
                  <a:cubicBezTo>
                    <a:pt x="713" y="20"/>
                    <a:pt x="705" y="44"/>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44"/>
            <p:cNvSpPr/>
            <p:nvPr/>
          </p:nvSpPr>
          <p:spPr bwMode="auto">
            <a:xfrm>
              <a:off x="-225426" y="6034088"/>
              <a:ext cx="749300" cy="74612"/>
            </a:xfrm>
            <a:custGeom>
              <a:avLst/>
              <a:gdLst>
                <a:gd name="T0" fmla="*/ 40 w 810"/>
                <a:gd name="T1" fmla="*/ 80 h 80"/>
                <a:gd name="T2" fmla="*/ 770 w 810"/>
                <a:gd name="T3" fmla="*/ 80 h 80"/>
                <a:gd name="T4" fmla="*/ 810 w 810"/>
                <a:gd name="T5" fmla="*/ 40 h 80"/>
                <a:gd name="T6" fmla="*/ 770 w 810"/>
                <a:gd name="T7" fmla="*/ 0 h 80"/>
                <a:gd name="T8" fmla="*/ 40 w 810"/>
                <a:gd name="T9" fmla="*/ 0 h 80"/>
                <a:gd name="T10" fmla="*/ 0 w 810"/>
                <a:gd name="T11" fmla="*/ 40 h 80"/>
                <a:gd name="T12" fmla="*/ 40 w 81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10" h="80">
                  <a:moveTo>
                    <a:pt x="40" y="80"/>
                  </a:moveTo>
                  <a:cubicBezTo>
                    <a:pt x="770" y="80"/>
                    <a:pt x="770" y="80"/>
                    <a:pt x="770" y="80"/>
                  </a:cubicBezTo>
                  <a:cubicBezTo>
                    <a:pt x="792" y="80"/>
                    <a:pt x="810" y="62"/>
                    <a:pt x="810" y="40"/>
                  </a:cubicBezTo>
                  <a:cubicBezTo>
                    <a:pt x="810" y="18"/>
                    <a:pt x="792" y="0"/>
                    <a:pt x="77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45"/>
            <p:cNvSpPr/>
            <p:nvPr/>
          </p:nvSpPr>
          <p:spPr bwMode="auto">
            <a:xfrm>
              <a:off x="1778000" y="6002338"/>
              <a:ext cx="573088" cy="76200"/>
            </a:xfrm>
            <a:custGeom>
              <a:avLst/>
              <a:gdLst>
                <a:gd name="T0" fmla="*/ 40 w 620"/>
                <a:gd name="T1" fmla="*/ 82 h 82"/>
                <a:gd name="T2" fmla="*/ 580 w 620"/>
                <a:gd name="T3" fmla="*/ 80 h 82"/>
                <a:gd name="T4" fmla="*/ 620 w 620"/>
                <a:gd name="T5" fmla="*/ 40 h 82"/>
                <a:gd name="T6" fmla="*/ 580 w 620"/>
                <a:gd name="T7" fmla="*/ 0 h 82"/>
                <a:gd name="T8" fmla="*/ 40 w 620"/>
                <a:gd name="T9" fmla="*/ 2 h 82"/>
                <a:gd name="T10" fmla="*/ 0 w 620"/>
                <a:gd name="T11" fmla="*/ 42 h 82"/>
                <a:gd name="T12" fmla="*/ 40 w 62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620" h="82">
                  <a:moveTo>
                    <a:pt x="40" y="82"/>
                  </a:moveTo>
                  <a:cubicBezTo>
                    <a:pt x="580" y="80"/>
                    <a:pt x="580" y="80"/>
                    <a:pt x="580" y="80"/>
                  </a:cubicBezTo>
                  <a:cubicBezTo>
                    <a:pt x="602" y="80"/>
                    <a:pt x="620" y="62"/>
                    <a:pt x="620" y="40"/>
                  </a:cubicBezTo>
                  <a:cubicBezTo>
                    <a:pt x="620" y="18"/>
                    <a:pt x="602" y="0"/>
                    <a:pt x="580" y="0"/>
                  </a:cubicBezTo>
                  <a:cubicBezTo>
                    <a:pt x="40" y="2"/>
                    <a:pt x="40" y="2"/>
                    <a:pt x="40" y="2"/>
                  </a:cubicBezTo>
                  <a:cubicBezTo>
                    <a:pt x="18" y="2"/>
                    <a:pt x="0" y="20"/>
                    <a:pt x="0" y="42"/>
                  </a:cubicBezTo>
                  <a:cubicBezTo>
                    <a:pt x="0" y="64"/>
                    <a:pt x="18" y="82"/>
                    <a:pt x="40" y="8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46"/>
            <p:cNvSpPr/>
            <p:nvPr/>
          </p:nvSpPr>
          <p:spPr bwMode="auto">
            <a:xfrm>
              <a:off x="2935287" y="5708650"/>
              <a:ext cx="942975" cy="74612"/>
            </a:xfrm>
            <a:custGeom>
              <a:avLst/>
              <a:gdLst>
                <a:gd name="T0" fmla="*/ 40 w 1020"/>
                <a:gd name="T1" fmla="*/ 80 h 80"/>
                <a:gd name="T2" fmla="*/ 980 w 1020"/>
                <a:gd name="T3" fmla="*/ 80 h 80"/>
                <a:gd name="T4" fmla="*/ 1020 w 1020"/>
                <a:gd name="T5" fmla="*/ 40 h 80"/>
                <a:gd name="T6" fmla="*/ 980 w 1020"/>
                <a:gd name="T7" fmla="*/ 0 h 80"/>
                <a:gd name="T8" fmla="*/ 40 w 1020"/>
                <a:gd name="T9" fmla="*/ 0 h 80"/>
                <a:gd name="T10" fmla="*/ 0 w 1020"/>
                <a:gd name="T11" fmla="*/ 40 h 80"/>
                <a:gd name="T12" fmla="*/ 40 w 10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020" h="80">
                  <a:moveTo>
                    <a:pt x="40" y="80"/>
                  </a:moveTo>
                  <a:cubicBezTo>
                    <a:pt x="980" y="80"/>
                    <a:pt x="980" y="80"/>
                    <a:pt x="980" y="80"/>
                  </a:cubicBezTo>
                  <a:cubicBezTo>
                    <a:pt x="1002" y="80"/>
                    <a:pt x="1020" y="62"/>
                    <a:pt x="1020" y="40"/>
                  </a:cubicBezTo>
                  <a:cubicBezTo>
                    <a:pt x="1020" y="18"/>
                    <a:pt x="1002" y="0"/>
                    <a:pt x="98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47"/>
            <p:cNvSpPr/>
            <p:nvPr/>
          </p:nvSpPr>
          <p:spPr bwMode="auto">
            <a:xfrm>
              <a:off x="4735512" y="6026150"/>
              <a:ext cx="628650" cy="82550"/>
            </a:xfrm>
            <a:custGeom>
              <a:avLst/>
              <a:gdLst>
                <a:gd name="T0" fmla="*/ 40 w 681"/>
                <a:gd name="T1" fmla="*/ 88 h 88"/>
                <a:gd name="T2" fmla="*/ 641 w 681"/>
                <a:gd name="T3" fmla="*/ 81 h 88"/>
                <a:gd name="T4" fmla="*/ 681 w 681"/>
                <a:gd name="T5" fmla="*/ 40 h 88"/>
                <a:gd name="T6" fmla="*/ 640 w 681"/>
                <a:gd name="T7" fmla="*/ 1 h 88"/>
                <a:gd name="T8" fmla="*/ 40 w 681"/>
                <a:gd name="T9" fmla="*/ 8 h 88"/>
                <a:gd name="T10" fmla="*/ 0 w 681"/>
                <a:gd name="T11" fmla="*/ 49 h 88"/>
                <a:gd name="T12" fmla="*/ 40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0" y="88"/>
                  </a:moveTo>
                  <a:cubicBezTo>
                    <a:pt x="641" y="81"/>
                    <a:pt x="641" y="81"/>
                    <a:pt x="641" y="81"/>
                  </a:cubicBezTo>
                  <a:cubicBezTo>
                    <a:pt x="663" y="80"/>
                    <a:pt x="681" y="62"/>
                    <a:pt x="681" y="40"/>
                  </a:cubicBezTo>
                  <a:cubicBezTo>
                    <a:pt x="680" y="18"/>
                    <a:pt x="662" y="0"/>
                    <a:pt x="640" y="1"/>
                  </a:cubicBezTo>
                  <a:cubicBezTo>
                    <a:pt x="40" y="8"/>
                    <a:pt x="40" y="8"/>
                    <a:pt x="40" y="8"/>
                  </a:cubicBezTo>
                  <a:cubicBezTo>
                    <a:pt x="17" y="8"/>
                    <a:pt x="0" y="26"/>
                    <a:pt x="0" y="49"/>
                  </a:cubicBezTo>
                  <a:cubicBezTo>
                    <a:pt x="0" y="71"/>
                    <a:pt x="18" y="88"/>
                    <a:pt x="40"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48"/>
            <p:cNvSpPr/>
            <p:nvPr/>
          </p:nvSpPr>
          <p:spPr bwMode="auto">
            <a:xfrm>
              <a:off x="5976937" y="5969000"/>
              <a:ext cx="628650" cy="82550"/>
            </a:xfrm>
            <a:custGeom>
              <a:avLst/>
              <a:gdLst>
                <a:gd name="T0" fmla="*/ 41 w 681"/>
                <a:gd name="T1" fmla="*/ 88 h 88"/>
                <a:gd name="T2" fmla="*/ 642 w 681"/>
                <a:gd name="T3" fmla="*/ 80 h 88"/>
                <a:gd name="T4" fmla="*/ 681 w 681"/>
                <a:gd name="T5" fmla="*/ 40 h 88"/>
                <a:gd name="T6" fmla="*/ 641 w 681"/>
                <a:gd name="T7" fmla="*/ 0 h 88"/>
                <a:gd name="T8" fmla="*/ 40 w 681"/>
                <a:gd name="T9" fmla="*/ 8 h 88"/>
                <a:gd name="T10" fmla="*/ 0 w 681"/>
                <a:gd name="T11" fmla="*/ 48 h 88"/>
                <a:gd name="T12" fmla="*/ 41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1" y="88"/>
                  </a:moveTo>
                  <a:cubicBezTo>
                    <a:pt x="642" y="80"/>
                    <a:pt x="642" y="80"/>
                    <a:pt x="642" y="80"/>
                  </a:cubicBezTo>
                  <a:cubicBezTo>
                    <a:pt x="664" y="80"/>
                    <a:pt x="681" y="62"/>
                    <a:pt x="681" y="40"/>
                  </a:cubicBezTo>
                  <a:cubicBezTo>
                    <a:pt x="681" y="18"/>
                    <a:pt x="663" y="0"/>
                    <a:pt x="641" y="0"/>
                  </a:cubicBezTo>
                  <a:cubicBezTo>
                    <a:pt x="40" y="8"/>
                    <a:pt x="40" y="8"/>
                    <a:pt x="40" y="8"/>
                  </a:cubicBezTo>
                  <a:cubicBezTo>
                    <a:pt x="18" y="8"/>
                    <a:pt x="0" y="26"/>
                    <a:pt x="0" y="48"/>
                  </a:cubicBezTo>
                  <a:cubicBezTo>
                    <a:pt x="1" y="70"/>
                    <a:pt x="19" y="88"/>
                    <a:pt x="41"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49"/>
            <p:cNvSpPr/>
            <p:nvPr/>
          </p:nvSpPr>
          <p:spPr bwMode="auto">
            <a:xfrm>
              <a:off x="11784012" y="6061075"/>
              <a:ext cx="630238" cy="80962"/>
            </a:xfrm>
            <a:custGeom>
              <a:avLst/>
              <a:gdLst>
                <a:gd name="T0" fmla="*/ 41 w 682"/>
                <a:gd name="T1" fmla="*/ 87 h 88"/>
                <a:gd name="T2" fmla="*/ 642 w 682"/>
                <a:gd name="T3" fmla="*/ 80 h 88"/>
                <a:gd name="T4" fmla="*/ 681 w 682"/>
                <a:gd name="T5" fmla="*/ 40 h 88"/>
                <a:gd name="T6" fmla="*/ 641 w 682"/>
                <a:gd name="T7" fmla="*/ 0 h 88"/>
                <a:gd name="T8" fmla="*/ 40 w 682"/>
                <a:gd name="T9" fmla="*/ 7 h 88"/>
                <a:gd name="T10" fmla="*/ 1 w 682"/>
                <a:gd name="T11" fmla="*/ 48 h 88"/>
                <a:gd name="T12" fmla="*/ 41 w 682"/>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682" h="88">
                  <a:moveTo>
                    <a:pt x="41" y="87"/>
                  </a:moveTo>
                  <a:cubicBezTo>
                    <a:pt x="642" y="80"/>
                    <a:pt x="642" y="80"/>
                    <a:pt x="642" y="80"/>
                  </a:cubicBezTo>
                  <a:cubicBezTo>
                    <a:pt x="664" y="80"/>
                    <a:pt x="682" y="62"/>
                    <a:pt x="681" y="40"/>
                  </a:cubicBezTo>
                  <a:cubicBezTo>
                    <a:pt x="681" y="18"/>
                    <a:pt x="663" y="0"/>
                    <a:pt x="641" y="0"/>
                  </a:cubicBezTo>
                  <a:cubicBezTo>
                    <a:pt x="40" y="7"/>
                    <a:pt x="40" y="7"/>
                    <a:pt x="40" y="7"/>
                  </a:cubicBezTo>
                  <a:cubicBezTo>
                    <a:pt x="18" y="8"/>
                    <a:pt x="0" y="26"/>
                    <a:pt x="1" y="48"/>
                  </a:cubicBezTo>
                  <a:cubicBezTo>
                    <a:pt x="1" y="70"/>
                    <a:pt x="19" y="88"/>
                    <a:pt x="41" y="8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50"/>
            <p:cNvSpPr/>
            <p:nvPr/>
          </p:nvSpPr>
          <p:spPr bwMode="auto">
            <a:xfrm>
              <a:off x="7270750" y="5732463"/>
              <a:ext cx="833438" cy="401637"/>
            </a:xfrm>
            <a:custGeom>
              <a:avLst/>
              <a:gdLst>
                <a:gd name="T0" fmla="*/ 82 w 902"/>
                <a:gd name="T1" fmla="*/ 374 h 435"/>
                <a:gd name="T2" fmla="*/ 108 w 902"/>
                <a:gd name="T3" fmla="*/ 270 h 435"/>
                <a:gd name="T4" fmla="*/ 236 w 902"/>
                <a:gd name="T5" fmla="*/ 138 h 435"/>
                <a:gd name="T6" fmla="*/ 443 w 902"/>
                <a:gd name="T7" fmla="*/ 82 h 435"/>
                <a:gd name="T8" fmla="*/ 590 w 902"/>
                <a:gd name="T9" fmla="*/ 111 h 435"/>
                <a:gd name="T10" fmla="*/ 757 w 902"/>
                <a:gd name="T11" fmla="*/ 235 h 435"/>
                <a:gd name="T12" fmla="*/ 804 w 902"/>
                <a:gd name="T13" fmla="*/ 315 h 435"/>
                <a:gd name="T14" fmla="*/ 820 w 902"/>
                <a:gd name="T15" fmla="*/ 394 h 435"/>
                <a:gd name="T16" fmla="*/ 861 w 902"/>
                <a:gd name="T17" fmla="*/ 435 h 435"/>
                <a:gd name="T18" fmla="*/ 902 w 902"/>
                <a:gd name="T19" fmla="*/ 394 h 435"/>
                <a:gd name="T20" fmla="*/ 865 w 902"/>
                <a:gd name="T21" fmla="*/ 250 h 435"/>
                <a:gd name="T22" fmla="*/ 796 w 902"/>
                <a:gd name="T23" fmla="*/ 153 h 435"/>
                <a:gd name="T24" fmla="*/ 641 w 902"/>
                <a:gd name="T25" fmla="*/ 43 h 435"/>
                <a:gd name="T26" fmla="*/ 443 w 902"/>
                <a:gd name="T27" fmla="*/ 0 h 435"/>
                <a:gd name="T28" fmla="*/ 268 w 902"/>
                <a:gd name="T29" fmla="*/ 31 h 435"/>
                <a:gd name="T30" fmla="*/ 75 w 902"/>
                <a:gd name="T31" fmla="*/ 170 h 435"/>
                <a:gd name="T32" fmla="*/ 20 w 902"/>
                <a:gd name="T33" fmla="*/ 267 h 435"/>
                <a:gd name="T34" fmla="*/ 0 w 902"/>
                <a:gd name="T35" fmla="*/ 374 h 435"/>
                <a:gd name="T36" fmla="*/ 41 w 902"/>
                <a:gd name="T37" fmla="*/ 415 h 435"/>
                <a:gd name="T38" fmla="*/ 82 w 902"/>
                <a:gd name="T39" fmla="*/ 3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2" h="435">
                  <a:moveTo>
                    <a:pt x="82" y="374"/>
                  </a:moveTo>
                  <a:cubicBezTo>
                    <a:pt x="82" y="340"/>
                    <a:pt x="91" y="304"/>
                    <a:pt x="108" y="270"/>
                  </a:cubicBezTo>
                  <a:cubicBezTo>
                    <a:pt x="134" y="220"/>
                    <a:pt x="178" y="172"/>
                    <a:pt x="236" y="138"/>
                  </a:cubicBezTo>
                  <a:cubicBezTo>
                    <a:pt x="293" y="104"/>
                    <a:pt x="364" y="82"/>
                    <a:pt x="443" y="82"/>
                  </a:cubicBezTo>
                  <a:cubicBezTo>
                    <a:pt x="495" y="82"/>
                    <a:pt x="545" y="93"/>
                    <a:pt x="590" y="111"/>
                  </a:cubicBezTo>
                  <a:cubicBezTo>
                    <a:pt x="659" y="138"/>
                    <a:pt x="717" y="183"/>
                    <a:pt x="757" y="235"/>
                  </a:cubicBezTo>
                  <a:cubicBezTo>
                    <a:pt x="777" y="260"/>
                    <a:pt x="793" y="288"/>
                    <a:pt x="804" y="315"/>
                  </a:cubicBezTo>
                  <a:cubicBezTo>
                    <a:pt x="814" y="342"/>
                    <a:pt x="820" y="369"/>
                    <a:pt x="820" y="394"/>
                  </a:cubicBezTo>
                  <a:cubicBezTo>
                    <a:pt x="820" y="417"/>
                    <a:pt x="838" y="435"/>
                    <a:pt x="861" y="435"/>
                  </a:cubicBezTo>
                  <a:cubicBezTo>
                    <a:pt x="884" y="435"/>
                    <a:pt x="902" y="417"/>
                    <a:pt x="902" y="394"/>
                  </a:cubicBezTo>
                  <a:cubicBezTo>
                    <a:pt x="902" y="345"/>
                    <a:pt x="888" y="296"/>
                    <a:pt x="865" y="250"/>
                  </a:cubicBezTo>
                  <a:cubicBezTo>
                    <a:pt x="847" y="215"/>
                    <a:pt x="824" y="183"/>
                    <a:pt x="796" y="153"/>
                  </a:cubicBezTo>
                  <a:cubicBezTo>
                    <a:pt x="754" y="109"/>
                    <a:pt x="701" y="70"/>
                    <a:pt x="641" y="43"/>
                  </a:cubicBezTo>
                  <a:cubicBezTo>
                    <a:pt x="582" y="16"/>
                    <a:pt x="514" y="0"/>
                    <a:pt x="443" y="0"/>
                  </a:cubicBezTo>
                  <a:cubicBezTo>
                    <a:pt x="380" y="0"/>
                    <a:pt x="321" y="11"/>
                    <a:pt x="268" y="31"/>
                  </a:cubicBezTo>
                  <a:cubicBezTo>
                    <a:pt x="189" y="61"/>
                    <a:pt x="122" y="110"/>
                    <a:pt x="75" y="170"/>
                  </a:cubicBezTo>
                  <a:cubicBezTo>
                    <a:pt x="52" y="200"/>
                    <a:pt x="33" y="233"/>
                    <a:pt x="20" y="267"/>
                  </a:cubicBezTo>
                  <a:cubicBezTo>
                    <a:pt x="7" y="301"/>
                    <a:pt x="0" y="338"/>
                    <a:pt x="0" y="374"/>
                  </a:cubicBezTo>
                  <a:cubicBezTo>
                    <a:pt x="0" y="397"/>
                    <a:pt x="18" y="415"/>
                    <a:pt x="41" y="415"/>
                  </a:cubicBezTo>
                  <a:cubicBezTo>
                    <a:pt x="64" y="415"/>
                    <a:pt x="82" y="397"/>
                    <a:pt x="82" y="3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Freeform 51"/>
            <p:cNvSpPr/>
            <p:nvPr/>
          </p:nvSpPr>
          <p:spPr bwMode="auto">
            <a:xfrm>
              <a:off x="5413375" y="5842000"/>
              <a:ext cx="471488" cy="127000"/>
            </a:xfrm>
            <a:custGeom>
              <a:avLst/>
              <a:gdLst>
                <a:gd name="T0" fmla="*/ 39 w 510"/>
                <a:gd name="T1" fmla="*/ 138 h 138"/>
                <a:gd name="T2" fmla="*/ 49 w 510"/>
                <a:gd name="T3" fmla="*/ 138 h 138"/>
                <a:gd name="T4" fmla="*/ 80 w 510"/>
                <a:gd name="T5" fmla="*/ 135 h 138"/>
                <a:gd name="T6" fmla="*/ 127 w 510"/>
                <a:gd name="T7" fmla="*/ 119 h 138"/>
                <a:gd name="T8" fmla="*/ 188 w 510"/>
                <a:gd name="T9" fmla="*/ 92 h 138"/>
                <a:gd name="T10" fmla="*/ 213 w 510"/>
                <a:gd name="T11" fmla="*/ 83 h 138"/>
                <a:gd name="T12" fmla="*/ 234 w 510"/>
                <a:gd name="T13" fmla="*/ 80 h 138"/>
                <a:gd name="T14" fmla="*/ 234 w 510"/>
                <a:gd name="T15" fmla="*/ 80 h 138"/>
                <a:gd name="T16" fmla="*/ 234 w 510"/>
                <a:gd name="T17" fmla="*/ 80 h 138"/>
                <a:gd name="T18" fmla="*/ 254 w 510"/>
                <a:gd name="T19" fmla="*/ 82 h 138"/>
                <a:gd name="T20" fmla="*/ 301 w 510"/>
                <a:gd name="T21" fmla="*/ 94 h 138"/>
                <a:gd name="T22" fmla="*/ 385 w 510"/>
                <a:gd name="T23" fmla="*/ 122 h 138"/>
                <a:gd name="T24" fmla="*/ 427 w 510"/>
                <a:gd name="T25" fmla="*/ 133 h 138"/>
                <a:gd name="T26" fmla="*/ 470 w 510"/>
                <a:gd name="T27" fmla="*/ 138 h 138"/>
                <a:gd name="T28" fmla="*/ 510 w 510"/>
                <a:gd name="T29" fmla="*/ 98 h 138"/>
                <a:gd name="T30" fmla="*/ 470 w 510"/>
                <a:gd name="T31" fmla="*/ 58 h 138"/>
                <a:gd name="T32" fmla="*/ 451 w 510"/>
                <a:gd name="T33" fmla="*/ 56 h 138"/>
                <a:gd name="T34" fmla="*/ 405 w 510"/>
                <a:gd name="T35" fmla="*/ 44 h 138"/>
                <a:gd name="T36" fmla="*/ 321 w 510"/>
                <a:gd name="T37" fmla="*/ 16 h 138"/>
                <a:gd name="T38" fmla="*/ 277 w 510"/>
                <a:gd name="T39" fmla="*/ 5 h 138"/>
                <a:gd name="T40" fmla="*/ 234 w 510"/>
                <a:gd name="T41" fmla="*/ 0 h 138"/>
                <a:gd name="T42" fmla="*/ 234 w 510"/>
                <a:gd name="T43" fmla="*/ 0 h 138"/>
                <a:gd name="T44" fmla="*/ 234 w 510"/>
                <a:gd name="T45" fmla="*/ 0 h 138"/>
                <a:gd name="T46" fmla="*/ 202 w 510"/>
                <a:gd name="T47" fmla="*/ 3 h 138"/>
                <a:gd name="T48" fmla="*/ 154 w 510"/>
                <a:gd name="T49" fmla="*/ 19 h 138"/>
                <a:gd name="T50" fmla="*/ 93 w 510"/>
                <a:gd name="T51" fmla="*/ 47 h 138"/>
                <a:gd name="T52" fmla="*/ 69 w 510"/>
                <a:gd name="T53" fmla="*/ 55 h 138"/>
                <a:gd name="T54" fmla="*/ 49 w 510"/>
                <a:gd name="T55" fmla="*/ 58 h 138"/>
                <a:gd name="T56" fmla="*/ 45 w 510"/>
                <a:gd name="T57" fmla="*/ 58 h 138"/>
                <a:gd name="T58" fmla="*/ 2 w 510"/>
                <a:gd name="T59" fmla="*/ 95 h 138"/>
                <a:gd name="T60" fmla="*/ 39 w 510"/>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138">
                  <a:moveTo>
                    <a:pt x="39" y="138"/>
                  </a:moveTo>
                  <a:cubicBezTo>
                    <a:pt x="42" y="138"/>
                    <a:pt x="46" y="138"/>
                    <a:pt x="49" y="138"/>
                  </a:cubicBezTo>
                  <a:cubicBezTo>
                    <a:pt x="60" y="138"/>
                    <a:pt x="70" y="137"/>
                    <a:pt x="80" y="135"/>
                  </a:cubicBezTo>
                  <a:cubicBezTo>
                    <a:pt x="97" y="131"/>
                    <a:pt x="113" y="125"/>
                    <a:pt x="127" y="119"/>
                  </a:cubicBezTo>
                  <a:cubicBezTo>
                    <a:pt x="149" y="110"/>
                    <a:pt x="170" y="99"/>
                    <a:pt x="188" y="92"/>
                  </a:cubicBezTo>
                  <a:cubicBezTo>
                    <a:pt x="197" y="88"/>
                    <a:pt x="205" y="85"/>
                    <a:pt x="213" y="83"/>
                  </a:cubicBezTo>
                  <a:cubicBezTo>
                    <a:pt x="221" y="81"/>
                    <a:pt x="228" y="80"/>
                    <a:pt x="234" y="80"/>
                  </a:cubicBezTo>
                  <a:cubicBezTo>
                    <a:pt x="234" y="80"/>
                    <a:pt x="234" y="80"/>
                    <a:pt x="234" y="80"/>
                  </a:cubicBezTo>
                  <a:cubicBezTo>
                    <a:pt x="234" y="80"/>
                    <a:pt x="234" y="80"/>
                    <a:pt x="234" y="80"/>
                  </a:cubicBezTo>
                  <a:cubicBezTo>
                    <a:pt x="239" y="80"/>
                    <a:pt x="246" y="80"/>
                    <a:pt x="254" y="82"/>
                  </a:cubicBezTo>
                  <a:cubicBezTo>
                    <a:pt x="267" y="84"/>
                    <a:pt x="283" y="88"/>
                    <a:pt x="301" y="94"/>
                  </a:cubicBezTo>
                  <a:cubicBezTo>
                    <a:pt x="327" y="102"/>
                    <a:pt x="356" y="113"/>
                    <a:pt x="385" y="122"/>
                  </a:cubicBezTo>
                  <a:cubicBezTo>
                    <a:pt x="399" y="126"/>
                    <a:pt x="413" y="130"/>
                    <a:pt x="427" y="133"/>
                  </a:cubicBezTo>
                  <a:cubicBezTo>
                    <a:pt x="442" y="136"/>
                    <a:pt x="456" y="138"/>
                    <a:pt x="470" y="138"/>
                  </a:cubicBezTo>
                  <a:cubicBezTo>
                    <a:pt x="492" y="138"/>
                    <a:pt x="510" y="120"/>
                    <a:pt x="510" y="98"/>
                  </a:cubicBezTo>
                  <a:cubicBezTo>
                    <a:pt x="510" y="76"/>
                    <a:pt x="492" y="58"/>
                    <a:pt x="470" y="58"/>
                  </a:cubicBezTo>
                  <a:cubicBezTo>
                    <a:pt x="465" y="58"/>
                    <a:pt x="459" y="57"/>
                    <a:pt x="451" y="56"/>
                  </a:cubicBezTo>
                  <a:cubicBezTo>
                    <a:pt x="438" y="54"/>
                    <a:pt x="422" y="49"/>
                    <a:pt x="405" y="44"/>
                  </a:cubicBezTo>
                  <a:cubicBezTo>
                    <a:pt x="378" y="36"/>
                    <a:pt x="349" y="25"/>
                    <a:pt x="321" y="16"/>
                  </a:cubicBezTo>
                  <a:cubicBezTo>
                    <a:pt x="306" y="12"/>
                    <a:pt x="292" y="8"/>
                    <a:pt x="277" y="5"/>
                  </a:cubicBezTo>
                  <a:cubicBezTo>
                    <a:pt x="263" y="2"/>
                    <a:pt x="249" y="0"/>
                    <a:pt x="234" y="0"/>
                  </a:cubicBezTo>
                  <a:cubicBezTo>
                    <a:pt x="234" y="0"/>
                    <a:pt x="234" y="0"/>
                    <a:pt x="234" y="0"/>
                  </a:cubicBezTo>
                  <a:cubicBezTo>
                    <a:pt x="234" y="0"/>
                    <a:pt x="234" y="0"/>
                    <a:pt x="234" y="0"/>
                  </a:cubicBezTo>
                  <a:cubicBezTo>
                    <a:pt x="223" y="0"/>
                    <a:pt x="212" y="1"/>
                    <a:pt x="202" y="3"/>
                  </a:cubicBezTo>
                  <a:cubicBezTo>
                    <a:pt x="185" y="7"/>
                    <a:pt x="169" y="13"/>
                    <a:pt x="154" y="19"/>
                  </a:cubicBezTo>
                  <a:cubicBezTo>
                    <a:pt x="132" y="29"/>
                    <a:pt x="111" y="39"/>
                    <a:pt x="93" y="47"/>
                  </a:cubicBezTo>
                  <a:cubicBezTo>
                    <a:pt x="84" y="50"/>
                    <a:pt x="76" y="53"/>
                    <a:pt x="69" y="55"/>
                  </a:cubicBezTo>
                  <a:cubicBezTo>
                    <a:pt x="61" y="57"/>
                    <a:pt x="55" y="58"/>
                    <a:pt x="49" y="58"/>
                  </a:cubicBezTo>
                  <a:cubicBezTo>
                    <a:pt x="48" y="58"/>
                    <a:pt x="47" y="58"/>
                    <a:pt x="45" y="58"/>
                  </a:cubicBezTo>
                  <a:cubicBezTo>
                    <a:pt x="23" y="56"/>
                    <a:pt x="4" y="73"/>
                    <a:pt x="2" y="95"/>
                  </a:cubicBezTo>
                  <a:cubicBezTo>
                    <a:pt x="0" y="117"/>
                    <a:pt x="17" y="136"/>
                    <a:pt x="39"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52"/>
            <p:cNvSpPr/>
            <p:nvPr/>
          </p:nvSpPr>
          <p:spPr bwMode="auto">
            <a:xfrm>
              <a:off x="10785475" y="6003925"/>
              <a:ext cx="322263" cy="74612"/>
            </a:xfrm>
            <a:custGeom>
              <a:avLst/>
              <a:gdLst>
                <a:gd name="T0" fmla="*/ 38 w 349"/>
                <a:gd name="T1" fmla="*/ 80 h 80"/>
                <a:gd name="T2" fmla="*/ 313 w 349"/>
                <a:gd name="T3" fmla="*/ 73 h 80"/>
                <a:gd name="T4" fmla="*/ 348 w 349"/>
                <a:gd name="T5" fmla="*/ 36 h 80"/>
                <a:gd name="T6" fmla="*/ 311 w 349"/>
                <a:gd name="T7" fmla="*/ 0 h 80"/>
                <a:gd name="T8" fmla="*/ 36 w 349"/>
                <a:gd name="T9" fmla="*/ 7 h 80"/>
                <a:gd name="T10" fmla="*/ 1 w 349"/>
                <a:gd name="T11" fmla="*/ 44 h 80"/>
                <a:gd name="T12" fmla="*/ 38 w 349"/>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349" h="80">
                  <a:moveTo>
                    <a:pt x="38" y="80"/>
                  </a:moveTo>
                  <a:cubicBezTo>
                    <a:pt x="313" y="73"/>
                    <a:pt x="313" y="73"/>
                    <a:pt x="313" y="73"/>
                  </a:cubicBezTo>
                  <a:cubicBezTo>
                    <a:pt x="333" y="72"/>
                    <a:pt x="349" y="56"/>
                    <a:pt x="348" y="36"/>
                  </a:cubicBezTo>
                  <a:cubicBezTo>
                    <a:pt x="348" y="16"/>
                    <a:pt x="331" y="0"/>
                    <a:pt x="311" y="0"/>
                  </a:cubicBezTo>
                  <a:cubicBezTo>
                    <a:pt x="36" y="7"/>
                    <a:pt x="36" y="7"/>
                    <a:pt x="36" y="7"/>
                  </a:cubicBezTo>
                  <a:cubicBezTo>
                    <a:pt x="16" y="8"/>
                    <a:pt x="0" y="24"/>
                    <a:pt x="1" y="44"/>
                  </a:cubicBezTo>
                  <a:cubicBezTo>
                    <a:pt x="1" y="64"/>
                    <a:pt x="18" y="80"/>
                    <a:pt x="38"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53"/>
            <p:cNvSpPr/>
            <p:nvPr/>
          </p:nvSpPr>
          <p:spPr bwMode="auto">
            <a:xfrm>
              <a:off x="8026400" y="6040438"/>
              <a:ext cx="406400" cy="84137"/>
            </a:xfrm>
            <a:custGeom>
              <a:avLst/>
              <a:gdLst>
                <a:gd name="T0" fmla="*/ 43 w 440"/>
                <a:gd name="T1" fmla="*/ 90 h 90"/>
                <a:gd name="T2" fmla="*/ 399 w 440"/>
                <a:gd name="T3" fmla="*/ 83 h 90"/>
                <a:gd name="T4" fmla="*/ 439 w 440"/>
                <a:gd name="T5" fmla="*/ 41 h 90"/>
                <a:gd name="T6" fmla="*/ 397 w 440"/>
                <a:gd name="T7" fmla="*/ 0 h 90"/>
                <a:gd name="T8" fmla="*/ 41 w 440"/>
                <a:gd name="T9" fmla="*/ 7 h 90"/>
                <a:gd name="T10" fmla="*/ 1 w 440"/>
                <a:gd name="T11" fmla="*/ 49 h 90"/>
                <a:gd name="T12" fmla="*/ 43 w 44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440" h="90">
                  <a:moveTo>
                    <a:pt x="43" y="90"/>
                  </a:moveTo>
                  <a:cubicBezTo>
                    <a:pt x="399" y="83"/>
                    <a:pt x="399" y="83"/>
                    <a:pt x="399" y="83"/>
                  </a:cubicBezTo>
                  <a:cubicBezTo>
                    <a:pt x="422" y="82"/>
                    <a:pt x="440" y="63"/>
                    <a:pt x="439" y="41"/>
                  </a:cubicBezTo>
                  <a:cubicBezTo>
                    <a:pt x="439" y="18"/>
                    <a:pt x="420" y="0"/>
                    <a:pt x="397" y="0"/>
                  </a:cubicBezTo>
                  <a:cubicBezTo>
                    <a:pt x="41" y="7"/>
                    <a:pt x="41" y="7"/>
                    <a:pt x="41" y="7"/>
                  </a:cubicBezTo>
                  <a:cubicBezTo>
                    <a:pt x="18" y="8"/>
                    <a:pt x="0" y="27"/>
                    <a:pt x="1" y="49"/>
                  </a:cubicBezTo>
                  <a:cubicBezTo>
                    <a:pt x="1" y="72"/>
                    <a:pt x="20" y="90"/>
                    <a:pt x="43" y="9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119709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idx="1"/>
          </p:nvPr>
        </p:nvSpPr>
        <p:spPr>
          <a:xfrm>
            <a:off x="609600" y="1600203"/>
            <a:ext cx="10972800" cy="4525963"/>
          </a:xfrm>
          <a:prstGeom prst="rect">
            <a:avLst/>
          </a:prstGeom>
        </p:spPr>
        <p:txBody>
          <a:bodyPr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53596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2192001" cy="6865937"/>
          </a:xfrm>
          <a:prstGeom prst="rect">
            <a:avLst/>
          </a:prstGeom>
          <a:solidFill>
            <a:srgbClr val="B0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01995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sz="half" idx="1"/>
          </p:nvPr>
        </p:nvSpPr>
        <p:spPr>
          <a:xfrm>
            <a:off x="609601"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75168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5"/>
            <a:ext cx="5386917"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5"/>
            <a:ext cx="5389033"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6"/>
            <a:ext cx="5389033"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721964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460618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13802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1"/>
            <a:ext cx="4011084" cy="1162051"/>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lIns="91423" tIns="45712" rIns="91423" bIns="4571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59916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lIns="91423" tIns="45712" rIns="91423" bIns="45712"/>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0"/>
            <a:ext cx="7315200" cy="8048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93763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62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1423722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07442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 name="矩形 26"/>
          <p:cNvSpPr/>
          <p:nvPr userDrawn="1"/>
        </p:nvSpPr>
        <p:spPr>
          <a:xfrm>
            <a:off x="8325228" y="6545425"/>
            <a:ext cx="7751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www.1ppt.com/moban/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行业</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节日</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www.1ppt.com/jieri/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素材下载：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背景图片：</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www.1ppt.com/beijing/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图表下载：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优秀</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www.1ppt.com/xiazai/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Word</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www.1ppt.com/word/              Excel</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www.1ppt.com/excel/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资料下载：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www.1ppt.com/ziliao/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课件下载：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www.1ppt.com/kejian/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范文下载：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www.1ppt.com/fanwen/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试卷下载：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www.1ppt.com/shiti/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教案下载：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www.1ppt.com/jiaoan/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字体下载：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 </a:t>
            </a:r>
            <a:endPar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 name="Rectangle 5"/>
          <p:cNvSpPr>
            <a:spLocks noChangeArrowheads="1"/>
          </p:cNvSpPr>
          <p:nvPr userDrawn="1"/>
        </p:nvSpPr>
        <p:spPr bwMode="auto">
          <a:xfrm>
            <a:off x="1591" y="0"/>
            <a:ext cx="12190410" cy="6865937"/>
          </a:xfrm>
          <a:prstGeom prst="rect">
            <a:avLst/>
          </a:prstGeom>
          <a:solidFill>
            <a:srgbClr val="B0DDE7"/>
          </a:solidFill>
          <a:ln w="9525">
            <a:solidFill>
              <a:srgbClr val="000000"/>
            </a:solidFill>
            <a:miter lim="800000"/>
          </a:ln>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Freeform 7"/>
          <p:cNvSpPr/>
          <p:nvPr userDrawn="1"/>
        </p:nvSpPr>
        <p:spPr bwMode="auto">
          <a:xfrm>
            <a:off x="0" y="4660880"/>
            <a:ext cx="12192000" cy="2179111"/>
          </a:xfrm>
          <a:custGeom>
            <a:avLst/>
            <a:gdLst>
              <a:gd name="T0" fmla="*/ 13606 w 13606"/>
              <a:gd name="T1" fmla="*/ 3986 h 3986"/>
              <a:gd name="T2" fmla="*/ 0 w 13606"/>
              <a:gd name="T3" fmla="*/ 3986 h 3986"/>
              <a:gd name="T4" fmla="*/ 0 w 13606"/>
              <a:gd name="T5" fmla="*/ 438 h 3986"/>
              <a:gd name="T6" fmla="*/ 730 w 13606"/>
              <a:gd name="T7" fmla="*/ 438 h 3986"/>
              <a:gd name="T8" fmla="*/ 792 w 13606"/>
              <a:gd name="T9" fmla="*/ 437 h 3986"/>
              <a:gd name="T10" fmla="*/ 810 w 13606"/>
              <a:gd name="T11" fmla="*/ 419 h 3986"/>
              <a:gd name="T12" fmla="*/ 1152 w 13606"/>
              <a:gd name="T13" fmla="*/ 160 h 3986"/>
              <a:gd name="T14" fmla="*/ 1484 w 13606"/>
              <a:gd name="T15" fmla="*/ 320 h 3986"/>
              <a:gd name="T16" fmla="*/ 1456 w 13606"/>
              <a:gd name="T17" fmla="*/ 280 h 3986"/>
              <a:gd name="T18" fmla="*/ 1423 w 13606"/>
              <a:gd name="T19" fmla="*/ 827 h 3986"/>
              <a:gd name="T20" fmla="*/ 1392 w 13606"/>
              <a:gd name="T21" fmla="*/ 851 h 3986"/>
              <a:gd name="T22" fmla="*/ 1856 w 13606"/>
              <a:gd name="T23" fmla="*/ 1064 h 3986"/>
              <a:gd name="T24" fmla="*/ 2128 w 13606"/>
              <a:gd name="T25" fmla="*/ 440 h 3986"/>
              <a:gd name="T26" fmla="*/ 2128 w 13606"/>
              <a:gd name="T27" fmla="*/ 452 h 3986"/>
              <a:gd name="T28" fmla="*/ 2128 w 13606"/>
              <a:gd name="T29" fmla="*/ 440 h 3986"/>
              <a:gd name="T30" fmla="*/ 2168 w 13606"/>
              <a:gd name="T31" fmla="*/ 438 h 3986"/>
              <a:gd name="T32" fmla="*/ 2267 w 13606"/>
              <a:gd name="T33" fmla="*/ 438 h 3986"/>
              <a:gd name="T34" fmla="*/ 2522 w 13606"/>
              <a:gd name="T35" fmla="*/ 438 h 3986"/>
              <a:gd name="T36" fmla="*/ 2573 w 13606"/>
              <a:gd name="T37" fmla="*/ 439 h 3986"/>
              <a:gd name="T38" fmla="*/ 2708 w 13606"/>
              <a:gd name="T39" fmla="*/ 512 h 3986"/>
              <a:gd name="T40" fmla="*/ 2844 w 13606"/>
              <a:gd name="T41" fmla="*/ 820 h 3986"/>
              <a:gd name="T42" fmla="*/ 3216 w 13606"/>
              <a:gd name="T43" fmla="*/ 892 h 3986"/>
              <a:gd name="T44" fmla="*/ 3600 w 13606"/>
              <a:gd name="T45" fmla="*/ 440 h 3986"/>
              <a:gd name="T46" fmla="*/ 3630 w 13606"/>
              <a:gd name="T47" fmla="*/ 438 h 3986"/>
              <a:gd name="T48" fmla="*/ 3689 w 13606"/>
              <a:gd name="T49" fmla="*/ 438 h 3986"/>
              <a:gd name="T50" fmla="*/ 4294 w 13606"/>
              <a:gd name="T51" fmla="*/ 438 h 3986"/>
              <a:gd name="T52" fmla="*/ 4354 w 13606"/>
              <a:gd name="T53" fmla="*/ 438 h 3986"/>
              <a:gd name="T54" fmla="*/ 4372 w 13606"/>
              <a:gd name="T55" fmla="*/ 412 h 3986"/>
              <a:gd name="T56" fmla="*/ 4648 w 13606"/>
              <a:gd name="T57" fmla="*/ 24 h 3986"/>
              <a:gd name="T58" fmla="*/ 4884 w 13606"/>
              <a:gd name="T59" fmla="*/ 32 h 3986"/>
              <a:gd name="T60" fmla="*/ 5116 w 13606"/>
              <a:gd name="T61" fmla="*/ 436 h 3986"/>
              <a:gd name="T62" fmla="*/ 5128 w 13606"/>
              <a:gd name="T63" fmla="*/ 440 h 3986"/>
              <a:gd name="T64" fmla="*/ 5175 w 13606"/>
              <a:gd name="T65" fmla="*/ 438 h 3986"/>
              <a:gd name="T66" fmla="*/ 5921 w 13606"/>
              <a:gd name="T67" fmla="*/ 438 h 3986"/>
              <a:gd name="T68" fmla="*/ 5969 w 13606"/>
              <a:gd name="T69" fmla="*/ 431 h 3986"/>
              <a:gd name="T70" fmla="*/ 6632 w 13606"/>
              <a:gd name="T71" fmla="*/ 427 h 3986"/>
              <a:gd name="T72" fmla="*/ 6676 w 13606"/>
              <a:gd name="T73" fmla="*/ 438 h 3986"/>
              <a:gd name="T74" fmla="*/ 7346 w 13606"/>
              <a:gd name="T75" fmla="*/ 438 h 3986"/>
              <a:gd name="T76" fmla="*/ 7429 w 13606"/>
              <a:gd name="T77" fmla="*/ 438 h 3986"/>
              <a:gd name="T78" fmla="*/ 7444 w 13606"/>
              <a:gd name="T79" fmla="*/ 436 h 3986"/>
              <a:gd name="T80" fmla="*/ 7920 w 13606"/>
              <a:gd name="T81" fmla="*/ 72 h 3986"/>
              <a:gd name="T82" fmla="*/ 8196 w 13606"/>
              <a:gd name="T83" fmla="*/ 432 h 3986"/>
              <a:gd name="T84" fmla="*/ 8223 w 13606"/>
              <a:gd name="T85" fmla="*/ 437 h 3986"/>
              <a:gd name="T86" fmla="*/ 8272 w 13606"/>
              <a:gd name="T87" fmla="*/ 416 h 3986"/>
              <a:gd name="T88" fmla="*/ 8932 w 13606"/>
              <a:gd name="T89" fmla="*/ 412 h 3986"/>
              <a:gd name="T90" fmla="*/ 9032 w 13606"/>
              <a:gd name="T91" fmla="*/ 437 h 3986"/>
              <a:gd name="T92" fmla="*/ 9103 w 13606"/>
              <a:gd name="T93" fmla="*/ 438 h 3986"/>
              <a:gd name="T94" fmla="*/ 12235 w 13606"/>
              <a:gd name="T95" fmla="*/ 438 h 3986"/>
              <a:gd name="T96" fmla="*/ 12286 w 13606"/>
              <a:gd name="T97" fmla="*/ 438 h 3986"/>
              <a:gd name="T98" fmla="*/ 12323 w 13606"/>
              <a:gd name="T99" fmla="*/ 429 h 3986"/>
              <a:gd name="T100" fmla="*/ 12884 w 13606"/>
              <a:gd name="T101" fmla="*/ 304 h 3986"/>
              <a:gd name="T102" fmla="*/ 13005 w 13606"/>
              <a:gd name="T103" fmla="*/ 430 h 3986"/>
              <a:gd name="T104" fmla="*/ 13062 w 13606"/>
              <a:gd name="T105" fmla="*/ 438 h 3986"/>
              <a:gd name="T106" fmla="*/ 13606 w 13606"/>
              <a:gd name="T107" fmla="*/ 438 h 3986"/>
              <a:gd name="T108" fmla="*/ 13606 w 13606"/>
              <a:gd name="T109" fmla="*/ 3986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06" h="3986">
                <a:moveTo>
                  <a:pt x="13606" y="3986"/>
                </a:moveTo>
                <a:cubicBezTo>
                  <a:pt x="0" y="3986"/>
                  <a:pt x="0" y="3986"/>
                  <a:pt x="0" y="3986"/>
                </a:cubicBezTo>
                <a:cubicBezTo>
                  <a:pt x="0" y="438"/>
                  <a:pt x="0" y="438"/>
                  <a:pt x="0" y="438"/>
                </a:cubicBezTo>
                <a:cubicBezTo>
                  <a:pt x="0" y="438"/>
                  <a:pt x="269" y="438"/>
                  <a:pt x="730" y="438"/>
                </a:cubicBezTo>
                <a:cubicBezTo>
                  <a:pt x="751" y="438"/>
                  <a:pt x="772" y="438"/>
                  <a:pt x="792" y="437"/>
                </a:cubicBezTo>
                <a:cubicBezTo>
                  <a:pt x="812" y="436"/>
                  <a:pt x="806" y="427"/>
                  <a:pt x="810" y="419"/>
                </a:cubicBezTo>
                <a:cubicBezTo>
                  <a:pt x="864" y="276"/>
                  <a:pt x="1000" y="168"/>
                  <a:pt x="1152" y="160"/>
                </a:cubicBezTo>
                <a:cubicBezTo>
                  <a:pt x="1280" y="156"/>
                  <a:pt x="1412" y="212"/>
                  <a:pt x="1484" y="320"/>
                </a:cubicBezTo>
                <a:cubicBezTo>
                  <a:pt x="1476" y="308"/>
                  <a:pt x="1464" y="292"/>
                  <a:pt x="1456" y="280"/>
                </a:cubicBezTo>
                <a:cubicBezTo>
                  <a:pt x="1596" y="436"/>
                  <a:pt x="1580" y="692"/>
                  <a:pt x="1423" y="827"/>
                </a:cubicBezTo>
                <a:cubicBezTo>
                  <a:pt x="1410" y="840"/>
                  <a:pt x="1387" y="831"/>
                  <a:pt x="1392" y="851"/>
                </a:cubicBezTo>
                <a:cubicBezTo>
                  <a:pt x="1461" y="1025"/>
                  <a:pt x="1671" y="1127"/>
                  <a:pt x="1856" y="1064"/>
                </a:cubicBezTo>
                <a:cubicBezTo>
                  <a:pt x="2124" y="976"/>
                  <a:pt x="2144" y="676"/>
                  <a:pt x="2128" y="440"/>
                </a:cubicBezTo>
                <a:cubicBezTo>
                  <a:pt x="2128" y="444"/>
                  <a:pt x="2128" y="448"/>
                  <a:pt x="2128" y="452"/>
                </a:cubicBezTo>
                <a:cubicBezTo>
                  <a:pt x="2128" y="448"/>
                  <a:pt x="2128" y="440"/>
                  <a:pt x="2128" y="440"/>
                </a:cubicBezTo>
                <a:cubicBezTo>
                  <a:pt x="2140" y="436"/>
                  <a:pt x="2156" y="440"/>
                  <a:pt x="2168" y="438"/>
                </a:cubicBezTo>
                <a:cubicBezTo>
                  <a:pt x="2201" y="438"/>
                  <a:pt x="2234" y="438"/>
                  <a:pt x="2267" y="438"/>
                </a:cubicBezTo>
                <a:cubicBezTo>
                  <a:pt x="2351" y="438"/>
                  <a:pt x="2436" y="438"/>
                  <a:pt x="2522" y="438"/>
                </a:cubicBezTo>
                <a:cubicBezTo>
                  <a:pt x="2539" y="438"/>
                  <a:pt x="2557" y="439"/>
                  <a:pt x="2573" y="439"/>
                </a:cubicBezTo>
                <a:cubicBezTo>
                  <a:pt x="2628" y="436"/>
                  <a:pt x="2692" y="456"/>
                  <a:pt x="2708" y="512"/>
                </a:cubicBezTo>
                <a:cubicBezTo>
                  <a:pt x="2736" y="624"/>
                  <a:pt x="2756" y="740"/>
                  <a:pt x="2844" y="820"/>
                </a:cubicBezTo>
                <a:cubicBezTo>
                  <a:pt x="2948" y="912"/>
                  <a:pt x="3088" y="940"/>
                  <a:pt x="3216" y="892"/>
                </a:cubicBezTo>
                <a:cubicBezTo>
                  <a:pt x="3408" y="816"/>
                  <a:pt x="3572" y="656"/>
                  <a:pt x="3600" y="440"/>
                </a:cubicBezTo>
                <a:cubicBezTo>
                  <a:pt x="3600" y="432"/>
                  <a:pt x="3620" y="448"/>
                  <a:pt x="3630" y="438"/>
                </a:cubicBezTo>
                <a:cubicBezTo>
                  <a:pt x="3650" y="438"/>
                  <a:pt x="3669" y="438"/>
                  <a:pt x="3689" y="438"/>
                </a:cubicBezTo>
                <a:cubicBezTo>
                  <a:pt x="3886" y="438"/>
                  <a:pt x="4088" y="438"/>
                  <a:pt x="4294" y="438"/>
                </a:cubicBezTo>
                <a:cubicBezTo>
                  <a:pt x="4314" y="438"/>
                  <a:pt x="4335" y="438"/>
                  <a:pt x="4354" y="438"/>
                </a:cubicBezTo>
                <a:cubicBezTo>
                  <a:pt x="4372" y="436"/>
                  <a:pt x="4372" y="420"/>
                  <a:pt x="4372" y="412"/>
                </a:cubicBezTo>
                <a:cubicBezTo>
                  <a:pt x="4396" y="244"/>
                  <a:pt x="4476" y="76"/>
                  <a:pt x="4648" y="24"/>
                </a:cubicBezTo>
                <a:cubicBezTo>
                  <a:pt x="4728" y="0"/>
                  <a:pt x="4808" y="4"/>
                  <a:pt x="4884" y="32"/>
                </a:cubicBezTo>
                <a:cubicBezTo>
                  <a:pt x="5044" y="96"/>
                  <a:pt x="5132" y="268"/>
                  <a:pt x="5116" y="436"/>
                </a:cubicBezTo>
                <a:cubicBezTo>
                  <a:pt x="5116" y="440"/>
                  <a:pt x="5124" y="440"/>
                  <a:pt x="5128" y="440"/>
                </a:cubicBezTo>
                <a:cubicBezTo>
                  <a:pt x="5136" y="439"/>
                  <a:pt x="5154" y="438"/>
                  <a:pt x="5175" y="438"/>
                </a:cubicBezTo>
                <a:cubicBezTo>
                  <a:pt x="5421" y="438"/>
                  <a:pt x="5670" y="438"/>
                  <a:pt x="5921" y="438"/>
                </a:cubicBezTo>
                <a:cubicBezTo>
                  <a:pt x="5939" y="437"/>
                  <a:pt x="5954" y="434"/>
                  <a:pt x="5969" y="431"/>
                </a:cubicBezTo>
                <a:cubicBezTo>
                  <a:pt x="6164" y="280"/>
                  <a:pt x="6432" y="280"/>
                  <a:pt x="6632" y="427"/>
                </a:cubicBezTo>
                <a:cubicBezTo>
                  <a:pt x="6645" y="432"/>
                  <a:pt x="6660" y="435"/>
                  <a:pt x="6676" y="438"/>
                </a:cubicBezTo>
                <a:cubicBezTo>
                  <a:pt x="6900" y="438"/>
                  <a:pt x="7123" y="438"/>
                  <a:pt x="7346" y="438"/>
                </a:cubicBezTo>
                <a:cubicBezTo>
                  <a:pt x="7373" y="438"/>
                  <a:pt x="7401" y="438"/>
                  <a:pt x="7429" y="438"/>
                </a:cubicBezTo>
                <a:cubicBezTo>
                  <a:pt x="7432" y="440"/>
                  <a:pt x="7444" y="436"/>
                  <a:pt x="7444" y="436"/>
                </a:cubicBezTo>
                <a:cubicBezTo>
                  <a:pt x="7452" y="200"/>
                  <a:pt x="7680" y="0"/>
                  <a:pt x="7920" y="72"/>
                </a:cubicBezTo>
                <a:cubicBezTo>
                  <a:pt x="8080" y="120"/>
                  <a:pt x="8176" y="268"/>
                  <a:pt x="8196" y="432"/>
                </a:cubicBezTo>
                <a:cubicBezTo>
                  <a:pt x="8196" y="448"/>
                  <a:pt x="8215" y="436"/>
                  <a:pt x="8223" y="437"/>
                </a:cubicBezTo>
                <a:cubicBezTo>
                  <a:pt x="8244" y="440"/>
                  <a:pt x="8260" y="428"/>
                  <a:pt x="8272" y="416"/>
                </a:cubicBezTo>
                <a:cubicBezTo>
                  <a:pt x="8440" y="204"/>
                  <a:pt x="8756" y="204"/>
                  <a:pt x="8932" y="412"/>
                </a:cubicBezTo>
                <a:cubicBezTo>
                  <a:pt x="8952" y="440"/>
                  <a:pt x="8996" y="440"/>
                  <a:pt x="9032" y="437"/>
                </a:cubicBezTo>
                <a:cubicBezTo>
                  <a:pt x="9056" y="438"/>
                  <a:pt x="9080" y="438"/>
                  <a:pt x="9103" y="438"/>
                </a:cubicBezTo>
                <a:cubicBezTo>
                  <a:pt x="10319" y="438"/>
                  <a:pt x="11424" y="438"/>
                  <a:pt x="12235" y="438"/>
                </a:cubicBezTo>
                <a:cubicBezTo>
                  <a:pt x="12252" y="438"/>
                  <a:pt x="12269" y="438"/>
                  <a:pt x="12286" y="438"/>
                </a:cubicBezTo>
                <a:cubicBezTo>
                  <a:pt x="12300" y="432"/>
                  <a:pt x="12314" y="439"/>
                  <a:pt x="12323" y="429"/>
                </a:cubicBezTo>
                <a:cubicBezTo>
                  <a:pt x="12440" y="244"/>
                  <a:pt x="12696" y="172"/>
                  <a:pt x="12884" y="304"/>
                </a:cubicBezTo>
                <a:cubicBezTo>
                  <a:pt x="12932" y="340"/>
                  <a:pt x="12976" y="380"/>
                  <a:pt x="13005" y="430"/>
                </a:cubicBezTo>
                <a:cubicBezTo>
                  <a:pt x="13016" y="437"/>
                  <a:pt x="13039" y="438"/>
                  <a:pt x="13062" y="438"/>
                </a:cubicBezTo>
                <a:cubicBezTo>
                  <a:pt x="13409" y="438"/>
                  <a:pt x="13606" y="438"/>
                  <a:pt x="13606" y="438"/>
                </a:cubicBezTo>
                <a:lnTo>
                  <a:pt x="13606" y="3986"/>
                </a:lnTo>
                <a:close/>
              </a:path>
            </a:pathLst>
          </a:custGeom>
          <a:solidFill>
            <a:srgbClr val="1E2D5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 name="组合 8"/>
          <p:cNvGrpSpPr/>
          <p:nvPr userDrawn="1"/>
        </p:nvGrpSpPr>
        <p:grpSpPr>
          <a:xfrm>
            <a:off x="-72008" y="4391266"/>
            <a:ext cx="12360696" cy="948942"/>
            <a:chOff x="-225426" y="5370513"/>
            <a:chExt cx="12639676" cy="1293812"/>
          </a:xfrm>
        </p:grpSpPr>
        <p:sp>
          <p:nvSpPr>
            <p:cNvPr id="10" name="Freeform 38"/>
            <p:cNvSpPr/>
            <p:nvPr/>
          </p:nvSpPr>
          <p:spPr bwMode="auto">
            <a:xfrm>
              <a:off x="514350" y="5708650"/>
              <a:ext cx="798513" cy="757237"/>
            </a:xfrm>
            <a:custGeom>
              <a:avLst/>
              <a:gdLst>
                <a:gd name="T0" fmla="*/ 80 w 864"/>
                <a:gd name="T1" fmla="*/ 432 h 819"/>
                <a:gd name="T2" fmla="*/ 108 w 864"/>
                <a:gd name="T3" fmla="*/ 295 h 819"/>
                <a:gd name="T4" fmla="*/ 235 w 864"/>
                <a:gd name="T5" fmla="*/ 140 h 819"/>
                <a:gd name="T6" fmla="*/ 432 w 864"/>
                <a:gd name="T7" fmla="*/ 80 h 819"/>
                <a:gd name="T8" fmla="*/ 569 w 864"/>
                <a:gd name="T9" fmla="*/ 108 h 819"/>
                <a:gd name="T10" fmla="*/ 724 w 864"/>
                <a:gd name="T11" fmla="*/ 235 h 819"/>
                <a:gd name="T12" fmla="*/ 784 w 864"/>
                <a:gd name="T13" fmla="*/ 432 h 819"/>
                <a:gd name="T14" fmla="*/ 735 w 864"/>
                <a:gd name="T15" fmla="*/ 612 h 819"/>
                <a:gd name="T16" fmla="*/ 605 w 864"/>
                <a:gd name="T17" fmla="*/ 739 h 819"/>
                <a:gd name="T18" fmla="*/ 590 w 864"/>
                <a:gd name="T19" fmla="*/ 793 h 819"/>
                <a:gd name="T20" fmla="*/ 644 w 864"/>
                <a:gd name="T21" fmla="*/ 808 h 819"/>
                <a:gd name="T22" fmla="*/ 803 w 864"/>
                <a:gd name="T23" fmla="*/ 653 h 819"/>
                <a:gd name="T24" fmla="*/ 864 w 864"/>
                <a:gd name="T25" fmla="*/ 432 h 819"/>
                <a:gd name="T26" fmla="*/ 830 w 864"/>
                <a:gd name="T27" fmla="*/ 264 h 819"/>
                <a:gd name="T28" fmla="*/ 674 w 864"/>
                <a:gd name="T29" fmla="*/ 74 h 819"/>
                <a:gd name="T30" fmla="*/ 432 w 864"/>
                <a:gd name="T31" fmla="*/ 0 h 819"/>
                <a:gd name="T32" fmla="*/ 264 w 864"/>
                <a:gd name="T33" fmla="*/ 34 h 819"/>
                <a:gd name="T34" fmla="*/ 74 w 864"/>
                <a:gd name="T35" fmla="*/ 190 h 819"/>
                <a:gd name="T36" fmla="*/ 0 w 864"/>
                <a:gd name="T37" fmla="*/ 432 h 819"/>
                <a:gd name="T38" fmla="*/ 40 w 864"/>
                <a:gd name="T39" fmla="*/ 472 h 819"/>
                <a:gd name="T40" fmla="*/ 80 w 864"/>
                <a:gd name="T41" fmla="*/ 43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 h="819">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1"/>
                    <a:pt x="784" y="359"/>
                    <a:pt x="784" y="432"/>
                  </a:cubicBezTo>
                  <a:cubicBezTo>
                    <a:pt x="784" y="498"/>
                    <a:pt x="766" y="559"/>
                    <a:pt x="735" y="612"/>
                  </a:cubicBezTo>
                  <a:cubicBezTo>
                    <a:pt x="703" y="665"/>
                    <a:pt x="658" y="708"/>
                    <a:pt x="605" y="739"/>
                  </a:cubicBezTo>
                  <a:cubicBezTo>
                    <a:pt x="586" y="749"/>
                    <a:pt x="579" y="774"/>
                    <a:pt x="590" y="793"/>
                  </a:cubicBezTo>
                  <a:cubicBezTo>
                    <a:pt x="601" y="812"/>
                    <a:pt x="625" y="819"/>
                    <a:pt x="644" y="808"/>
                  </a:cubicBezTo>
                  <a:cubicBezTo>
                    <a:pt x="710" y="771"/>
                    <a:pt x="765" y="717"/>
                    <a:pt x="803" y="653"/>
                  </a:cubicBezTo>
                  <a:cubicBezTo>
                    <a:pt x="842" y="588"/>
                    <a:pt x="864" y="512"/>
                    <a:pt x="864" y="432"/>
                  </a:cubicBezTo>
                  <a:cubicBezTo>
                    <a:pt x="864" y="372"/>
                    <a:pt x="852" y="315"/>
                    <a:pt x="830" y="264"/>
                  </a:cubicBezTo>
                  <a:cubicBezTo>
                    <a:pt x="797" y="186"/>
                    <a:pt x="742" y="120"/>
                    <a:pt x="674" y="74"/>
                  </a:cubicBezTo>
                  <a:cubicBezTo>
                    <a:pt x="605" y="27"/>
                    <a:pt x="521" y="0"/>
                    <a:pt x="432" y="0"/>
                  </a:cubicBezTo>
                  <a:cubicBezTo>
                    <a:pt x="372" y="0"/>
                    <a:pt x="316" y="12"/>
                    <a:pt x="264" y="34"/>
                  </a:cubicBezTo>
                  <a:cubicBezTo>
                    <a:pt x="186" y="67"/>
                    <a:pt x="120" y="121"/>
                    <a:pt x="74" y="190"/>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39"/>
            <p:cNvSpPr/>
            <p:nvPr/>
          </p:nvSpPr>
          <p:spPr bwMode="auto">
            <a:xfrm>
              <a:off x="3803650" y="5370513"/>
              <a:ext cx="798513"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4" y="74"/>
                  </a:cubicBezTo>
                  <a:cubicBezTo>
                    <a:pt x="605" y="27"/>
                    <a:pt x="521" y="0"/>
                    <a:pt x="432" y="0"/>
                  </a:cubicBezTo>
                  <a:cubicBezTo>
                    <a:pt x="372" y="0"/>
                    <a:pt x="316" y="12"/>
                    <a:pt x="264" y="34"/>
                  </a:cubicBezTo>
                  <a:cubicBezTo>
                    <a:pt x="186" y="67"/>
                    <a:pt x="120"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40"/>
            <p:cNvSpPr/>
            <p:nvPr/>
          </p:nvSpPr>
          <p:spPr bwMode="auto">
            <a:xfrm>
              <a:off x="6532562" y="5584825"/>
              <a:ext cx="796925"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5" y="232"/>
                    <a:pt x="179" y="178"/>
                    <a:pt x="235" y="140"/>
                  </a:cubicBezTo>
                  <a:cubicBezTo>
                    <a:pt x="292"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3" y="121"/>
                    <a:pt x="674" y="74"/>
                  </a:cubicBezTo>
                  <a:cubicBezTo>
                    <a:pt x="605" y="27"/>
                    <a:pt x="522" y="0"/>
                    <a:pt x="432" y="0"/>
                  </a:cubicBezTo>
                  <a:cubicBezTo>
                    <a:pt x="373" y="0"/>
                    <a:pt x="316" y="12"/>
                    <a:pt x="264" y="34"/>
                  </a:cubicBezTo>
                  <a:cubicBezTo>
                    <a:pt x="186" y="67"/>
                    <a:pt x="121"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Freeform 41"/>
            <p:cNvSpPr/>
            <p:nvPr/>
          </p:nvSpPr>
          <p:spPr bwMode="auto">
            <a:xfrm>
              <a:off x="11060112" y="5699125"/>
              <a:ext cx="798513" cy="436562"/>
            </a:xfrm>
            <a:custGeom>
              <a:avLst/>
              <a:gdLst>
                <a:gd name="T0" fmla="*/ 80 w 864"/>
                <a:gd name="T1" fmla="*/ 376 h 472"/>
                <a:gd name="T2" fmla="*/ 107 w 864"/>
                <a:gd name="T3" fmla="*/ 250 h 472"/>
                <a:gd name="T4" fmla="*/ 157 w 864"/>
                <a:gd name="T5" fmla="*/ 178 h 472"/>
                <a:gd name="T6" fmla="*/ 275 w 864"/>
                <a:gd name="T7" fmla="*/ 106 h 472"/>
                <a:gd name="T8" fmla="*/ 432 w 864"/>
                <a:gd name="T9" fmla="*/ 80 h 472"/>
                <a:gd name="T10" fmla="*/ 569 w 864"/>
                <a:gd name="T11" fmla="*/ 108 h 472"/>
                <a:gd name="T12" fmla="*/ 724 w 864"/>
                <a:gd name="T13" fmla="*/ 235 h 472"/>
                <a:gd name="T14" fmla="*/ 784 w 864"/>
                <a:gd name="T15" fmla="*/ 432 h 472"/>
                <a:gd name="T16" fmla="*/ 824 w 864"/>
                <a:gd name="T17" fmla="*/ 472 h 472"/>
                <a:gd name="T18" fmla="*/ 864 w 864"/>
                <a:gd name="T19" fmla="*/ 432 h 472"/>
                <a:gd name="T20" fmla="*/ 830 w 864"/>
                <a:gd name="T21" fmla="*/ 264 h 472"/>
                <a:gd name="T22" fmla="*/ 673 w 864"/>
                <a:gd name="T23" fmla="*/ 74 h 472"/>
                <a:gd name="T24" fmla="*/ 432 w 864"/>
                <a:gd name="T25" fmla="*/ 0 h 472"/>
                <a:gd name="T26" fmla="*/ 267 w 864"/>
                <a:gd name="T27" fmla="*/ 24 h 472"/>
                <a:gd name="T28" fmla="*/ 161 w 864"/>
                <a:gd name="T29" fmla="*/ 73 h 472"/>
                <a:gd name="T30" fmla="*/ 43 w 864"/>
                <a:gd name="T31" fmla="*/ 198 h 472"/>
                <a:gd name="T32" fmla="*/ 0 w 864"/>
                <a:gd name="T33" fmla="*/ 376 h 472"/>
                <a:gd name="T34" fmla="*/ 40 w 864"/>
                <a:gd name="T35" fmla="*/ 416 h 472"/>
                <a:gd name="T36" fmla="*/ 80 w 864"/>
                <a:gd name="T37" fmla="*/ 3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472">
                  <a:moveTo>
                    <a:pt x="80" y="376"/>
                  </a:moveTo>
                  <a:cubicBezTo>
                    <a:pt x="80" y="327"/>
                    <a:pt x="89" y="286"/>
                    <a:pt x="107" y="250"/>
                  </a:cubicBezTo>
                  <a:cubicBezTo>
                    <a:pt x="119" y="223"/>
                    <a:pt x="137" y="199"/>
                    <a:pt x="157" y="178"/>
                  </a:cubicBezTo>
                  <a:cubicBezTo>
                    <a:pt x="189" y="147"/>
                    <a:pt x="229" y="122"/>
                    <a:pt x="275" y="106"/>
                  </a:cubicBezTo>
                  <a:cubicBezTo>
                    <a:pt x="322" y="89"/>
                    <a:pt x="375" y="80"/>
                    <a:pt x="432" y="80"/>
                  </a:cubicBezTo>
                  <a:cubicBezTo>
                    <a:pt x="480"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3" y="74"/>
                  </a:cubicBezTo>
                  <a:cubicBezTo>
                    <a:pt x="604" y="27"/>
                    <a:pt x="521" y="0"/>
                    <a:pt x="432" y="0"/>
                  </a:cubicBezTo>
                  <a:cubicBezTo>
                    <a:pt x="374" y="0"/>
                    <a:pt x="318" y="8"/>
                    <a:pt x="267" y="24"/>
                  </a:cubicBezTo>
                  <a:cubicBezTo>
                    <a:pt x="229" y="36"/>
                    <a:pt x="193" y="52"/>
                    <a:pt x="161" y="73"/>
                  </a:cubicBezTo>
                  <a:cubicBezTo>
                    <a:pt x="112" y="105"/>
                    <a:pt x="71" y="147"/>
                    <a:pt x="43" y="198"/>
                  </a:cubicBezTo>
                  <a:cubicBezTo>
                    <a:pt x="15" y="249"/>
                    <a:pt x="0" y="309"/>
                    <a:pt x="0" y="376"/>
                  </a:cubicBezTo>
                  <a:cubicBezTo>
                    <a:pt x="0" y="398"/>
                    <a:pt x="18" y="416"/>
                    <a:pt x="40" y="416"/>
                  </a:cubicBezTo>
                  <a:cubicBezTo>
                    <a:pt x="62" y="416"/>
                    <a:pt x="80" y="398"/>
                    <a:pt x="80" y="3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Freeform 42"/>
            <p:cNvSpPr/>
            <p:nvPr/>
          </p:nvSpPr>
          <p:spPr bwMode="auto">
            <a:xfrm>
              <a:off x="1103312" y="6067425"/>
              <a:ext cx="766763" cy="596900"/>
            </a:xfrm>
            <a:custGeom>
              <a:avLst/>
              <a:gdLst>
                <a:gd name="T0" fmla="*/ 714 w 830"/>
                <a:gd name="T1" fmla="*/ 63 h 646"/>
                <a:gd name="T2" fmla="*/ 750 w 830"/>
                <a:gd name="T3" fmla="*/ 217 h 646"/>
                <a:gd name="T4" fmla="*/ 698 w 830"/>
                <a:gd name="T5" fmla="*/ 401 h 646"/>
                <a:gd name="T6" fmla="*/ 552 w 830"/>
                <a:gd name="T7" fmla="*/ 534 h 646"/>
                <a:gd name="T8" fmla="*/ 525 w 830"/>
                <a:gd name="T9" fmla="*/ 545 h 646"/>
                <a:gd name="T10" fmla="*/ 465 w 830"/>
                <a:gd name="T11" fmla="*/ 559 h 646"/>
                <a:gd name="T12" fmla="*/ 392 w 830"/>
                <a:gd name="T13" fmla="*/ 566 h 646"/>
                <a:gd name="T14" fmla="*/ 308 w 830"/>
                <a:gd name="T15" fmla="*/ 557 h 646"/>
                <a:gd name="T16" fmla="*/ 184 w 830"/>
                <a:gd name="T17" fmla="*/ 500 h 646"/>
                <a:gd name="T18" fmla="*/ 82 w 830"/>
                <a:gd name="T19" fmla="*/ 372 h 646"/>
                <a:gd name="T20" fmla="*/ 28 w 830"/>
                <a:gd name="T21" fmla="*/ 354 h 646"/>
                <a:gd name="T22" fmla="*/ 10 w 830"/>
                <a:gd name="T23" fmla="*/ 407 h 646"/>
                <a:gd name="T24" fmla="*/ 89 w 830"/>
                <a:gd name="T25" fmla="*/ 522 h 646"/>
                <a:gd name="T26" fmla="*/ 238 w 830"/>
                <a:gd name="T27" fmla="*/ 619 h 646"/>
                <a:gd name="T28" fmla="*/ 392 w 830"/>
                <a:gd name="T29" fmla="*/ 646 h 646"/>
                <a:gd name="T30" fmla="*/ 504 w 830"/>
                <a:gd name="T31" fmla="*/ 633 h 646"/>
                <a:gd name="T32" fmla="*/ 550 w 830"/>
                <a:gd name="T33" fmla="*/ 621 h 646"/>
                <a:gd name="T34" fmla="*/ 588 w 830"/>
                <a:gd name="T35" fmla="*/ 605 h 646"/>
                <a:gd name="T36" fmla="*/ 766 w 830"/>
                <a:gd name="T37" fmla="*/ 443 h 646"/>
                <a:gd name="T38" fmla="*/ 830 w 830"/>
                <a:gd name="T39" fmla="*/ 217 h 646"/>
                <a:gd name="T40" fmla="*/ 786 w 830"/>
                <a:gd name="T41" fmla="*/ 28 h 646"/>
                <a:gd name="T42" fmla="*/ 732 w 830"/>
                <a:gd name="T43" fmla="*/ 9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8" y="113"/>
                    <a:pt x="750" y="165"/>
                    <a:pt x="750" y="217"/>
                  </a:cubicBezTo>
                  <a:cubicBezTo>
                    <a:pt x="750" y="282"/>
                    <a:pt x="732" y="346"/>
                    <a:pt x="698" y="401"/>
                  </a:cubicBezTo>
                  <a:cubicBezTo>
                    <a:pt x="664" y="457"/>
                    <a:pt x="615" y="503"/>
                    <a:pt x="552" y="534"/>
                  </a:cubicBezTo>
                  <a:cubicBezTo>
                    <a:pt x="545" y="537"/>
                    <a:pt x="536" y="541"/>
                    <a:pt x="525" y="545"/>
                  </a:cubicBezTo>
                  <a:cubicBezTo>
                    <a:pt x="508" y="550"/>
                    <a:pt x="488" y="556"/>
                    <a:pt x="465" y="559"/>
                  </a:cubicBezTo>
                  <a:cubicBezTo>
                    <a:pt x="443" y="563"/>
                    <a:pt x="418" y="566"/>
                    <a:pt x="392" y="566"/>
                  </a:cubicBezTo>
                  <a:cubicBezTo>
                    <a:pt x="365" y="566"/>
                    <a:pt x="336" y="563"/>
                    <a:pt x="308" y="557"/>
                  </a:cubicBezTo>
                  <a:cubicBezTo>
                    <a:pt x="265" y="547"/>
                    <a:pt x="223" y="530"/>
                    <a:pt x="184" y="500"/>
                  </a:cubicBezTo>
                  <a:cubicBezTo>
                    <a:pt x="145" y="471"/>
                    <a:pt x="110" y="430"/>
                    <a:pt x="82" y="372"/>
                  </a:cubicBezTo>
                  <a:cubicBezTo>
                    <a:pt x="72" y="352"/>
                    <a:pt x="48" y="344"/>
                    <a:pt x="28" y="354"/>
                  </a:cubicBezTo>
                  <a:cubicBezTo>
                    <a:pt x="8" y="363"/>
                    <a:pt x="0" y="387"/>
                    <a:pt x="10" y="407"/>
                  </a:cubicBezTo>
                  <a:cubicBezTo>
                    <a:pt x="32" y="453"/>
                    <a:pt x="59" y="491"/>
                    <a:pt x="89" y="522"/>
                  </a:cubicBezTo>
                  <a:cubicBezTo>
                    <a:pt x="134" y="569"/>
                    <a:pt x="186" y="601"/>
                    <a:pt x="238" y="619"/>
                  </a:cubicBezTo>
                  <a:cubicBezTo>
                    <a:pt x="290" y="638"/>
                    <a:pt x="343" y="646"/>
                    <a:pt x="392" y="646"/>
                  </a:cubicBezTo>
                  <a:cubicBezTo>
                    <a:pt x="433" y="646"/>
                    <a:pt x="471" y="641"/>
                    <a:pt x="504" y="633"/>
                  </a:cubicBezTo>
                  <a:cubicBezTo>
                    <a:pt x="521" y="630"/>
                    <a:pt x="536" y="625"/>
                    <a:pt x="550" y="621"/>
                  </a:cubicBezTo>
                  <a:cubicBezTo>
                    <a:pt x="564" y="616"/>
                    <a:pt x="576" y="611"/>
                    <a:pt x="588" y="605"/>
                  </a:cubicBezTo>
                  <a:cubicBezTo>
                    <a:pt x="664" y="568"/>
                    <a:pt x="725" y="511"/>
                    <a:pt x="766" y="443"/>
                  </a:cubicBezTo>
                  <a:cubicBezTo>
                    <a:pt x="808" y="375"/>
                    <a:pt x="830" y="297"/>
                    <a:pt x="830" y="217"/>
                  </a:cubicBezTo>
                  <a:cubicBezTo>
                    <a:pt x="830" y="153"/>
                    <a:pt x="816" y="89"/>
                    <a:pt x="786" y="28"/>
                  </a:cubicBezTo>
                  <a:cubicBezTo>
                    <a:pt x="776" y="8"/>
                    <a:pt x="752" y="0"/>
                    <a:pt x="732" y="9"/>
                  </a:cubicBezTo>
                  <a:cubicBezTo>
                    <a:pt x="712" y="19"/>
                    <a:pt x="704" y="43"/>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43"/>
            <p:cNvSpPr/>
            <p:nvPr/>
          </p:nvSpPr>
          <p:spPr bwMode="auto">
            <a:xfrm>
              <a:off x="2279650" y="5703888"/>
              <a:ext cx="766763" cy="596900"/>
            </a:xfrm>
            <a:custGeom>
              <a:avLst/>
              <a:gdLst>
                <a:gd name="T0" fmla="*/ 714 w 830"/>
                <a:gd name="T1" fmla="*/ 63 h 646"/>
                <a:gd name="T2" fmla="*/ 750 w 830"/>
                <a:gd name="T3" fmla="*/ 218 h 646"/>
                <a:gd name="T4" fmla="*/ 698 w 830"/>
                <a:gd name="T5" fmla="*/ 402 h 646"/>
                <a:gd name="T6" fmla="*/ 553 w 830"/>
                <a:gd name="T7" fmla="*/ 534 h 646"/>
                <a:gd name="T8" fmla="*/ 525 w 830"/>
                <a:gd name="T9" fmla="*/ 546 h 646"/>
                <a:gd name="T10" fmla="*/ 466 w 830"/>
                <a:gd name="T11" fmla="*/ 560 h 646"/>
                <a:gd name="T12" fmla="*/ 393 w 830"/>
                <a:gd name="T13" fmla="*/ 566 h 646"/>
                <a:gd name="T14" fmla="*/ 308 w 830"/>
                <a:gd name="T15" fmla="*/ 557 h 646"/>
                <a:gd name="T16" fmla="*/ 184 w 830"/>
                <a:gd name="T17" fmla="*/ 501 h 646"/>
                <a:gd name="T18" fmla="*/ 82 w 830"/>
                <a:gd name="T19" fmla="*/ 373 h 646"/>
                <a:gd name="T20" fmla="*/ 28 w 830"/>
                <a:gd name="T21" fmla="*/ 354 h 646"/>
                <a:gd name="T22" fmla="*/ 10 w 830"/>
                <a:gd name="T23" fmla="*/ 408 h 646"/>
                <a:gd name="T24" fmla="*/ 89 w 830"/>
                <a:gd name="T25" fmla="*/ 523 h 646"/>
                <a:gd name="T26" fmla="*/ 238 w 830"/>
                <a:gd name="T27" fmla="*/ 620 h 646"/>
                <a:gd name="T28" fmla="*/ 393 w 830"/>
                <a:gd name="T29" fmla="*/ 646 h 646"/>
                <a:gd name="T30" fmla="*/ 505 w 830"/>
                <a:gd name="T31" fmla="*/ 634 h 646"/>
                <a:gd name="T32" fmla="*/ 550 w 830"/>
                <a:gd name="T33" fmla="*/ 621 h 646"/>
                <a:gd name="T34" fmla="*/ 588 w 830"/>
                <a:gd name="T35" fmla="*/ 606 h 646"/>
                <a:gd name="T36" fmla="*/ 767 w 830"/>
                <a:gd name="T37" fmla="*/ 444 h 646"/>
                <a:gd name="T38" fmla="*/ 830 w 830"/>
                <a:gd name="T39" fmla="*/ 218 h 646"/>
                <a:gd name="T40" fmla="*/ 786 w 830"/>
                <a:gd name="T41" fmla="*/ 28 h 646"/>
                <a:gd name="T42" fmla="*/ 733 w 830"/>
                <a:gd name="T43" fmla="*/ 10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9" y="113"/>
                    <a:pt x="750" y="166"/>
                    <a:pt x="750" y="218"/>
                  </a:cubicBezTo>
                  <a:cubicBezTo>
                    <a:pt x="750" y="283"/>
                    <a:pt x="732" y="347"/>
                    <a:pt x="698" y="402"/>
                  </a:cubicBezTo>
                  <a:cubicBezTo>
                    <a:pt x="665" y="457"/>
                    <a:pt x="615" y="504"/>
                    <a:pt x="553" y="534"/>
                  </a:cubicBezTo>
                  <a:cubicBezTo>
                    <a:pt x="545" y="538"/>
                    <a:pt x="536" y="542"/>
                    <a:pt x="525" y="546"/>
                  </a:cubicBezTo>
                  <a:cubicBezTo>
                    <a:pt x="508" y="551"/>
                    <a:pt x="488" y="556"/>
                    <a:pt x="466" y="560"/>
                  </a:cubicBezTo>
                  <a:cubicBezTo>
                    <a:pt x="443" y="564"/>
                    <a:pt x="418" y="566"/>
                    <a:pt x="393" y="566"/>
                  </a:cubicBezTo>
                  <a:cubicBezTo>
                    <a:pt x="365" y="566"/>
                    <a:pt x="337" y="564"/>
                    <a:pt x="308" y="557"/>
                  </a:cubicBezTo>
                  <a:cubicBezTo>
                    <a:pt x="265" y="548"/>
                    <a:pt x="223" y="530"/>
                    <a:pt x="184" y="501"/>
                  </a:cubicBezTo>
                  <a:cubicBezTo>
                    <a:pt x="146" y="472"/>
                    <a:pt x="111" y="431"/>
                    <a:pt x="82" y="373"/>
                  </a:cubicBezTo>
                  <a:cubicBezTo>
                    <a:pt x="72" y="353"/>
                    <a:pt x="48" y="345"/>
                    <a:pt x="28" y="354"/>
                  </a:cubicBezTo>
                  <a:cubicBezTo>
                    <a:pt x="9" y="364"/>
                    <a:pt x="0" y="388"/>
                    <a:pt x="10" y="408"/>
                  </a:cubicBezTo>
                  <a:cubicBezTo>
                    <a:pt x="32" y="454"/>
                    <a:pt x="59" y="492"/>
                    <a:pt x="89" y="523"/>
                  </a:cubicBezTo>
                  <a:cubicBezTo>
                    <a:pt x="134" y="570"/>
                    <a:pt x="186" y="601"/>
                    <a:pt x="238" y="620"/>
                  </a:cubicBezTo>
                  <a:cubicBezTo>
                    <a:pt x="291" y="639"/>
                    <a:pt x="344" y="646"/>
                    <a:pt x="393" y="646"/>
                  </a:cubicBezTo>
                  <a:cubicBezTo>
                    <a:pt x="433" y="646"/>
                    <a:pt x="471" y="641"/>
                    <a:pt x="505" y="634"/>
                  </a:cubicBezTo>
                  <a:cubicBezTo>
                    <a:pt x="521" y="630"/>
                    <a:pt x="537" y="626"/>
                    <a:pt x="550" y="621"/>
                  </a:cubicBezTo>
                  <a:cubicBezTo>
                    <a:pt x="564" y="617"/>
                    <a:pt x="577" y="612"/>
                    <a:pt x="588" y="606"/>
                  </a:cubicBezTo>
                  <a:cubicBezTo>
                    <a:pt x="664" y="569"/>
                    <a:pt x="725" y="512"/>
                    <a:pt x="767" y="444"/>
                  </a:cubicBezTo>
                  <a:cubicBezTo>
                    <a:pt x="808" y="376"/>
                    <a:pt x="830" y="298"/>
                    <a:pt x="830" y="218"/>
                  </a:cubicBezTo>
                  <a:cubicBezTo>
                    <a:pt x="830" y="154"/>
                    <a:pt x="816" y="89"/>
                    <a:pt x="786" y="28"/>
                  </a:cubicBezTo>
                  <a:cubicBezTo>
                    <a:pt x="777" y="8"/>
                    <a:pt x="753" y="0"/>
                    <a:pt x="733" y="10"/>
                  </a:cubicBezTo>
                  <a:cubicBezTo>
                    <a:pt x="713" y="20"/>
                    <a:pt x="705" y="44"/>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44"/>
            <p:cNvSpPr/>
            <p:nvPr/>
          </p:nvSpPr>
          <p:spPr bwMode="auto">
            <a:xfrm>
              <a:off x="-225426" y="6034088"/>
              <a:ext cx="749300" cy="74612"/>
            </a:xfrm>
            <a:custGeom>
              <a:avLst/>
              <a:gdLst>
                <a:gd name="T0" fmla="*/ 40 w 810"/>
                <a:gd name="T1" fmla="*/ 80 h 80"/>
                <a:gd name="T2" fmla="*/ 770 w 810"/>
                <a:gd name="T3" fmla="*/ 80 h 80"/>
                <a:gd name="T4" fmla="*/ 810 w 810"/>
                <a:gd name="T5" fmla="*/ 40 h 80"/>
                <a:gd name="T6" fmla="*/ 770 w 810"/>
                <a:gd name="T7" fmla="*/ 0 h 80"/>
                <a:gd name="T8" fmla="*/ 40 w 810"/>
                <a:gd name="T9" fmla="*/ 0 h 80"/>
                <a:gd name="T10" fmla="*/ 0 w 810"/>
                <a:gd name="T11" fmla="*/ 40 h 80"/>
                <a:gd name="T12" fmla="*/ 40 w 81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10" h="80">
                  <a:moveTo>
                    <a:pt x="40" y="80"/>
                  </a:moveTo>
                  <a:cubicBezTo>
                    <a:pt x="770" y="80"/>
                    <a:pt x="770" y="80"/>
                    <a:pt x="770" y="80"/>
                  </a:cubicBezTo>
                  <a:cubicBezTo>
                    <a:pt x="792" y="80"/>
                    <a:pt x="810" y="62"/>
                    <a:pt x="810" y="40"/>
                  </a:cubicBezTo>
                  <a:cubicBezTo>
                    <a:pt x="810" y="18"/>
                    <a:pt x="792" y="0"/>
                    <a:pt x="77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45"/>
            <p:cNvSpPr/>
            <p:nvPr/>
          </p:nvSpPr>
          <p:spPr bwMode="auto">
            <a:xfrm>
              <a:off x="1778000" y="6002338"/>
              <a:ext cx="573088" cy="76200"/>
            </a:xfrm>
            <a:custGeom>
              <a:avLst/>
              <a:gdLst>
                <a:gd name="T0" fmla="*/ 40 w 620"/>
                <a:gd name="T1" fmla="*/ 82 h 82"/>
                <a:gd name="T2" fmla="*/ 580 w 620"/>
                <a:gd name="T3" fmla="*/ 80 h 82"/>
                <a:gd name="T4" fmla="*/ 620 w 620"/>
                <a:gd name="T5" fmla="*/ 40 h 82"/>
                <a:gd name="T6" fmla="*/ 580 w 620"/>
                <a:gd name="T7" fmla="*/ 0 h 82"/>
                <a:gd name="T8" fmla="*/ 40 w 620"/>
                <a:gd name="T9" fmla="*/ 2 h 82"/>
                <a:gd name="T10" fmla="*/ 0 w 620"/>
                <a:gd name="T11" fmla="*/ 42 h 82"/>
                <a:gd name="T12" fmla="*/ 40 w 62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620" h="82">
                  <a:moveTo>
                    <a:pt x="40" y="82"/>
                  </a:moveTo>
                  <a:cubicBezTo>
                    <a:pt x="580" y="80"/>
                    <a:pt x="580" y="80"/>
                    <a:pt x="580" y="80"/>
                  </a:cubicBezTo>
                  <a:cubicBezTo>
                    <a:pt x="602" y="80"/>
                    <a:pt x="620" y="62"/>
                    <a:pt x="620" y="40"/>
                  </a:cubicBezTo>
                  <a:cubicBezTo>
                    <a:pt x="620" y="18"/>
                    <a:pt x="602" y="0"/>
                    <a:pt x="580" y="0"/>
                  </a:cubicBezTo>
                  <a:cubicBezTo>
                    <a:pt x="40" y="2"/>
                    <a:pt x="40" y="2"/>
                    <a:pt x="40" y="2"/>
                  </a:cubicBezTo>
                  <a:cubicBezTo>
                    <a:pt x="18" y="2"/>
                    <a:pt x="0" y="20"/>
                    <a:pt x="0" y="42"/>
                  </a:cubicBezTo>
                  <a:cubicBezTo>
                    <a:pt x="0" y="64"/>
                    <a:pt x="18" y="82"/>
                    <a:pt x="40" y="8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46"/>
            <p:cNvSpPr/>
            <p:nvPr/>
          </p:nvSpPr>
          <p:spPr bwMode="auto">
            <a:xfrm>
              <a:off x="2935287" y="5708650"/>
              <a:ext cx="942975" cy="74612"/>
            </a:xfrm>
            <a:custGeom>
              <a:avLst/>
              <a:gdLst>
                <a:gd name="T0" fmla="*/ 40 w 1020"/>
                <a:gd name="T1" fmla="*/ 80 h 80"/>
                <a:gd name="T2" fmla="*/ 980 w 1020"/>
                <a:gd name="T3" fmla="*/ 80 h 80"/>
                <a:gd name="T4" fmla="*/ 1020 w 1020"/>
                <a:gd name="T5" fmla="*/ 40 h 80"/>
                <a:gd name="T6" fmla="*/ 980 w 1020"/>
                <a:gd name="T7" fmla="*/ 0 h 80"/>
                <a:gd name="T8" fmla="*/ 40 w 1020"/>
                <a:gd name="T9" fmla="*/ 0 h 80"/>
                <a:gd name="T10" fmla="*/ 0 w 1020"/>
                <a:gd name="T11" fmla="*/ 40 h 80"/>
                <a:gd name="T12" fmla="*/ 40 w 10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020" h="80">
                  <a:moveTo>
                    <a:pt x="40" y="80"/>
                  </a:moveTo>
                  <a:cubicBezTo>
                    <a:pt x="980" y="80"/>
                    <a:pt x="980" y="80"/>
                    <a:pt x="980" y="80"/>
                  </a:cubicBezTo>
                  <a:cubicBezTo>
                    <a:pt x="1002" y="80"/>
                    <a:pt x="1020" y="62"/>
                    <a:pt x="1020" y="40"/>
                  </a:cubicBezTo>
                  <a:cubicBezTo>
                    <a:pt x="1020" y="18"/>
                    <a:pt x="1002" y="0"/>
                    <a:pt x="98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47"/>
            <p:cNvSpPr/>
            <p:nvPr/>
          </p:nvSpPr>
          <p:spPr bwMode="auto">
            <a:xfrm>
              <a:off x="4735512" y="6026150"/>
              <a:ext cx="628650" cy="82550"/>
            </a:xfrm>
            <a:custGeom>
              <a:avLst/>
              <a:gdLst>
                <a:gd name="T0" fmla="*/ 40 w 681"/>
                <a:gd name="T1" fmla="*/ 88 h 88"/>
                <a:gd name="T2" fmla="*/ 641 w 681"/>
                <a:gd name="T3" fmla="*/ 81 h 88"/>
                <a:gd name="T4" fmla="*/ 681 w 681"/>
                <a:gd name="T5" fmla="*/ 40 h 88"/>
                <a:gd name="T6" fmla="*/ 640 w 681"/>
                <a:gd name="T7" fmla="*/ 1 h 88"/>
                <a:gd name="T8" fmla="*/ 40 w 681"/>
                <a:gd name="T9" fmla="*/ 8 h 88"/>
                <a:gd name="T10" fmla="*/ 0 w 681"/>
                <a:gd name="T11" fmla="*/ 49 h 88"/>
                <a:gd name="T12" fmla="*/ 40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0" y="88"/>
                  </a:moveTo>
                  <a:cubicBezTo>
                    <a:pt x="641" y="81"/>
                    <a:pt x="641" y="81"/>
                    <a:pt x="641" y="81"/>
                  </a:cubicBezTo>
                  <a:cubicBezTo>
                    <a:pt x="663" y="80"/>
                    <a:pt x="681" y="62"/>
                    <a:pt x="681" y="40"/>
                  </a:cubicBezTo>
                  <a:cubicBezTo>
                    <a:pt x="680" y="18"/>
                    <a:pt x="662" y="0"/>
                    <a:pt x="640" y="1"/>
                  </a:cubicBezTo>
                  <a:cubicBezTo>
                    <a:pt x="40" y="8"/>
                    <a:pt x="40" y="8"/>
                    <a:pt x="40" y="8"/>
                  </a:cubicBezTo>
                  <a:cubicBezTo>
                    <a:pt x="17" y="8"/>
                    <a:pt x="0" y="26"/>
                    <a:pt x="0" y="49"/>
                  </a:cubicBezTo>
                  <a:cubicBezTo>
                    <a:pt x="0" y="71"/>
                    <a:pt x="18" y="88"/>
                    <a:pt x="40"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48"/>
            <p:cNvSpPr/>
            <p:nvPr/>
          </p:nvSpPr>
          <p:spPr bwMode="auto">
            <a:xfrm>
              <a:off x="5976937" y="5969000"/>
              <a:ext cx="628650" cy="82550"/>
            </a:xfrm>
            <a:custGeom>
              <a:avLst/>
              <a:gdLst>
                <a:gd name="T0" fmla="*/ 41 w 681"/>
                <a:gd name="T1" fmla="*/ 88 h 88"/>
                <a:gd name="T2" fmla="*/ 642 w 681"/>
                <a:gd name="T3" fmla="*/ 80 h 88"/>
                <a:gd name="T4" fmla="*/ 681 w 681"/>
                <a:gd name="T5" fmla="*/ 40 h 88"/>
                <a:gd name="T6" fmla="*/ 641 w 681"/>
                <a:gd name="T7" fmla="*/ 0 h 88"/>
                <a:gd name="T8" fmla="*/ 40 w 681"/>
                <a:gd name="T9" fmla="*/ 8 h 88"/>
                <a:gd name="T10" fmla="*/ 0 w 681"/>
                <a:gd name="T11" fmla="*/ 48 h 88"/>
                <a:gd name="T12" fmla="*/ 41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1" y="88"/>
                  </a:moveTo>
                  <a:cubicBezTo>
                    <a:pt x="642" y="80"/>
                    <a:pt x="642" y="80"/>
                    <a:pt x="642" y="80"/>
                  </a:cubicBezTo>
                  <a:cubicBezTo>
                    <a:pt x="664" y="80"/>
                    <a:pt x="681" y="62"/>
                    <a:pt x="681" y="40"/>
                  </a:cubicBezTo>
                  <a:cubicBezTo>
                    <a:pt x="681" y="18"/>
                    <a:pt x="663" y="0"/>
                    <a:pt x="641" y="0"/>
                  </a:cubicBezTo>
                  <a:cubicBezTo>
                    <a:pt x="40" y="8"/>
                    <a:pt x="40" y="8"/>
                    <a:pt x="40" y="8"/>
                  </a:cubicBezTo>
                  <a:cubicBezTo>
                    <a:pt x="18" y="8"/>
                    <a:pt x="0" y="26"/>
                    <a:pt x="0" y="48"/>
                  </a:cubicBezTo>
                  <a:cubicBezTo>
                    <a:pt x="1" y="70"/>
                    <a:pt x="19" y="88"/>
                    <a:pt x="41"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49"/>
            <p:cNvSpPr/>
            <p:nvPr/>
          </p:nvSpPr>
          <p:spPr bwMode="auto">
            <a:xfrm>
              <a:off x="11784012" y="6061075"/>
              <a:ext cx="630238" cy="80962"/>
            </a:xfrm>
            <a:custGeom>
              <a:avLst/>
              <a:gdLst>
                <a:gd name="T0" fmla="*/ 41 w 682"/>
                <a:gd name="T1" fmla="*/ 87 h 88"/>
                <a:gd name="T2" fmla="*/ 642 w 682"/>
                <a:gd name="T3" fmla="*/ 80 h 88"/>
                <a:gd name="T4" fmla="*/ 681 w 682"/>
                <a:gd name="T5" fmla="*/ 40 h 88"/>
                <a:gd name="T6" fmla="*/ 641 w 682"/>
                <a:gd name="T7" fmla="*/ 0 h 88"/>
                <a:gd name="T8" fmla="*/ 40 w 682"/>
                <a:gd name="T9" fmla="*/ 7 h 88"/>
                <a:gd name="T10" fmla="*/ 1 w 682"/>
                <a:gd name="T11" fmla="*/ 48 h 88"/>
                <a:gd name="T12" fmla="*/ 41 w 682"/>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682" h="88">
                  <a:moveTo>
                    <a:pt x="41" y="87"/>
                  </a:moveTo>
                  <a:cubicBezTo>
                    <a:pt x="642" y="80"/>
                    <a:pt x="642" y="80"/>
                    <a:pt x="642" y="80"/>
                  </a:cubicBezTo>
                  <a:cubicBezTo>
                    <a:pt x="664" y="80"/>
                    <a:pt x="682" y="62"/>
                    <a:pt x="681" y="40"/>
                  </a:cubicBezTo>
                  <a:cubicBezTo>
                    <a:pt x="681" y="18"/>
                    <a:pt x="663" y="0"/>
                    <a:pt x="641" y="0"/>
                  </a:cubicBezTo>
                  <a:cubicBezTo>
                    <a:pt x="40" y="7"/>
                    <a:pt x="40" y="7"/>
                    <a:pt x="40" y="7"/>
                  </a:cubicBezTo>
                  <a:cubicBezTo>
                    <a:pt x="18" y="8"/>
                    <a:pt x="0" y="26"/>
                    <a:pt x="1" y="48"/>
                  </a:cubicBezTo>
                  <a:cubicBezTo>
                    <a:pt x="1" y="70"/>
                    <a:pt x="19" y="88"/>
                    <a:pt x="41" y="8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50"/>
            <p:cNvSpPr/>
            <p:nvPr/>
          </p:nvSpPr>
          <p:spPr bwMode="auto">
            <a:xfrm>
              <a:off x="7270750" y="5732463"/>
              <a:ext cx="833438" cy="401637"/>
            </a:xfrm>
            <a:custGeom>
              <a:avLst/>
              <a:gdLst>
                <a:gd name="T0" fmla="*/ 82 w 902"/>
                <a:gd name="T1" fmla="*/ 374 h 435"/>
                <a:gd name="T2" fmla="*/ 108 w 902"/>
                <a:gd name="T3" fmla="*/ 270 h 435"/>
                <a:gd name="T4" fmla="*/ 236 w 902"/>
                <a:gd name="T5" fmla="*/ 138 h 435"/>
                <a:gd name="T6" fmla="*/ 443 w 902"/>
                <a:gd name="T7" fmla="*/ 82 h 435"/>
                <a:gd name="T8" fmla="*/ 590 w 902"/>
                <a:gd name="T9" fmla="*/ 111 h 435"/>
                <a:gd name="T10" fmla="*/ 757 w 902"/>
                <a:gd name="T11" fmla="*/ 235 h 435"/>
                <a:gd name="T12" fmla="*/ 804 w 902"/>
                <a:gd name="T13" fmla="*/ 315 h 435"/>
                <a:gd name="T14" fmla="*/ 820 w 902"/>
                <a:gd name="T15" fmla="*/ 394 h 435"/>
                <a:gd name="T16" fmla="*/ 861 w 902"/>
                <a:gd name="T17" fmla="*/ 435 h 435"/>
                <a:gd name="T18" fmla="*/ 902 w 902"/>
                <a:gd name="T19" fmla="*/ 394 h 435"/>
                <a:gd name="T20" fmla="*/ 865 w 902"/>
                <a:gd name="T21" fmla="*/ 250 h 435"/>
                <a:gd name="T22" fmla="*/ 796 w 902"/>
                <a:gd name="T23" fmla="*/ 153 h 435"/>
                <a:gd name="T24" fmla="*/ 641 w 902"/>
                <a:gd name="T25" fmla="*/ 43 h 435"/>
                <a:gd name="T26" fmla="*/ 443 w 902"/>
                <a:gd name="T27" fmla="*/ 0 h 435"/>
                <a:gd name="T28" fmla="*/ 268 w 902"/>
                <a:gd name="T29" fmla="*/ 31 h 435"/>
                <a:gd name="T30" fmla="*/ 75 w 902"/>
                <a:gd name="T31" fmla="*/ 170 h 435"/>
                <a:gd name="T32" fmla="*/ 20 w 902"/>
                <a:gd name="T33" fmla="*/ 267 h 435"/>
                <a:gd name="T34" fmla="*/ 0 w 902"/>
                <a:gd name="T35" fmla="*/ 374 h 435"/>
                <a:gd name="T36" fmla="*/ 41 w 902"/>
                <a:gd name="T37" fmla="*/ 415 h 435"/>
                <a:gd name="T38" fmla="*/ 82 w 902"/>
                <a:gd name="T39" fmla="*/ 3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2" h="435">
                  <a:moveTo>
                    <a:pt x="82" y="374"/>
                  </a:moveTo>
                  <a:cubicBezTo>
                    <a:pt x="82" y="340"/>
                    <a:pt x="91" y="304"/>
                    <a:pt x="108" y="270"/>
                  </a:cubicBezTo>
                  <a:cubicBezTo>
                    <a:pt x="134" y="220"/>
                    <a:pt x="178" y="172"/>
                    <a:pt x="236" y="138"/>
                  </a:cubicBezTo>
                  <a:cubicBezTo>
                    <a:pt x="293" y="104"/>
                    <a:pt x="364" y="82"/>
                    <a:pt x="443" y="82"/>
                  </a:cubicBezTo>
                  <a:cubicBezTo>
                    <a:pt x="495" y="82"/>
                    <a:pt x="545" y="93"/>
                    <a:pt x="590" y="111"/>
                  </a:cubicBezTo>
                  <a:cubicBezTo>
                    <a:pt x="659" y="138"/>
                    <a:pt x="717" y="183"/>
                    <a:pt x="757" y="235"/>
                  </a:cubicBezTo>
                  <a:cubicBezTo>
                    <a:pt x="777" y="260"/>
                    <a:pt x="793" y="288"/>
                    <a:pt x="804" y="315"/>
                  </a:cubicBezTo>
                  <a:cubicBezTo>
                    <a:pt x="814" y="342"/>
                    <a:pt x="820" y="369"/>
                    <a:pt x="820" y="394"/>
                  </a:cubicBezTo>
                  <a:cubicBezTo>
                    <a:pt x="820" y="417"/>
                    <a:pt x="838" y="435"/>
                    <a:pt x="861" y="435"/>
                  </a:cubicBezTo>
                  <a:cubicBezTo>
                    <a:pt x="884" y="435"/>
                    <a:pt x="902" y="417"/>
                    <a:pt x="902" y="394"/>
                  </a:cubicBezTo>
                  <a:cubicBezTo>
                    <a:pt x="902" y="345"/>
                    <a:pt x="888" y="296"/>
                    <a:pt x="865" y="250"/>
                  </a:cubicBezTo>
                  <a:cubicBezTo>
                    <a:pt x="847" y="215"/>
                    <a:pt x="824" y="183"/>
                    <a:pt x="796" y="153"/>
                  </a:cubicBezTo>
                  <a:cubicBezTo>
                    <a:pt x="754" y="109"/>
                    <a:pt x="701" y="70"/>
                    <a:pt x="641" y="43"/>
                  </a:cubicBezTo>
                  <a:cubicBezTo>
                    <a:pt x="582" y="16"/>
                    <a:pt x="514" y="0"/>
                    <a:pt x="443" y="0"/>
                  </a:cubicBezTo>
                  <a:cubicBezTo>
                    <a:pt x="380" y="0"/>
                    <a:pt x="321" y="11"/>
                    <a:pt x="268" y="31"/>
                  </a:cubicBezTo>
                  <a:cubicBezTo>
                    <a:pt x="189" y="61"/>
                    <a:pt x="122" y="110"/>
                    <a:pt x="75" y="170"/>
                  </a:cubicBezTo>
                  <a:cubicBezTo>
                    <a:pt x="52" y="200"/>
                    <a:pt x="33" y="233"/>
                    <a:pt x="20" y="267"/>
                  </a:cubicBezTo>
                  <a:cubicBezTo>
                    <a:pt x="7" y="301"/>
                    <a:pt x="0" y="338"/>
                    <a:pt x="0" y="374"/>
                  </a:cubicBezTo>
                  <a:cubicBezTo>
                    <a:pt x="0" y="397"/>
                    <a:pt x="18" y="415"/>
                    <a:pt x="41" y="415"/>
                  </a:cubicBezTo>
                  <a:cubicBezTo>
                    <a:pt x="64" y="415"/>
                    <a:pt x="82" y="397"/>
                    <a:pt x="82" y="3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Freeform 51"/>
            <p:cNvSpPr/>
            <p:nvPr/>
          </p:nvSpPr>
          <p:spPr bwMode="auto">
            <a:xfrm>
              <a:off x="5413375" y="5842000"/>
              <a:ext cx="471488" cy="127000"/>
            </a:xfrm>
            <a:custGeom>
              <a:avLst/>
              <a:gdLst>
                <a:gd name="T0" fmla="*/ 39 w 510"/>
                <a:gd name="T1" fmla="*/ 138 h 138"/>
                <a:gd name="T2" fmla="*/ 49 w 510"/>
                <a:gd name="T3" fmla="*/ 138 h 138"/>
                <a:gd name="T4" fmla="*/ 80 w 510"/>
                <a:gd name="T5" fmla="*/ 135 h 138"/>
                <a:gd name="T6" fmla="*/ 127 w 510"/>
                <a:gd name="T7" fmla="*/ 119 h 138"/>
                <a:gd name="T8" fmla="*/ 188 w 510"/>
                <a:gd name="T9" fmla="*/ 92 h 138"/>
                <a:gd name="T10" fmla="*/ 213 w 510"/>
                <a:gd name="T11" fmla="*/ 83 h 138"/>
                <a:gd name="T12" fmla="*/ 234 w 510"/>
                <a:gd name="T13" fmla="*/ 80 h 138"/>
                <a:gd name="T14" fmla="*/ 234 w 510"/>
                <a:gd name="T15" fmla="*/ 80 h 138"/>
                <a:gd name="T16" fmla="*/ 234 w 510"/>
                <a:gd name="T17" fmla="*/ 80 h 138"/>
                <a:gd name="T18" fmla="*/ 254 w 510"/>
                <a:gd name="T19" fmla="*/ 82 h 138"/>
                <a:gd name="T20" fmla="*/ 301 w 510"/>
                <a:gd name="T21" fmla="*/ 94 h 138"/>
                <a:gd name="T22" fmla="*/ 385 w 510"/>
                <a:gd name="T23" fmla="*/ 122 h 138"/>
                <a:gd name="T24" fmla="*/ 427 w 510"/>
                <a:gd name="T25" fmla="*/ 133 h 138"/>
                <a:gd name="T26" fmla="*/ 470 w 510"/>
                <a:gd name="T27" fmla="*/ 138 h 138"/>
                <a:gd name="T28" fmla="*/ 510 w 510"/>
                <a:gd name="T29" fmla="*/ 98 h 138"/>
                <a:gd name="T30" fmla="*/ 470 w 510"/>
                <a:gd name="T31" fmla="*/ 58 h 138"/>
                <a:gd name="T32" fmla="*/ 451 w 510"/>
                <a:gd name="T33" fmla="*/ 56 h 138"/>
                <a:gd name="T34" fmla="*/ 405 w 510"/>
                <a:gd name="T35" fmla="*/ 44 h 138"/>
                <a:gd name="T36" fmla="*/ 321 w 510"/>
                <a:gd name="T37" fmla="*/ 16 h 138"/>
                <a:gd name="T38" fmla="*/ 277 w 510"/>
                <a:gd name="T39" fmla="*/ 5 h 138"/>
                <a:gd name="T40" fmla="*/ 234 w 510"/>
                <a:gd name="T41" fmla="*/ 0 h 138"/>
                <a:gd name="T42" fmla="*/ 234 w 510"/>
                <a:gd name="T43" fmla="*/ 0 h 138"/>
                <a:gd name="T44" fmla="*/ 234 w 510"/>
                <a:gd name="T45" fmla="*/ 0 h 138"/>
                <a:gd name="T46" fmla="*/ 202 w 510"/>
                <a:gd name="T47" fmla="*/ 3 h 138"/>
                <a:gd name="T48" fmla="*/ 154 w 510"/>
                <a:gd name="T49" fmla="*/ 19 h 138"/>
                <a:gd name="T50" fmla="*/ 93 w 510"/>
                <a:gd name="T51" fmla="*/ 47 h 138"/>
                <a:gd name="T52" fmla="*/ 69 w 510"/>
                <a:gd name="T53" fmla="*/ 55 h 138"/>
                <a:gd name="T54" fmla="*/ 49 w 510"/>
                <a:gd name="T55" fmla="*/ 58 h 138"/>
                <a:gd name="T56" fmla="*/ 45 w 510"/>
                <a:gd name="T57" fmla="*/ 58 h 138"/>
                <a:gd name="T58" fmla="*/ 2 w 510"/>
                <a:gd name="T59" fmla="*/ 95 h 138"/>
                <a:gd name="T60" fmla="*/ 39 w 510"/>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138">
                  <a:moveTo>
                    <a:pt x="39" y="138"/>
                  </a:moveTo>
                  <a:cubicBezTo>
                    <a:pt x="42" y="138"/>
                    <a:pt x="46" y="138"/>
                    <a:pt x="49" y="138"/>
                  </a:cubicBezTo>
                  <a:cubicBezTo>
                    <a:pt x="60" y="138"/>
                    <a:pt x="70" y="137"/>
                    <a:pt x="80" y="135"/>
                  </a:cubicBezTo>
                  <a:cubicBezTo>
                    <a:pt x="97" y="131"/>
                    <a:pt x="113" y="125"/>
                    <a:pt x="127" y="119"/>
                  </a:cubicBezTo>
                  <a:cubicBezTo>
                    <a:pt x="149" y="110"/>
                    <a:pt x="170" y="99"/>
                    <a:pt x="188" y="92"/>
                  </a:cubicBezTo>
                  <a:cubicBezTo>
                    <a:pt x="197" y="88"/>
                    <a:pt x="205" y="85"/>
                    <a:pt x="213" y="83"/>
                  </a:cubicBezTo>
                  <a:cubicBezTo>
                    <a:pt x="221" y="81"/>
                    <a:pt x="228" y="80"/>
                    <a:pt x="234" y="80"/>
                  </a:cubicBezTo>
                  <a:cubicBezTo>
                    <a:pt x="234" y="80"/>
                    <a:pt x="234" y="80"/>
                    <a:pt x="234" y="80"/>
                  </a:cubicBezTo>
                  <a:cubicBezTo>
                    <a:pt x="234" y="80"/>
                    <a:pt x="234" y="80"/>
                    <a:pt x="234" y="80"/>
                  </a:cubicBezTo>
                  <a:cubicBezTo>
                    <a:pt x="239" y="80"/>
                    <a:pt x="246" y="80"/>
                    <a:pt x="254" y="82"/>
                  </a:cubicBezTo>
                  <a:cubicBezTo>
                    <a:pt x="267" y="84"/>
                    <a:pt x="283" y="88"/>
                    <a:pt x="301" y="94"/>
                  </a:cubicBezTo>
                  <a:cubicBezTo>
                    <a:pt x="327" y="102"/>
                    <a:pt x="356" y="113"/>
                    <a:pt x="385" y="122"/>
                  </a:cubicBezTo>
                  <a:cubicBezTo>
                    <a:pt x="399" y="126"/>
                    <a:pt x="413" y="130"/>
                    <a:pt x="427" y="133"/>
                  </a:cubicBezTo>
                  <a:cubicBezTo>
                    <a:pt x="442" y="136"/>
                    <a:pt x="456" y="138"/>
                    <a:pt x="470" y="138"/>
                  </a:cubicBezTo>
                  <a:cubicBezTo>
                    <a:pt x="492" y="138"/>
                    <a:pt x="510" y="120"/>
                    <a:pt x="510" y="98"/>
                  </a:cubicBezTo>
                  <a:cubicBezTo>
                    <a:pt x="510" y="76"/>
                    <a:pt x="492" y="58"/>
                    <a:pt x="470" y="58"/>
                  </a:cubicBezTo>
                  <a:cubicBezTo>
                    <a:pt x="465" y="58"/>
                    <a:pt x="459" y="57"/>
                    <a:pt x="451" y="56"/>
                  </a:cubicBezTo>
                  <a:cubicBezTo>
                    <a:pt x="438" y="54"/>
                    <a:pt x="422" y="49"/>
                    <a:pt x="405" y="44"/>
                  </a:cubicBezTo>
                  <a:cubicBezTo>
                    <a:pt x="378" y="36"/>
                    <a:pt x="349" y="25"/>
                    <a:pt x="321" y="16"/>
                  </a:cubicBezTo>
                  <a:cubicBezTo>
                    <a:pt x="306" y="12"/>
                    <a:pt x="292" y="8"/>
                    <a:pt x="277" y="5"/>
                  </a:cubicBezTo>
                  <a:cubicBezTo>
                    <a:pt x="263" y="2"/>
                    <a:pt x="249" y="0"/>
                    <a:pt x="234" y="0"/>
                  </a:cubicBezTo>
                  <a:cubicBezTo>
                    <a:pt x="234" y="0"/>
                    <a:pt x="234" y="0"/>
                    <a:pt x="234" y="0"/>
                  </a:cubicBezTo>
                  <a:cubicBezTo>
                    <a:pt x="234" y="0"/>
                    <a:pt x="234" y="0"/>
                    <a:pt x="234" y="0"/>
                  </a:cubicBezTo>
                  <a:cubicBezTo>
                    <a:pt x="223" y="0"/>
                    <a:pt x="212" y="1"/>
                    <a:pt x="202" y="3"/>
                  </a:cubicBezTo>
                  <a:cubicBezTo>
                    <a:pt x="185" y="7"/>
                    <a:pt x="169" y="13"/>
                    <a:pt x="154" y="19"/>
                  </a:cubicBezTo>
                  <a:cubicBezTo>
                    <a:pt x="132" y="29"/>
                    <a:pt x="111" y="39"/>
                    <a:pt x="93" y="47"/>
                  </a:cubicBezTo>
                  <a:cubicBezTo>
                    <a:pt x="84" y="50"/>
                    <a:pt x="76" y="53"/>
                    <a:pt x="69" y="55"/>
                  </a:cubicBezTo>
                  <a:cubicBezTo>
                    <a:pt x="61" y="57"/>
                    <a:pt x="55" y="58"/>
                    <a:pt x="49" y="58"/>
                  </a:cubicBezTo>
                  <a:cubicBezTo>
                    <a:pt x="48" y="58"/>
                    <a:pt x="47" y="58"/>
                    <a:pt x="45" y="58"/>
                  </a:cubicBezTo>
                  <a:cubicBezTo>
                    <a:pt x="23" y="56"/>
                    <a:pt x="4" y="73"/>
                    <a:pt x="2" y="95"/>
                  </a:cubicBezTo>
                  <a:cubicBezTo>
                    <a:pt x="0" y="117"/>
                    <a:pt x="17" y="136"/>
                    <a:pt x="39"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52"/>
            <p:cNvSpPr/>
            <p:nvPr/>
          </p:nvSpPr>
          <p:spPr bwMode="auto">
            <a:xfrm>
              <a:off x="10785475" y="6003925"/>
              <a:ext cx="322263" cy="74612"/>
            </a:xfrm>
            <a:custGeom>
              <a:avLst/>
              <a:gdLst>
                <a:gd name="T0" fmla="*/ 38 w 349"/>
                <a:gd name="T1" fmla="*/ 80 h 80"/>
                <a:gd name="T2" fmla="*/ 313 w 349"/>
                <a:gd name="T3" fmla="*/ 73 h 80"/>
                <a:gd name="T4" fmla="*/ 348 w 349"/>
                <a:gd name="T5" fmla="*/ 36 h 80"/>
                <a:gd name="T6" fmla="*/ 311 w 349"/>
                <a:gd name="T7" fmla="*/ 0 h 80"/>
                <a:gd name="T8" fmla="*/ 36 w 349"/>
                <a:gd name="T9" fmla="*/ 7 h 80"/>
                <a:gd name="T10" fmla="*/ 1 w 349"/>
                <a:gd name="T11" fmla="*/ 44 h 80"/>
                <a:gd name="T12" fmla="*/ 38 w 349"/>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349" h="80">
                  <a:moveTo>
                    <a:pt x="38" y="80"/>
                  </a:moveTo>
                  <a:cubicBezTo>
                    <a:pt x="313" y="73"/>
                    <a:pt x="313" y="73"/>
                    <a:pt x="313" y="73"/>
                  </a:cubicBezTo>
                  <a:cubicBezTo>
                    <a:pt x="333" y="72"/>
                    <a:pt x="349" y="56"/>
                    <a:pt x="348" y="36"/>
                  </a:cubicBezTo>
                  <a:cubicBezTo>
                    <a:pt x="348" y="16"/>
                    <a:pt x="331" y="0"/>
                    <a:pt x="311" y="0"/>
                  </a:cubicBezTo>
                  <a:cubicBezTo>
                    <a:pt x="36" y="7"/>
                    <a:pt x="36" y="7"/>
                    <a:pt x="36" y="7"/>
                  </a:cubicBezTo>
                  <a:cubicBezTo>
                    <a:pt x="16" y="8"/>
                    <a:pt x="0" y="24"/>
                    <a:pt x="1" y="44"/>
                  </a:cubicBezTo>
                  <a:cubicBezTo>
                    <a:pt x="1" y="64"/>
                    <a:pt x="18" y="80"/>
                    <a:pt x="38"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53"/>
            <p:cNvSpPr/>
            <p:nvPr/>
          </p:nvSpPr>
          <p:spPr bwMode="auto">
            <a:xfrm>
              <a:off x="8026400" y="6040438"/>
              <a:ext cx="406400" cy="84137"/>
            </a:xfrm>
            <a:custGeom>
              <a:avLst/>
              <a:gdLst>
                <a:gd name="T0" fmla="*/ 43 w 440"/>
                <a:gd name="T1" fmla="*/ 90 h 90"/>
                <a:gd name="T2" fmla="*/ 399 w 440"/>
                <a:gd name="T3" fmla="*/ 83 h 90"/>
                <a:gd name="T4" fmla="*/ 439 w 440"/>
                <a:gd name="T5" fmla="*/ 41 h 90"/>
                <a:gd name="T6" fmla="*/ 397 w 440"/>
                <a:gd name="T7" fmla="*/ 0 h 90"/>
                <a:gd name="T8" fmla="*/ 41 w 440"/>
                <a:gd name="T9" fmla="*/ 7 h 90"/>
                <a:gd name="T10" fmla="*/ 1 w 440"/>
                <a:gd name="T11" fmla="*/ 49 h 90"/>
                <a:gd name="T12" fmla="*/ 43 w 44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440" h="90">
                  <a:moveTo>
                    <a:pt x="43" y="90"/>
                  </a:moveTo>
                  <a:cubicBezTo>
                    <a:pt x="399" y="83"/>
                    <a:pt x="399" y="83"/>
                    <a:pt x="399" y="83"/>
                  </a:cubicBezTo>
                  <a:cubicBezTo>
                    <a:pt x="422" y="82"/>
                    <a:pt x="440" y="63"/>
                    <a:pt x="439" y="41"/>
                  </a:cubicBezTo>
                  <a:cubicBezTo>
                    <a:pt x="439" y="18"/>
                    <a:pt x="420" y="0"/>
                    <a:pt x="397" y="0"/>
                  </a:cubicBezTo>
                  <a:cubicBezTo>
                    <a:pt x="41" y="7"/>
                    <a:pt x="41" y="7"/>
                    <a:pt x="41" y="7"/>
                  </a:cubicBezTo>
                  <a:cubicBezTo>
                    <a:pt x="18" y="8"/>
                    <a:pt x="0" y="27"/>
                    <a:pt x="1" y="49"/>
                  </a:cubicBezTo>
                  <a:cubicBezTo>
                    <a:pt x="1" y="72"/>
                    <a:pt x="20" y="90"/>
                    <a:pt x="43" y="9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38899246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idx="1"/>
          </p:nvPr>
        </p:nvSpPr>
        <p:spPr>
          <a:xfrm>
            <a:off x="609600" y="1600203"/>
            <a:ext cx="10972800" cy="4525963"/>
          </a:xfrm>
          <a:prstGeom prst="rect">
            <a:avLst/>
          </a:prstGeom>
        </p:spPr>
        <p:txBody>
          <a:bodyPr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404030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2192001" cy="6865937"/>
          </a:xfrm>
          <a:prstGeom prst="rect">
            <a:avLst/>
          </a:prstGeom>
          <a:solidFill>
            <a:srgbClr val="B0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509508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sz="half" idx="1"/>
          </p:nvPr>
        </p:nvSpPr>
        <p:spPr>
          <a:xfrm>
            <a:off x="609601"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94789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5"/>
            <a:ext cx="5386917"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5"/>
            <a:ext cx="5389033"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6"/>
            <a:ext cx="5389033"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130548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6246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104563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1"/>
            <a:ext cx="4011084" cy="1162051"/>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lIns="91423" tIns="45712" rIns="91423" bIns="4571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4011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lIns="91423" tIns="45712" rIns="91423" bIns="45712"/>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0"/>
            <a:ext cx="7315200" cy="8048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8647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4274135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745785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23" tIns="45712" rIns="91423" bIns="45712"/>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a:prstGeom prst="rect">
            <a:avLst/>
          </a:prstGeom>
        </p:spPr>
        <p:txBody>
          <a:bodyPr vert="eaVert"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972738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 name="矩形 26"/>
          <p:cNvSpPr/>
          <p:nvPr userDrawn="1"/>
        </p:nvSpPr>
        <p:spPr>
          <a:xfrm>
            <a:off x="8325228" y="6545425"/>
            <a:ext cx="7751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www.1ppt.com/moban/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行业</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节日</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www.1ppt.com/jieri/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素材下载：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背景图片：</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www.1ppt.com/beijing/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图表下载：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优秀</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www.1ppt.com/xiazai/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Word</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www.1ppt.com/word/              Excel</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教程：</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www.1ppt.com/excel/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资料下载：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www.1ppt.com/ziliao/                PPT</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课件下载：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www.1ppt.com/kejian/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范文下载：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www.1ppt.com/fanwen/             </a:t>
            </a: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试卷下载：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www.1ppt.com/shiti/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教案下载：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www.1ppt.com/jiaoan/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字体下载：</a:t>
            </a: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 </a:t>
            </a:r>
            <a:endParaRPr kumimoji="0" lang="zh-CN" altLang="en-US" sz="1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 name="Rectangle 5"/>
          <p:cNvSpPr>
            <a:spLocks noChangeArrowheads="1"/>
          </p:cNvSpPr>
          <p:nvPr userDrawn="1"/>
        </p:nvSpPr>
        <p:spPr bwMode="auto">
          <a:xfrm>
            <a:off x="1591" y="0"/>
            <a:ext cx="12190410" cy="6865937"/>
          </a:xfrm>
          <a:prstGeom prst="rect">
            <a:avLst/>
          </a:prstGeom>
          <a:solidFill>
            <a:srgbClr val="B0DDE7"/>
          </a:solidFill>
          <a:ln w="9525">
            <a:solidFill>
              <a:srgbClr val="000000"/>
            </a:solidFill>
            <a:miter lim="800000"/>
          </a:ln>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Freeform 7"/>
          <p:cNvSpPr/>
          <p:nvPr userDrawn="1"/>
        </p:nvSpPr>
        <p:spPr bwMode="auto">
          <a:xfrm>
            <a:off x="0" y="4660880"/>
            <a:ext cx="12192000" cy="2179111"/>
          </a:xfrm>
          <a:custGeom>
            <a:avLst/>
            <a:gdLst>
              <a:gd name="T0" fmla="*/ 13606 w 13606"/>
              <a:gd name="T1" fmla="*/ 3986 h 3986"/>
              <a:gd name="T2" fmla="*/ 0 w 13606"/>
              <a:gd name="T3" fmla="*/ 3986 h 3986"/>
              <a:gd name="T4" fmla="*/ 0 w 13606"/>
              <a:gd name="T5" fmla="*/ 438 h 3986"/>
              <a:gd name="T6" fmla="*/ 730 w 13606"/>
              <a:gd name="T7" fmla="*/ 438 h 3986"/>
              <a:gd name="T8" fmla="*/ 792 w 13606"/>
              <a:gd name="T9" fmla="*/ 437 h 3986"/>
              <a:gd name="T10" fmla="*/ 810 w 13606"/>
              <a:gd name="T11" fmla="*/ 419 h 3986"/>
              <a:gd name="T12" fmla="*/ 1152 w 13606"/>
              <a:gd name="T13" fmla="*/ 160 h 3986"/>
              <a:gd name="T14" fmla="*/ 1484 w 13606"/>
              <a:gd name="T15" fmla="*/ 320 h 3986"/>
              <a:gd name="T16" fmla="*/ 1456 w 13606"/>
              <a:gd name="T17" fmla="*/ 280 h 3986"/>
              <a:gd name="T18" fmla="*/ 1423 w 13606"/>
              <a:gd name="T19" fmla="*/ 827 h 3986"/>
              <a:gd name="T20" fmla="*/ 1392 w 13606"/>
              <a:gd name="T21" fmla="*/ 851 h 3986"/>
              <a:gd name="T22" fmla="*/ 1856 w 13606"/>
              <a:gd name="T23" fmla="*/ 1064 h 3986"/>
              <a:gd name="T24" fmla="*/ 2128 w 13606"/>
              <a:gd name="T25" fmla="*/ 440 h 3986"/>
              <a:gd name="T26" fmla="*/ 2128 w 13606"/>
              <a:gd name="T27" fmla="*/ 452 h 3986"/>
              <a:gd name="T28" fmla="*/ 2128 w 13606"/>
              <a:gd name="T29" fmla="*/ 440 h 3986"/>
              <a:gd name="T30" fmla="*/ 2168 w 13606"/>
              <a:gd name="T31" fmla="*/ 438 h 3986"/>
              <a:gd name="T32" fmla="*/ 2267 w 13606"/>
              <a:gd name="T33" fmla="*/ 438 h 3986"/>
              <a:gd name="T34" fmla="*/ 2522 w 13606"/>
              <a:gd name="T35" fmla="*/ 438 h 3986"/>
              <a:gd name="T36" fmla="*/ 2573 w 13606"/>
              <a:gd name="T37" fmla="*/ 439 h 3986"/>
              <a:gd name="T38" fmla="*/ 2708 w 13606"/>
              <a:gd name="T39" fmla="*/ 512 h 3986"/>
              <a:gd name="T40" fmla="*/ 2844 w 13606"/>
              <a:gd name="T41" fmla="*/ 820 h 3986"/>
              <a:gd name="T42" fmla="*/ 3216 w 13606"/>
              <a:gd name="T43" fmla="*/ 892 h 3986"/>
              <a:gd name="T44" fmla="*/ 3600 w 13606"/>
              <a:gd name="T45" fmla="*/ 440 h 3986"/>
              <a:gd name="T46" fmla="*/ 3630 w 13606"/>
              <a:gd name="T47" fmla="*/ 438 h 3986"/>
              <a:gd name="T48" fmla="*/ 3689 w 13606"/>
              <a:gd name="T49" fmla="*/ 438 h 3986"/>
              <a:gd name="T50" fmla="*/ 4294 w 13606"/>
              <a:gd name="T51" fmla="*/ 438 h 3986"/>
              <a:gd name="T52" fmla="*/ 4354 w 13606"/>
              <a:gd name="T53" fmla="*/ 438 h 3986"/>
              <a:gd name="T54" fmla="*/ 4372 w 13606"/>
              <a:gd name="T55" fmla="*/ 412 h 3986"/>
              <a:gd name="T56" fmla="*/ 4648 w 13606"/>
              <a:gd name="T57" fmla="*/ 24 h 3986"/>
              <a:gd name="T58" fmla="*/ 4884 w 13606"/>
              <a:gd name="T59" fmla="*/ 32 h 3986"/>
              <a:gd name="T60" fmla="*/ 5116 w 13606"/>
              <a:gd name="T61" fmla="*/ 436 h 3986"/>
              <a:gd name="T62" fmla="*/ 5128 w 13606"/>
              <a:gd name="T63" fmla="*/ 440 h 3986"/>
              <a:gd name="T64" fmla="*/ 5175 w 13606"/>
              <a:gd name="T65" fmla="*/ 438 h 3986"/>
              <a:gd name="T66" fmla="*/ 5921 w 13606"/>
              <a:gd name="T67" fmla="*/ 438 h 3986"/>
              <a:gd name="T68" fmla="*/ 5969 w 13606"/>
              <a:gd name="T69" fmla="*/ 431 h 3986"/>
              <a:gd name="T70" fmla="*/ 6632 w 13606"/>
              <a:gd name="T71" fmla="*/ 427 h 3986"/>
              <a:gd name="T72" fmla="*/ 6676 w 13606"/>
              <a:gd name="T73" fmla="*/ 438 h 3986"/>
              <a:gd name="T74" fmla="*/ 7346 w 13606"/>
              <a:gd name="T75" fmla="*/ 438 h 3986"/>
              <a:gd name="T76" fmla="*/ 7429 w 13606"/>
              <a:gd name="T77" fmla="*/ 438 h 3986"/>
              <a:gd name="T78" fmla="*/ 7444 w 13606"/>
              <a:gd name="T79" fmla="*/ 436 h 3986"/>
              <a:gd name="T80" fmla="*/ 7920 w 13606"/>
              <a:gd name="T81" fmla="*/ 72 h 3986"/>
              <a:gd name="T82" fmla="*/ 8196 w 13606"/>
              <a:gd name="T83" fmla="*/ 432 h 3986"/>
              <a:gd name="T84" fmla="*/ 8223 w 13606"/>
              <a:gd name="T85" fmla="*/ 437 h 3986"/>
              <a:gd name="T86" fmla="*/ 8272 w 13606"/>
              <a:gd name="T87" fmla="*/ 416 h 3986"/>
              <a:gd name="T88" fmla="*/ 8932 w 13606"/>
              <a:gd name="T89" fmla="*/ 412 h 3986"/>
              <a:gd name="T90" fmla="*/ 9032 w 13606"/>
              <a:gd name="T91" fmla="*/ 437 h 3986"/>
              <a:gd name="T92" fmla="*/ 9103 w 13606"/>
              <a:gd name="T93" fmla="*/ 438 h 3986"/>
              <a:gd name="T94" fmla="*/ 12235 w 13606"/>
              <a:gd name="T95" fmla="*/ 438 h 3986"/>
              <a:gd name="T96" fmla="*/ 12286 w 13606"/>
              <a:gd name="T97" fmla="*/ 438 h 3986"/>
              <a:gd name="T98" fmla="*/ 12323 w 13606"/>
              <a:gd name="T99" fmla="*/ 429 h 3986"/>
              <a:gd name="T100" fmla="*/ 12884 w 13606"/>
              <a:gd name="T101" fmla="*/ 304 h 3986"/>
              <a:gd name="T102" fmla="*/ 13005 w 13606"/>
              <a:gd name="T103" fmla="*/ 430 h 3986"/>
              <a:gd name="T104" fmla="*/ 13062 w 13606"/>
              <a:gd name="T105" fmla="*/ 438 h 3986"/>
              <a:gd name="T106" fmla="*/ 13606 w 13606"/>
              <a:gd name="T107" fmla="*/ 438 h 3986"/>
              <a:gd name="T108" fmla="*/ 13606 w 13606"/>
              <a:gd name="T109" fmla="*/ 3986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06" h="3986">
                <a:moveTo>
                  <a:pt x="13606" y="3986"/>
                </a:moveTo>
                <a:cubicBezTo>
                  <a:pt x="0" y="3986"/>
                  <a:pt x="0" y="3986"/>
                  <a:pt x="0" y="3986"/>
                </a:cubicBezTo>
                <a:cubicBezTo>
                  <a:pt x="0" y="438"/>
                  <a:pt x="0" y="438"/>
                  <a:pt x="0" y="438"/>
                </a:cubicBezTo>
                <a:cubicBezTo>
                  <a:pt x="0" y="438"/>
                  <a:pt x="269" y="438"/>
                  <a:pt x="730" y="438"/>
                </a:cubicBezTo>
                <a:cubicBezTo>
                  <a:pt x="751" y="438"/>
                  <a:pt x="772" y="438"/>
                  <a:pt x="792" y="437"/>
                </a:cubicBezTo>
                <a:cubicBezTo>
                  <a:pt x="812" y="436"/>
                  <a:pt x="806" y="427"/>
                  <a:pt x="810" y="419"/>
                </a:cubicBezTo>
                <a:cubicBezTo>
                  <a:pt x="864" y="276"/>
                  <a:pt x="1000" y="168"/>
                  <a:pt x="1152" y="160"/>
                </a:cubicBezTo>
                <a:cubicBezTo>
                  <a:pt x="1280" y="156"/>
                  <a:pt x="1412" y="212"/>
                  <a:pt x="1484" y="320"/>
                </a:cubicBezTo>
                <a:cubicBezTo>
                  <a:pt x="1476" y="308"/>
                  <a:pt x="1464" y="292"/>
                  <a:pt x="1456" y="280"/>
                </a:cubicBezTo>
                <a:cubicBezTo>
                  <a:pt x="1596" y="436"/>
                  <a:pt x="1580" y="692"/>
                  <a:pt x="1423" y="827"/>
                </a:cubicBezTo>
                <a:cubicBezTo>
                  <a:pt x="1410" y="840"/>
                  <a:pt x="1387" y="831"/>
                  <a:pt x="1392" y="851"/>
                </a:cubicBezTo>
                <a:cubicBezTo>
                  <a:pt x="1461" y="1025"/>
                  <a:pt x="1671" y="1127"/>
                  <a:pt x="1856" y="1064"/>
                </a:cubicBezTo>
                <a:cubicBezTo>
                  <a:pt x="2124" y="976"/>
                  <a:pt x="2144" y="676"/>
                  <a:pt x="2128" y="440"/>
                </a:cubicBezTo>
                <a:cubicBezTo>
                  <a:pt x="2128" y="444"/>
                  <a:pt x="2128" y="448"/>
                  <a:pt x="2128" y="452"/>
                </a:cubicBezTo>
                <a:cubicBezTo>
                  <a:pt x="2128" y="448"/>
                  <a:pt x="2128" y="440"/>
                  <a:pt x="2128" y="440"/>
                </a:cubicBezTo>
                <a:cubicBezTo>
                  <a:pt x="2140" y="436"/>
                  <a:pt x="2156" y="440"/>
                  <a:pt x="2168" y="438"/>
                </a:cubicBezTo>
                <a:cubicBezTo>
                  <a:pt x="2201" y="438"/>
                  <a:pt x="2234" y="438"/>
                  <a:pt x="2267" y="438"/>
                </a:cubicBezTo>
                <a:cubicBezTo>
                  <a:pt x="2351" y="438"/>
                  <a:pt x="2436" y="438"/>
                  <a:pt x="2522" y="438"/>
                </a:cubicBezTo>
                <a:cubicBezTo>
                  <a:pt x="2539" y="438"/>
                  <a:pt x="2557" y="439"/>
                  <a:pt x="2573" y="439"/>
                </a:cubicBezTo>
                <a:cubicBezTo>
                  <a:pt x="2628" y="436"/>
                  <a:pt x="2692" y="456"/>
                  <a:pt x="2708" y="512"/>
                </a:cubicBezTo>
                <a:cubicBezTo>
                  <a:pt x="2736" y="624"/>
                  <a:pt x="2756" y="740"/>
                  <a:pt x="2844" y="820"/>
                </a:cubicBezTo>
                <a:cubicBezTo>
                  <a:pt x="2948" y="912"/>
                  <a:pt x="3088" y="940"/>
                  <a:pt x="3216" y="892"/>
                </a:cubicBezTo>
                <a:cubicBezTo>
                  <a:pt x="3408" y="816"/>
                  <a:pt x="3572" y="656"/>
                  <a:pt x="3600" y="440"/>
                </a:cubicBezTo>
                <a:cubicBezTo>
                  <a:pt x="3600" y="432"/>
                  <a:pt x="3620" y="448"/>
                  <a:pt x="3630" y="438"/>
                </a:cubicBezTo>
                <a:cubicBezTo>
                  <a:pt x="3650" y="438"/>
                  <a:pt x="3669" y="438"/>
                  <a:pt x="3689" y="438"/>
                </a:cubicBezTo>
                <a:cubicBezTo>
                  <a:pt x="3886" y="438"/>
                  <a:pt x="4088" y="438"/>
                  <a:pt x="4294" y="438"/>
                </a:cubicBezTo>
                <a:cubicBezTo>
                  <a:pt x="4314" y="438"/>
                  <a:pt x="4335" y="438"/>
                  <a:pt x="4354" y="438"/>
                </a:cubicBezTo>
                <a:cubicBezTo>
                  <a:pt x="4372" y="436"/>
                  <a:pt x="4372" y="420"/>
                  <a:pt x="4372" y="412"/>
                </a:cubicBezTo>
                <a:cubicBezTo>
                  <a:pt x="4396" y="244"/>
                  <a:pt x="4476" y="76"/>
                  <a:pt x="4648" y="24"/>
                </a:cubicBezTo>
                <a:cubicBezTo>
                  <a:pt x="4728" y="0"/>
                  <a:pt x="4808" y="4"/>
                  <a:pt x="4884" y="32"/>
                </a:cubicBezTo>
                <a:cubicBezTo>
                  <a:pt x="5044" y="96"/>
                  <a:pt x="5132" y="268"/>
                  <a:pt x="5116" y="436"/>
                </a:cubicBezTo>
                <a:cubicBezTo>
                  <a:pt x="5116" y="440"/>
                  <a:pt x="5124" y="440"/>
                  <a:pt x="5128" y="440"/>
                </a:cubicBezTo>
                <a:cubicBezTo>
                  <a:pt x="5136" y="439"/>
                  <a:pt x="5154" y="438"/>
                  <a:pt x="5175" y="438"/>
                </a:cubicBezTo>
                <a:cubicBezTo>
                  <a:pt x="5421" y="438"/>
                  <a:pt x="5670" y="438"/>
                  <a:pt x="5921" y="438"/>
                </a:cubicBezTo>
                <a:cubicBezTo>
                  <a:pt x="5939" y="437"/>
                  <a:pt x="5954" y="434"/>
                  <a:pt x="5969" y="431"/>
                </a:cubicBezTo>
                <a:cubicBezTo>
                  <a:pt x="6164" y="280"/>
                  <a:pt x="6432" y="280"/>
                  <a:pt x="6632" y="427"/>
                </a:cubicBezTo>
                <a:cubicBezTo>
                  <a:pt x="6645" y="432"/>
                  <a:pt x="6660" y="435"/>
                  <a:pt x="6676" y="438"/>
                </a:cubicBezTo>
                <a:cubicBezTo>
                  <a:pt x="6900" y="438"/>
                  <a:pt x="7123" y="438"/>
                  <a:pt x="7346" y="438"/>
                </a:cubicBezTo>
                <a:cubicBezTo>
                  <a:pt x="7373" y="438"/>
                  <a:pt x="7401" y="438"/>
                  <a:pt x="7429" y="438"/>
                </a:cubicBezTo>
                <a:cubicBezTo>
                  <a:pt x="7432" y="440"/>
                  <a:pt x="7444" y="436"/>
                  <a:pt x="7444" y="436"/>
                </a:cubicBezTo>
                <a:cubicBezTo>
                  <a:pt x="7452" y="200"/>
                  <a:pt x="7680" y="0"/>
                  <a:pt x="7920" y="72"/>
                </a:cubicBezTo>
                <a:cubicBezTo>
                  <a:pt x="8080" y="120"/>
                  <a:pt x="8176" y="268"/>
                  <a:pt x="8196" y="432"/>
                </a:cubicBezTo>
                <a:cubicBezTo>
                  <a:pt x="8196" y="448"/>
                  <a:pt x="8215" y="436"/>
                  <a:pt x="8223" y="437"/>
                </a:cubicBezTo>
                <a:cubicBezTo>
                  <a:pt x="8244" y="440"/>
                  <a:pt x="8260" y="428"/>
                  <a:pt x="8272" y="416"/>
                </a:cubicBezTo>
                <a:cubicBezTo>
                  <a:pt x="8440" y="204"/>
                  <a:pt x="8756" y="204"/>
                  <a:pt x="8932" y="412"/>
                </a:cubicBezTo>
                <a:cubicBezTo>
                  <a:pt x="8952" y="440"/>
                  <a:pt x="8996" y="440"/>
                  <a:pt x="9032" y="437"/>
                </a:cubicBezTo>
                <a:cubicBezTo>
                  <a:pt x="9056" y="438"/>
                  <a:pt x="9080" y="438"/>
                  <a:pt x="9103" y="438"/>
                </a:cubicBezTo>
                <a:cubicBezTo>
                  <a:pt x="10319" y="438"/>
                  <a:pt x="11424" y="438"/>
                  <a:pt x="12235" y="438"/>
                </a:cubicBezTo>
                <a:cubicBezTo>
                  <a:pt x="12252" y="438"/>
                  <a:pt x="12269" y="438"/>
                  <a:pt x="12286" y="438"/>
                </a:cubicBezTo>
                <a:cubicBezTo>
                  <a:pt x="12300" y="432"/>
                  <a:pt x="12314" y="439"/>
                  <a:pt x="12323" y="429"/>
                </a:cubicBezTo>
                <a:cubicBezTo>
                  <a:pt x="12440" y="244"/>
                  <a:pt x="12696" y="172"/>
                  <a:pt x="12884" y="304"/>
                </a:cubicBezTo>
                <a:cubicBezTo>
                  <a:pt x="12932" y="340"/>
                  <a:pt x="12976" y="380"/>
                  <a:pt x="13005" y="430"/>
                </a:cubicBezTo>
                <a:cubicBezTo>
                  <a:pt x="13016" y="437"/>
                  <a:pt x="13039" y="438"/>
                  <a:pt x="13062" y="438"/>
                </a:cubicBezTo>
                <a:cubicBezTo>
                  <a:pt x="13409" y="438"/>
                  <a:pt x="13606" y="438"/>
                  <a:pt x="13606" y="438"/>
                </a:cubicBezTo>
                <a:lnTo>
                  <a:pt x="13606" y="3986"/>
                </a:lnTo>
                <a:close/>
              </a:path>
            </a:pathLst>
          </a:custGeom>
          <a:solidFill>
            <a:srgbClr val="1E2D5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 name="组合 8"/>
          <p:cNvGrpSpPr/>
          <p:nvPr userDrawn="1"/>
        </p:nvGrpSpPr>
        <p:grpSpPr>
          <a:xfrm>
            <a:off x="-72008" y="4391266"/>
            <a:ext cx="12360696" cy="948942"/>
            <a:chOff x="-225426" y="5370513"/>
            <a:chExt cx="12639676" cy="1293812"/>
          </a:xfrm>
        </p:grpSpPr>
        <p:sp>
          <p:nvSpPr>
            <p:cNvPr id="10" name="Freeform 38"/>
            <p:cNvSpPr/>
            <p:nvPr/>
          </p:nvSpPr>
          <p:spPr bwMode="auto">
            <a:xfrm>
              <a:off x="514350" y="5708650"/>
              <a:ext cx="798513" cy="757237"/>
            </a:xfrm>
            <a:custGeom>
              <a:avLst/>
              <a:gdLst>
                <a:gd name="T0" fmla="*/ 80 w 864"/>
                <a:gd name="T1" fmla="*/ 432 h 819"/>
                <a:gd name="T2" fmla="*/ 108 w 864"/>
                <a:gd name="T3" fmla="*/ 295 h 819"/>
                <a:gd name="T4" fmla="*/ 235 w 864"/>
                <a:gd name="T5" fmla="*/ 140 h 819"/>
                <a:gd name="T6" fmla="*/ 432 w 864"/>
                <a:gd name="T7" fmla="*/ 80 h 819"/>
                <a:gd name="T8" fmla="*/ 569 w 864"/>
                <a:gd name="T9" fmla="*/ 108 h 819"/>
                <a:gd name="T10" fmla="*/ 724 w 864"/>
                <a:gd name="T11" fmla="*/ 235 h 819"/>
                <a:gd name="T12" fmla="*/ 784 w 864"/>
                <a:gd name="T13" fmla="*/ 432 h 819"/>
                <a:gd name="T14" fmla="*/ 735 w 864"/>
                <a:gd name="T15" fmla="*/ 612 h 819"/>
                <a:gd name="T16" fmla="*/ 605 w 864"/>
                <a:gd name="T17" fmla="*/ 739 h 819"/>
                <a:gd name="T18" fmla="*/ 590 w 864"/>
                <a:gd name="T19" fmla="*/ 793 h 819"/>
                <a:gd name="T20" fmla="*/ 644 w 864"/>
                <a:gd name="T21" fmla="*/ 808 h 819"/>
                <a:gd name="T22" fmla="*/ 803 w 864"/>
                <a:gd name="T23" fmla="*/ 653 h 819"/>
                <a:gd name="T24" fmla="*/ 864 w 864"/>
                <a:gd name="T25" fmla="*/ 432 h 819"/>
                <a:gd name="T26" fmla="*/ 830 w 864"/>
                <a:gd name="T27" fmla="*/ 264 h 819"/>
                <a:gd name="T28" fmla="*/ 674 w 864"/>
                <a:gd name="T29" fmla="*/ 74 h 819"/>
                <a:gd name="T30" fmla="*/ 432 w 864"/>
                <a:gd name="T31" fmla="*/ 0 h 819"/>
                <a:gd name="T32" fmla="*/ 264 w 864"/>
                <a:gd name="T33" fmla="*/ 34 h 819"/>
                <a:gd name="T34" fmla="*/ 74 w 864"/>
                <a:gd name="T35" fmla="*/ 190 h 819"/>
                <a:gd name="T36" fmla="*/ 0 w 864"/>
                <a:gd name="T37" fmla="*/ 432 h 819"/>
                <a:gd name="T38" fmla="*/ 40 w 864"/>
                <a:gd name="T39" fmla="*/ 472 h 819"/>
                <a:gd name="T40" fmla="*/ 80 w 864"/>
                <a:gd name="T41" fmla="*/ 43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 h="819">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1"/>
                    <a:pt x="784" y="359"/>
                    <a:pt x="784" y="432"/>
                  </a:cubicBezTo>
                  <a:cubicBezTo>
                    <a:pt x="784" y="498"/>
                    <a:pt x="766" y="559"/>
                    <a:pt x="735" y="612"/>
                  </a:cubicBezTo>
                  <a:cubicBezTo>
                    <a:pt x="703" y="665"/>
                    <a:pt x="658" y="708"/>
                    <a:pt x="605" y="739"/>
                  </a:cubicBezTo>
                  <a:cubicBezTo>
                    <a:pt x="586" y="749"/>
                    <a:pt x="579" y="774"/>
                    <a:pt x="590" y="793"/>
                  </a:cubicBezTo>
                  <a:cubicBezTo>
                    <a:pt x="601" y="812"/>
                    <a:pt x="625" y="819"/>
                    <a:pt x="644" y="808"/>
                  </a:cubicBezTo>
                  <a:cubicBezTo>
                    <a:pt x="710" y="771"/>
                    <a:pt x="765" y="717"/>
                    <a:pt x="803" y="653"/>
                  </a:cubicBezTo>
                  <a:cubicBezTo>
                    <a:pt x="842" y="588"/>
                    <a:pt x="864" y="512"/>
                    <a:pt x="864" y="432"/>
                  </a:cubicBezTo>
                  <a:cubicBezTo>
                    <a:pt x="864" y="372"/>
                    <a:pt x="852" y="315"/>
                    <a:pt x="830" y="264"/>
                  </a:cubicBezTo>
                  <a:cubicBezTo>
                    <a:pt x="797" y="186"/>
                    <a:pt x="742" y="120"/>
                    <a:pt x="674" y="74"/>
                  </a:cubicBezTo>
                  <a:cubicBezTo>
                    <a:pt x="605" y="27"/>
                    <a:pt x="521" y="0"/>
                    <a:pt x="432" y="0"/>
                  </a:cubicBezTo>
                  <a:cubicBezTo>
                    <a:pt x="372" y="0"/>
                    <a:pt x="316" y="12"/>
                    <a:pt x="264" y="34"/>
                  </a:cubicBezTo>
                  <a:cubicBezTo>
                    <a:pt x="186" y="67"/>
                    <a:pt x="120" y="121"/>
                    <a:pt x="74" y="190"/>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39"/>
            <p:cNvSpPr/>
            <p:nvPr/>
          </p:nvSpPr>
          <p:spPr bwMode="auto">
            <a:xfrm>
              <a:off x="3803650" y="5370513"/>
              <a:ext cx="798513"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4" y="232"/>
                    <a:pt x="179" y="178"/>
                    <a:pt x="235" y="140"/>
                  </a:cubicBezTo>
                  <a:cubicBezTo>
                    <a:pt x="291"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4" y="74"/>
                  </a:cubicBezTo>
                  <a:cubicBezTo>
                    <a:pt x="605" y="27"/>
                    <a:pt x="521" y="0"/>
                    <a:pt x="432" y="0"/>
                  </a:cubicBezTo>
                  <a:cubicBezTo>
                    <a:pt x="372" y="0"/>
                    <a:pt x="316" y="12"/>
                    <a:pt x="264" y="34"/>
                  </a:cubicBezTo>
                  <a:cubicBezTo>
                    <a:pt x="186" y="67"/>
                    <a:pt x="120"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40"/>
            <p:cNvSpPr/>
            <p:nvPr/>
          </p:nvSpPr>
          <p:spPr bwMode="auto">
            <a:xfrm>
              <a:off x="6532562" y="5584825"/>
              <a:ext cx="796925" cy="434975"/>
            </a:xfrm>
            <a:custGeom>
              <a:avLst/>
              <a:gdLst>
                <a:gd name="T0" fmla="*/ 80 w 864"/>
                <a:gd name="T1" fmla="*/ 432 h 472"/>
                <a:gd name="T2" fmla="*/ 108 w 864"/>
                <a:gd name="T3" fmla="*/ 295 h 472"/>
                <a:gd name="T4" fmla="*/ 235 w 864"/>
                <a:gd name="T5" fmla="*/ 140 h 472"/>
                <a:gd name="T6" fmla="*/ 432 w 864"/>
                <a:gd name="T7" fmla="*/ 80 h 472"/>
                <a:gd name="T8" fmla="*/ 569 w 864"/>
                <a:gd name="T9" fmla="*/ 108 h 472"/>
                <a:gd name="T10" fmla="*/ 724 w 864"/>
                <a:gd name="T11" fmla="*/ 235 h 472"/>
                <a:gd name="T12" fmla="*/ 784 w 864"/>
                <a:gd name="T13" fmla="*/ 432 h 472"/>
                <a:gd name="T14" fmla="*/ 824 w 864"/>
                <a:gd name="T15" fmla="*/ 472 h 472"/>
                <a:gd name="T16" fmla="*/ 864 w 864"/>
                <a:gd name="T17" fmla="*/ 432 h 472"/>
                <a:gd name="T18" fmla="*/ 830 w 864"/>
                <a:gd name="T19" fmla="*/ 264 h 472"/>
                <a:gd name="T20" fmla="*/ 674 w 864"/>
                <a:gd name="T21" fmla="*/ 74 h 472"/>
                <a:gd name="T22" fmla="*/ 432 w 864"/>
                <a:gd name="T23" fmla="*/ 0 h 472"/>
                <a:gd name="T24" fmla="*/ 264 w 864"/>
                <a:gd name="T25" fmla="*/ 34 h 472"/>
                <a:gd name="T26" fmla="*/ 74 w 864"/>
                <a:gd name="T27" fmla="*/ 191 h 472"/>
                <a:gd name="T28" fmla="*/ 0 w 864"/>
                <a:gd name="T29" fmla="*/ 432 h 472"/>
                <a:gd name="T30" fmla="*/ 40 w 864"/>
                <a:gd name="T31" fmla="*/ 472 h 472"/>
                <a:gd name="T32" fmla="*/ 80 w 864"/>
                <a:gd name="T33" fmla="*/ 4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472">
                  <a:moveTo>
                    <a:pt x="80" y="432"/>
                  </a:moveTo>
                  <a:cubicBezTo>
                    <a:pt x="80" y="383"/>
                    <a:pt x="90" y="337"/>
                    <a:pt x="108" y="295"/>
                  </a:cubicBezTo>
                  <a:cubicBezTo>
                    <a:pt x="135" y="232"/>
                    <a:pt x="179" y="178"/>
                    <a:pt x="235" y="140"/>
                  </a:cubicBezTo>
                  <a:cubicBezTo>
                    <a:pt x="292" y="102"/>
                    <a:pt x="359" y="80"/>
                    <a:pt x="432" y="80"/>
                  </a:cubicBezTo>
                  <a:cubicBezTo>
                    <a:pt x="481"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3" y="121"/>
                    <a:pt x="674" y="74"/>
                  </a:cubicBezTo>
                  <a:cubicBezTo>
                    <a:pt x="605" y="27"/>
                    <a:pt x="522" y="0"/>
                    <a:pt x="432" y="0"/>
                  </a:cubicBezTo>
                  <a:cubicBezTo>
                    <a:pt x="373" y="0"/>
                    <a:pt x="316" y="12"/>
                    <a:pt x="264" y="34"/>
                  </a:cubicBezTo>
                  <a:cubicBezTo>
                    <a:pt x="186" y="67"/>
                    <a:pt x="121" y="122"/>
                    <a:pt x="74" y="191"/>
                  </a:cubicBezTo>
                  <a:cubicBezTo>
                    <a:pt x="27" y="259"/>
                    <a:pt x="0" y="343"/>
                    <a:pt x="0" y="432"/>
                  </a:cubicBezTo>
                  <a:cubicBezTo>
                    <a:pt x="0" y="454"/>
                    <a:pt x="18" y="472"/>
                    <a:pt x="40" y="472"/>
                  </a:cubicBezTo>
                  <a:cubicBezTo>
                    <a:pt x="62" y="472"/>
                    <a:pt x="80" y="454"/>
                    <a:pt x="80"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Freeform 41"/>
            <p:cNvSpPr/>
            <p:nvPr/>
          </p:nvSpPr>
          <p:spPr bwMode="auto">
            <a:xfrm>
              <a:off x="11060112" y="5699125"/>
              <a:ext cx="798513" cy="436562"/>
            </a:xfrm>
            <a:custGeom>
              <a:avLst/>
              <a:gdLst>
                <a:gd name="T0" fmla="*/ 80 w 864"/>
                <a:gd name="T1" fmla="*/ 376 h 472"/>
                <a:gd name="T2" fmla="*/ 107 w 864"/>
                <a:gd name="T3" fmla="*/ 250 h 472"/>
                <a:gd name="T4" fmla="*/ 157 w 864"/>
                <a:gd name="T5" fmla="*/ 178 h 472"/>
                <a:gd name="T6" fmla="*/ 275 w 864"/>
                <a:gd name="T7" fmla="*/ 106 h 472"/>
                <a:gd name="T8" fmla="*/ 432 w 864"/>
                <a:gd name="T9" fmla="*/ 80 h 472"/>
                <a:gd name="T10" fmla="*/ 569 w 864"/>
                <a:gd name="T11" fmla="*/ 108 h 472"/>
                <a:gd name="T12" fmla="*/ 724 w 864"/>
                <a:gd name="T13" fmla="*/ 235 h 472"/>
                <a:gd name="T14" fmla="*/ 784 w 864"/>
                <a:gd name="T15" fmla="*/ 432 h 472"/>
                <a:gd name="T16" fmla="*/ 824 w 864"/>
                <a:gd name="T17" fmla="*/ 472 h 472"/>
                <a:gd name="T18" fmla="*/ 864 w 864"/>
                <a:gd name="T19" fmla="*/ 432 h 472"/>
                <a:gd name="T20" fmla="*/ 830 w 864"/>
                <a:gd name="T21" fmla="*/ 264 h 472"/>
                <a:gd name="T22" fmla="*/ 673 w 864"/>
                <a:gd name="T23" fmla="*/ 74 h 472"/>
                <a:gd name="T24" fmla="*/ 432 w 864"/>
                <a:gd name="T25" fmla="*/ 0 h 472"/>
                <a:gd name="T26" fmla="*/ 267 w 864"/>
                <a:gd name="T27" fmla="*/ 24 h 472"/>
                <a:gd name="T28" fmla="*/ 161 w 864"/>
                <a:gd name="T29" fmla="*/ 73 h 472"/>
                <a:gd name="T30" fmla="*/ 43 w 864"/>
                <a:gd name="T31" fmla="*/ 198 h 472"/>
                <a:gd name="T32" fmla="*/ 0 w 864"/>
                <a:gd name="T33" fmla="*/ 376 h 472"/>
                <a:gd name="T34" fmla="*/ 40 w 864"/>
                <a:gd name="T35" fmla="*/ 416 h 472"/>
                <a:gd name="T36" fmla="*/ 80 w 864"/>
                <a:gd name="T37" fmla="*/ 3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472">
                  <a:moveTo>
                    <a:pt x="80" y="376"/>
                  </a:moveTo>
                  <a:cubicBezTo>
                    <a:pt x="80" y="327"/>
                    <a:pt x="89" y="286"/>
                    <a:pt x="107" y="250"/>
                  </a:cubicBezTo>
                  <a:cubicBezTo>
                    <a:pt x="119" y="223"/>
                    <a:pt x="137" y="199"/>
                    <a:pt x="157" y="178"/>
                  </a:cubicBezTo>
                  <a:cubicBezTo>
                    <a:pt x="189" y="147"/>
                    <a:pt x="229" y="122"/>
                    <a:pt x="275" y="106"/>
                  </a:cubicBezTo>
                  <a:cubicBezTo>
                    <a:pt x="322" y="89"/>
                    <a:pt x="375" y="80"/>
                    <a:pt x="432" y="80"/>
                  </a:cubicBezTo>
                  <a:cubicBezTo>
                    <a:pt x="480" y="80"/>
                    <a:pt x="527" y="90"/>
                    <a:pt x="569" y="108"/>
                  </a:cubicBezTo>
                  <a:cubicBezTo>
                    <a:pt x="632" y="134"/>
                    <a:pt x="686" y="179"/>
                    <a:pt x="724" y="235"/>
                  </a:cubicBezTo>
                  <a:cubicBezTo>
                    <a:pt x="762" y="292"/>
                    <a:pt x="784" y="359"/>
                    <a:pt x="784" y="432"/>
                  </a:cubicBezTo>
                  <a:cubicBezTo>
                    <a:pt x="784" y="454"/>
                    <a:pt x="802" y="472"/>
                    <a:pt x="824" y="472"/>
                  </a:cubicBezTo>
                  <a:cubicBezTo>
                    <a:pt x="846" y="472"/>
                    <a:pt x="864" y="454"/>
                    <a:pt x="864" y="432"/>
                  </a:cubicBezTo>
                  <a:cubicBezTo>
                    <a:pt x="864" y="373"/>
                    <a:pt x="852" y="316"/>
                    <a:pt x="830" y="264"/>
                  </a:cubicBezTo>
                  <a:cubicBezTo>
                    <a:pt x="797" y="186"/>
                    <a:pt x="742" y="121"/>
                    <a:pt x="673" y="74"/>
                  </a:cubicBezTo>
                  <a:cubicBezTo>
                    <a:pt x="604" y="27"/>
                    <a:pt x="521" y="0"/>
                    <a:pt x="432" y="0"/>
                  </a:cubicBezTo>
                  <a:cubicBezTo>
                    <a:pt x="374" y="0"/>
                    <a:pt x="318" y="8"/>
                    <a:pt x="267" y="24"/>
                  </a:cubicBezTo>
                  <a:cubicBezTo>
                    <a:pt x="229" y="36"/>
                    <a:pt x="193" y="52"/>
                    <a:pt x="161" y="73"/>
                  </a:cubicBezTo>
                  <a:cubicBezTo>
                    <a:pt x="112" y="105"/>
                    <a:pt x="71" y="147"/>
                    <a:pt x="43" y="198"/>
                  </a:cubicBezTo>
                  <a:cubicBezTo>
                    <a:pt x="15" y="249"/>
                    <a:pt x="0" y="309"/>
                    <a:pt x="0" y="376"/>
                  </a:cubicBezTo>
                  <a:cubicBezTo>
                    <a:pt x="0" y="398"/>
                    <a:pt x="18" y="416"/>
                    <a:pt x="40" y="416"/>
                  </a:cubicBezTo>
                  <a:cubicBezTo>
                    <a:pt x="62" y="416"/>
                    <a:pt x="80" y="398"/>
                    <a:pt x="80" y="3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Freeform 42"/>
            <p:cNvSpPr/>
            <p:nvPr/>
          </p:nvSpPr>
          <p:spPr bwMode="auto">
            <a:xfrm>
              <a:off x="1103312" y="6067425"/>
              <a:ext cx="766763" cy="596900"/>
            </a:xfrm>
            <a:custGeom>
              <a:avLst/>
              <a:gdLst>
                <a:gd name="T0" fmla="*/ 714 w 830"/>
                <a:gd name="T1" fmla="*/ 63 h 646"/>
                <a:gd name="T2" fmla="*/ 750 w 830"/>
                <a:gd name="T3" fmla="*/ 217 h 646"/>
                <a:gd name="T4" fmla="*/ 698 w 830"/>
                <a:gd name="T5" fmla="*/ 401 h 646"/>
                <a:gd name="T6" fmla="*/ 552 w 830"/>
                <a:gd name="T7" fmla="*/ 534 h 646"/>
                <a:gd name="T8" fmla="*/ 525 w 830"/>
                <a:gd name="T9" fmla="*/ 545 h 646"/>
                <a:gd name="T10" fmla="*/ 465 w 830"/>
                <a:gd name="T11" fmla="*/ 559 h 646"/>
                <a:gd name="T12" fmla="*/ 392 w 830"/>
                <a:gd name="T13" fmla="*/ 566 h 646"/>
                <a:gd name="T14" fmla="*/ 308 w 830"/>
                <a:gd name="T15" fmla="*/ 557 h 646"/>
                <a:gd name="T16" fmla="*/ 184 w 830"/>
                <a:gd name="T17" fmla="*/ 500 h 646"/>
                <a:gd name="T18" fmla="*/ 82 w 830"/>
                <a:gd name="T19" fmla="*/ 372 h 646"/>
                <a:gd name="T20" fmla="*/ 28 w 830"/>
                <a:gd name="T21" fmla="*/ 354 h 646"/>
                <a:gd name="T22" fmla="*/ 10 w 830"/>
                <a:gd name="T23" fmla="*/ 407 h 646"/>
                <a:gd name="T24" fmla="*/ 89 w 830"/>
                <a:gd name="T25" fmla="*/ 522 h 646"/>
                <a:gd name="T26" fmla="*/ 238 w 830"/>
                <a:gd name="T27" fmla="*/ 619 h 646"/>
                <a:gd name="T28" fmla="*/ 392 w 830"/>
                <a:gd name="T29" fmla="*/ 646 h 646"/>
                <a:gd name="T30" fmla="*/ 504 w 830"/>
                <a:gd name="T31" fmla="*/ 633 h 646"/>
                <a:gd name="T32" fmla="*/ 550 w 830"/>
                <a:gd name="T33" fmla="*/ 621 h 646"/>
                <a:gd name="T34" fmla="*/ 588 w 830"/>
                <a:gd name="T35" fmla="*/ 605 h 646"/>
                <a:gd name="T36" fmla="*/ 766 w 830"/>
                <a:gd name="T37" fmla="*/ 443 h 646"/>
                <a:gd name="T38" fmla="*/ 830 w 830"/>
                <a:gd name="T39" fmla="*/ 217 h 646"/>
                <a:gd name="T40" fmla="*/ 786 w 830"/>
                <a:gd name="T41" fmla="*/ 28 h 646"/>
                <a:gd name="T42" fmla="*/ 732 w 830"/>
                <a:gd name="T43" fmla="*/ 9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8" y="113"/>
                    <a:pt x="750" y="165"/>
                    <a:pt x="750" y="217"/>
                  </a:cubicBezTo>
                  <a:cubicBezTo>
                    <a:pt x="750" y="282"/>
                    <a:pt x="732" y="346"/>
                    <a:pt x="698" y="401"/>
                  </a:cubicBezTo>
                  <a:cubicBezTo>
                    <a:pt x="664" y="457"/>
                    <a:pt x="615" y="503"/>
                    <a:pt x="552" y="534"/>
                  </a:cubicBezTo>
                  <a:cubicBezTo>
                    <a:pt x="545" y="537"/>
                    <a:pt x="536" y="541"/>
                    <a:pt x="525" y="545"/>
                  </a:cubicBezTo>
                  <a:cubicBezTo>
                    <a:pt x="508" y="550"/>
                    <a:pt x="488" y="556"/>
                    <a:pt x="465" y="559"/>
                  </a:cubicBezTo>
                  <a:cubicBezTo>
                    <a:pt x="443" y="563"/>
                    <a:pt x="418" y="566"/>
                    <a:pt x="392" y="566"/>
                  </a:cubicBezTo>
                  <a:cubicBezTo>
                    <a:pt x="365" y="566"/>
                    <a:pt x="336" y="563"/>
                    <a:pt x="308" y="557"/>
                  </a:cubicBezTo>
                  <a:cubicBezTo>
                    <a:pt x="265" y="547"/>
                    <a:pt x="223" y="530"/>
                    <a:pt x="184" y="500"/>
                  </a:cubicBezTo>
                  <a:cubicBezTo>
                    <a:pt x="145" y="471"/>
                    <a:pt x="110" y="430"/>
                    <a:pt x="82" y="372"/>
                  </a:cubicBezTo>
                  <a:cubicBezTo>
                    <a:pt x="72" y="352"/>
                    <a:pt x="48" y="344"/>
                    <a:pt x="28" y="354"/>
                  </a:cubicBezTo>
                  <a:cubicBezTo>
                    <a:pt x="8" y="363"/>
                    <a:pt x="0" y="387"/>
                    <a:pt x="10" y="407"/>
                  </a:cubicBezTo>
                  <a:cubicBezTo>
                    <a:pt x="32" y="453"/>
                    <a:pt x="59" y="491"/>
                    <a:pt x="89" y="522"/>
                  </a:cubicBezTo>
                  <a:cubicBezTo>
                    <a:pt x="134" y="569"/>
                    <a:pt x="186" y="601"/>
                    <a:pt x="238" y="619"/>
                  </a:cubicBezTo>
                  <a:cubicBezTo>
                    <a:pt x="290" y="638"/>
                    <a:pt x="343" y="646"/>
                    <a:pt x="392" y="646"/>
                  </a:cubicBezTo>
                  <a:cubicBezTo>
                    <a:pt x="433" y="646"/>
                    <a:pt x="471" y="641"/>
                    <a:pt x="504" y="633"/>
                  </a:cubicBezTo>
                  <a:cubicBezTo>
                    <a:pt x="521" y="630"/>
                    <a:pt x="536" y="625"/>
                    <a:pt x="550" y="621"/>
                  </a:cubicBezTo>
                  <a:cubicBezTo>
                    <a:pt x="564" y="616"/>
                    <a:pt x="576" y="611"/>
                    <a:pt x="588" y="605"/>
                  </a:cubicBezTo>
                  <a:cubicBezTo>
                    <a:pt x="664" y="568"/>
                    <a:pt x="725" y="511"/>
                    <a:pt x="766" y="443"/>
                  </a:cubicBezTo>
                  <a:cubicBezTo>
                    <a:pt x="808" y="375"/>
                    <a:pt x="830" y="297"/>
                    <a:pt x="830" y="217"/>
                  </a:cubicBezTo>
                  <a:cubicBezTo>
                    <a:pt x="830" y="153"/>
                    <a:pt x="816" y="89"/>
                    <a:pt x="786" y="28"/>
                  </a:cubicBezTo>
                  <a:cubicBezTo>
                    <a:pt x="776" y="8"/>
                    <a:pt x="752" y="0"/>
                    <a:pt x="732" y="9"/>
                  </a:cubicBezTo>
                  <a:cubicBezTo>
                    <a:pt x="712" y="19"/>
                    <a:pt x="704" y="43"/>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43"/>
            <p:cNvSpPr/>
            <p:nvPr/>
          </p:nvSpPr>
          <p:spPr bwMode="auto">
            <a:xfrm>
              <a:off x="2279650" y="5703888"/>
              <a:ext cx="766763" cy="596900"/>
            </a:xfrm>
            <a:custGeom>
              <a:avLst/>
              <a:gdLst>
                <a:gd name="T0" fmla="*/ 714 w 830"/>
                <a:gd name="T1" fmla="*/ 63 h 646"/>
                <a:gd name="T2" fmla="*/ 750 w 830"/>
                <a:gd name="T3" fmla="*/ 218 h 646"/>
                <a:gd name="T4" fmla="*/ 698 w 830"/>
                <a:gd name="T5" fmla="*/ 402 h 646"/>
                <a:gd name="T6" fmla="*/ 553 w 830"/>
                <a:gd name="T7" fmla="*/ 534 h 646"/>
                <a:gd name="T8" fmla="*/ 525 w 830"/>
                <a:gd name="T9" fmla="*/ 546 h 646"/>
                <a:gd name="T10" fmla="*/ 466 w 830"/>
                <a:gd name="T11" fmla="*/ 560 h 646"/>
                <a:gd name="T12" fmla="*/ 393 w 830"/>
                <a:gd name="T13" fmla="*/ 566 h 646"/>
                <a:gd name="T14" fmla="*/ 308 w 830"/>
                <a:gd name="T15" fmla="*/ 557 h 646"/>
                <a:gd name="T16" fmla="*/ 184 w 830"/>
                <a:gd name="T17" fmla="*/ 501 h 646"/>
                <a:gd name="T18" fmla="*/ 82 w 830"/>
                <a:gd name="T19" fmla="*/ 373 h 646"/>
                <a:gd name="T20" fmla="*/ 28 w 830"/>
                <a:gd name="T21" fmla="*/ 354 h 646"/>
                <a:gd name="T22" fmla="*/ 10 w 830"/>
                <a:gd name="T23" fmla="*/ 408 h 646"/>
                <a:gd name="T24" fmla="*/ 89 w 830"/>
                <a:gd name="T25" fmla="*/ 523 h 646"/>
                <a:gd name="T26" fmla="*/ 238 w 830"/>
                <a:gd name="T27" fmla="*/ 620 h 646"/>
                <a:gd name="T28" fmla="*/ 393 w 830"/>
                <a:gd name="T29" fmla="*/ 646 h 646"/>
                <a:gd name="T30" fmla="*/ 505 w 830"/>
                <a:gd name="T31" fmla="*/ 634 h 646"/>
                <a:gd name="T32" fmla="*/ 550 w 830"/>
                <a:gd name="T33" fmla="*/ 621 h 646"/>
                <a:gd name="T34" fmla="*/ 588 w 830"/>
                <a:gd name="T35" fmla="*/ 606 h 646"/>
                <a:gd name="T36" fmla="*/ 767 w 830"/>
                <a:gd name="T37" fmla="*/ 444 h 646"/>
                <a:gd name="T38" fmla="*/ 830 w 830"/>
                <a:gd name="T39" fmla="*/ 218 h 646"/>
                <a:gd name="T40" fmla="*/ 786 w 830"/>
                <a:gd name="T41" fmla="*/ 28 h 646"/>
                <a:gd name="T42" fmla="*/ 733 w 830"/>
                <a:gd name="T43" fmla="*/ 10 h 646"/>
                <a:gd name="T44" fmla="*/ 714 w 830"/>
                <a:gd name="T45" fmla="*/ 6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646">
                  <a:moveTo>
                    <a:pt x="714" y="63"/>
                  </a:moveTo>
                  <a:cubicBezTo>
                    <a:pt x="739" y="113"/>
                    <a:pt x="750" y="166"/>
                    <a:pt x="750" y="218"/>
                  </a:cubicBezTo>
                  <a:cubicBezTo>
                    <a:pt x="750" y="283"/>
                    <a:pt x="732" y="347"/>
                    <a:pt x="698" y="402"/>
                  </a:cubicBezTo>
                  <a:cubicBezTo>
                    <a:pt x="665" y="457"/>
                    <a:pt x="615" y="504"/>
                    <a:pt x="553" y="534"/>
                  </a:cubicBezTo>
                  <a:cubicBezTo>
                    <a:pt x="545" y="538"/>
                    <a:pt x="536" y="542"/>
                    <a:pt x="525" y="546"/>
                  </a:cubicBezTo>
                  <a:cubicBezTo>
                    <a:pt x="508" y="551"/>
                    <a:pt x="488" y="556"/>
                    <a:pt x="466" y="560"/>
                  </a:cubicBezTo>
                  <a:cubicBezTo>
                    <a:pt x="443" y="564"/>
                    <a:pt x="418" y="566"/>
                    <a:pt x="393" y="566"/>
                  </a:cubicBezTo>
                  <a:cubicBezTo>
                    <a:pt x="365" y="566"/>
                    <a:pt x="337" y="564"/>
                    <a:pt x="308" y="557"/>
                  </a:cubicBezTo>
                  <a:cubicBezTo>
                    <a:pt x="265" y="548"/>
                    <a:pt x="223" y="530"/>
                    <a:pt x="184" y="501"/>
                  </a:cubicBezTo>
                  <a:cubicBezTo>
                    <a:pt x="146" y="472"/>
                    <a:pt x="111" y="431"/>
                    <a:pt x="82" y="373"/>
                  </a:cubicBezTo>
                  <a:cubicBezTo>
                    <a:pt x="72" y="353"/>
                    <a:pt x="48" y="345"/>
                    <a:pt x="28" y="354"/>
                  </a:cubicBezTo>
                  <a:cubicBezTo>
                    <a:pt x="9" y="364"/>
                    <a:pt x="0" y="388"/>
                    <a:pt x="10" y="408"/>
                  </a:cubicBezTo>
                  <a:cubicBezTo>
                    <a:pt x="32" y="454"/>
                    <a:pt x="59" y="492"/>
                    <a:pt x="89" y="523"/>
                  </a:cubicBezTo>
                  <a:cubicBezTo>
                    <a:pt x="134" y="570"/>
                    <a:pt x="186" y="601"/>
                    <a:pt x="238" y="620"/>
                  </a:cubicBezTo>
                  <a:cubicBezTo>
                    <a:pt x="291" y="639"/>
                    <a:pt x="344" y="646"/>
                    <a:pt x="393" y="646"/>
                  </a:cubicBezTo>
                  <a:cubicBezTo>
                    <a:pt x="433" y="646"/>
                    <a:pt x="471" y="641"/>
                    <a:pt x="505" y="634"/>
                  </a:cubicBezTo>
                  <a:cubicBezTo>
                    <a:pt x="521" y="630"/>
                    <a:pt x="537" y="626"/>
                    <a:pt x="550" y="621"/>
                  </a:cubicBezTo>
                  <a:cubicBezTo>
                    <a:pt x="564" y="617"/>
                    <a:pt x="577" y="612"/>
                    <a:pt x="588" y="606"/>
                  </a:cubicBezTo>
                  <a:cubicBezTo>
                    <a:pt x="664" y="569"/>
                    <a:pt x="725" y="512"/>
                    <a:pt x="767" y="444"/>
                  </a:cubicBezTo>
                  <a:cubicBezTo>
                    <a:pt x="808" y="376"/>
                    <a:pt x="830" y="298"/>
                    <a:pt x="830" y="218"/>
                  </a:cubicBezTo>
                  <a:cubicBezTo>
                    <a:pt x="830" y="154"/>
                    <a:pt x="816" y="89"/>
                    <a:pt x="786" y="28"/>
                  </a:cubicBezTo>
                  <a:cubicBezTo>
                    <a:pt x="777" y="8"/>
                    <a:pt x="753" y="0"/>
                    <a:pt x="733" y="10"/>
                  </a:cubicBezTo>
                  <a:cubicBezTo>
                    <a:pt x="713" y="20"/>
                    <a:pt x="705" y="44"/>
                    <a:pt x="714"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44"/>
            <p:cNvSpPr/>
            <p:nvPr/>
          </p:nvSpPr>
          <p:spPr bwMode="auto">
            <a:xfrm>
              <a:off x="-225426" y="6034088"/>
              <a:ext cx="749300" cy="74612"/>
            </a:xfrm>
            <a:custGeom>
              <a:avLst/>
              <a:gdLst>
                <a:gd name="T0" fmla="*/ 40 w 810"/>
                <a:gd name="T1" fmla="*/ 80 h 80"/>
                <a:gd name="T2" fmla="*/ 770 w 810"/>
                <a:gd name="T3" fmla="*/ 80 h 80"/>
                <a:gd name="T4" fmla="*/ 810 w 810"/>
                <a:gd name="T5" fmla="*/ 40 h 80"/>
                <a:gd name="T6" fmla="*/ 770 w 810"/>
                <a:gd name="T7" fmla="*/ 0 h 80"/>
                <a:gd name="T8" fmla="*/ 40 w 810"/>
                <a:gd name="T9" fmla="*/ 0 h 80"/>
                <a:gd name="T10" fmla="*/ 0 w 810"/>
                <a:gd name="T11" fmla="*/ 40 h 80"/>
                <a:gd name="T12" fmla="*/ 40 w 81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10" h="80">
                  <a:moveTo>
                    <a:pt x="40" y="80"/>
                  </a:moveTo>
                  <a:cubicBezTo>
                    <a:pt x="770" y="80"/>
                    <a:pt x="770" y="80"/>
                    <a:pt x="770" y="80"/>
                  </a:cubicBezTo>
                  <a:cubicBezTo>
                    <a:pt x="792" y="80"/>
                    <a:pt x="810" y="62"/>
                    <a:pt x="810" y="40"/>
                  </a:cubicBezTo>
                  <a:cubicBezTo>
                    <a:pt x="810" y="18"/>
                    <a:pt x="792" y="0"/>
                    <a:pt x="77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45"/>
            <p:cNvSpPr/>
            <p:nvPr/>
          </p:nvSpPr>
          <p:spPr bwMode="auto">
            <a:xfrm>
              <a:off x="1778000" y="6002338"/>
              <a:ext cx="573088" cy="76200"/>
            </a:xfrm>
            <a:custGeom>
              <a:avLst/>
              <a:gdLst>
                <a:gd name="T0" fmla="*/ 40 w 620"/>
                <a:gd name="T1" fmla="*/ 82 h 82"/>
                <a:gd name="T2" fmla="*/ 580 w 620"/>
                <a:gd name="T3" fmla="*/ 80 h 82"/>
                <a:gd name="T4" fmla="*/ 620 w 620"/>
                <a:gd name="T5" fmla="*/ 40 h 82"/>
                <a:gd name="T6" fmla="*/ 580 w 620"/>
                <a:gd name="T7" fmla="*/ 0 h 82"/>
                <a:gd name="T8" fmla="*/ 40 w 620"/>
                <a:gd name="T9" fmla="*/ 2 h 82"/>
                <a:gd name="T10" fmla="*/ 0 w 620"/>
                <a:gd name="T11" fmla="*/ 42 h 82"/>
                <a:gd name="T12" fmla="*/ 40 w 62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620" h="82">
                  <a:moveTo>
                    <a:pt x="40" y="82"/>
                  </a:moveTo>
                  <a:cubicBezTo>
                    <a:pt x="580" y="80"/>
                    <a:pt x="580" y="80"/>
                    <a:pt x="580" y="80"/>
                  </a:cubicBezTo>
                  <a:cubicBezTo>
                    <a:pt x="602" y="80"/>
                    <a:pt x="620" y="62"/>
                    <a:pt x="620" y="40"/>
                  </a:cubicBezTo>
                  <a:cubicBezTo>
                    <a:pt x="620" y="18"/>
                    <a:pt x="602" y="0"/>
                    <a:pt x="580" y="0"/>
                  </a:cubicBezTo>
                  <a:cubicBezTo>
                    <a:pt x="40" y="2"/>
                    <a:pt x="40" y="2"/>
                    <a:pt x="40" y="2"/>
                  </a:cubicBezTo>
                  <a:cubicBezTo>
                    <a:pt x="18" y="2"/>
                    <a:pt x="0" y="20"/>
                    <a:pt x="0" y="42"/>
                  </a:cubicBezTo>
                  <a:cubicBezTo>
                    <a:pt x="0" y="64"/>
                    <a:pt x="18" y="82"/>
                    <a:pt x="40" y="8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46"/>
            <p:cNvSpPr/>
            <p:nvPr/>
          </p:nvSpPr>
          <p:spPr bwMode="auto">
            <a:xfrm>
              <a:off x="2935287" y="5708650"/>
              <a:ext cx="942975" cy="74612"/>
            </a:xfrm>
            <a:custGeom>
              <a:avLst/>
              <a:gdLst>
                <a:gd name="T0" fmla="*/ 40 w 1020"/>
                <a:gd name="T1" fmla="*/ 80 h 80"/>
                <a:gd name="T2" fmla="*/ 980 w 1020"/>
                <a:gd name="T3" fmla="*/ 80 h 80"/>
                <a:gd name="T4" fmla="*/ 1020 w 1020"/>
                <a:gd name="T5" fmla="*/ 40 h 80"/>
                <a:gd name="T6" fmla="*/ 980 w 1020"/>
                <a:gd name="T7" fmla="*/ 0 h 80"/>
                <a:gd name="T8" fmla="*/ 40 w 1020"/>
                <a:gd name="T9" fmla="*/ 0 h 80"/>
                <a:gd name="T10" fmla="*/ 0 w 1020"/>
                <a:gd name="T11" fmla="*/ 40 h 80"/>
                <a:gd name="T12" fmla="*/ 40 w 10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020" h="80">
                  <a:moveTo>
                    <a:pt x="40" y="80"/>
                  </a:moveTo>
                  <a:cubicBezTo>
                    <a:pt x="980" y="80"/>
                    <a:pt x="980" y="80"/>
                    <a:pt x="980" y="80"/>
                  </a:cubicBezTo>
                  <a:cubicBezTo>
                    <a:pt x="1002" y="80"/>
                    <a:pt x="1020" y="62"/>
                    <a:pt x="1020" y="40"/>
                  </a:cubicBezTo>
                  <a:cubicBezTo>
                    <a:pt x="1020" y="18"/>
                    <a:pt x="1002" y="0"/>
                    <a:pt x="980" y="0"/>
                  </a:cubicBezTo>
                  <a:cubicBezTo>
                    <a:pt x="40" y="0"/>
                    <a:pt x="40" y="0"/>
                    <a:pt x="40" y="0"/>
                  </a:cubicBezTo>
                  <a:cubicBezTo>
                    <a:pt x="18" y="0"/>
                    <a:pt x="0" y="18"/>
                    <a:pt x="0" y="40"/>
                  </a:cubicBezTo>
                  <a:cubicBezTo>
                    <a:pt x="0" y="62"/>
                    <a:pt x="18" y="80"/>
                    <a:pt x="40"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47"/>
            <p:cNvSpPr/>
            <p:nvPr/>
          </p:nvSpPr>
          <p:spPr bwMode="auto">
            <a:xfrm>
              <a:off x="4735512" y="6026150"/>
              <a:ext cx="628650" cy="82550"/>
            </a:xfrm>
            <a:custGeom>
              <a:avLst/>
              <a:gdLst>
                <a:gd name="T0" fmla="*/ 40 w 681"/>
                <a:gd name="T1" fmla="*/ 88 h 88"/>
                <a:gd name="T2" fmla="*/ 641 w 681"/>
                <a:gd name="T3" fmla="*/ 81 h 88"/>
                <a:gd name="T4" fmla="*/ 681 w 681"/>
                <a:gd name="T5" fmla="*/ 40 h 88"/>
                <a:gd name="T6" fmla="*/ 640 w 681"/>
                <a:gd name="T7" fmla="*/ 1 h 88"/>
                <a:gd name="T8" fmla="*/ 40 w 681"/>
                <a:gd name="T9" fmla="*/ 8 h 88"/>
                <a:gd name="T10" fmla="*/ 0 w 681"/>
                <a:gd name="T11" fmla="*/ 49 h 88"/>
                <a:gd name="T12" fmla="*/ 40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0" y="88"/>
                  </a:moveTo>
                  <a:cubicBezTo>
                    <a:pt x="641" y="81"/>
                    <a:pt x="641" y="81"/>
                    <a:pt x="641" y="81"/>
                  </a:cubicBezTo>
                  <a:cubicBezTo>
                    <a:pt x="663" y="80"/>
                    <a:pt x="681" y="62"/>
                    <a:pt x="681" y="40"/>
                  </a:cubicBezTo>
                  <a:cubicBezTo>
                    <a:pt x="680" y="18"/>
                    <a:pt x="662" y="0"/>
                    <a:pt x="640" y="1"/>
                  </a:cubicBezTo>
                  <a:cubicBezTo>
                    <a:pt x="40" y="8"/>
                    <a:pt x="40" y="8"/>
                    <a:pt x="40" y="8"/>
                  </a:cubicBezTo>
                  <a:cubicBezTo>
                    <a:pt x="17" y="8"/>
                    <a:pt x="0" y="26"/>
                    <a:pt x="0" y="49"/>
                  </a:cubicBezTo>
                  <a:cubicBezTo>
                    <a:pt x="0" y="71"/>
                    <a:pt x="18" y="88"/>
                    <a:pt x="40"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48"/>
            <p:cNvSpPr/>
            <p:nvPr/>
          </p:nvSpPr>
          <p:spPr bwMode="auto">
            <a:xfrm>
              <a:off x="5976937" y="5969000"/>
              <a:ext cx="628650" cy="82550"/>
            </a:xfrm>
            <a:custGeom>
              <a:avLst/>
              <a:gdLst>
                <a:gd name="T0" fmla="*/ 41 w 681"/>
                <a:gd name="T1" fmla="*/ 88 h 88"/>
                <a:gd name="T2" fmla="*/ 642 w 681"/>
                <a:gd name="T3" fmla="*/ 80 h 88"/>
                <a:gd name="T4" fmla="*/ 681 w 681"/>
                <a:gd name="T5" fmla="*/ 40 h 88"/>
                <a:gd name="T6" fmla="*/ 641 w 681"/>
                <a:gd name="T7" fmla="*/ 0 h 88"/>
                <a:gd name="T8" fmla="*/ 40 w 681"/>
                <a:gd name="T9" fmla="*/ 8 h 88"/>
                <a:gd name="T10" fmla="*/ 0 w 681"/>
                <a:gd name="T11" fmla="*/ 48 h 88"/>
                <a:gd name="T12" fmla="*/ 41 w 68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681" h="88">
                  <a:moveTo>
                    <a:pt x="41" y="88"/>
                  </a:moveTo>
                  <a:cubicBezTo>
                    <a:pt x="642" y="80"/>
                    <a:pt x="642" y="80"/>
                    <a:pt x="642" y="80"/>
                  </a:cubicBezTo>
                  <a:cubicBezTo>
                    <a:pt x="664" y="80"/>
                    <a:pt x="681" y="62"/>
                    <a:pt x="681" y="40"/>
                  </a:cubicBezTo>
                  <a:cubicBezTo>
                    <a:pt x="681" y="18"/>
                    <a:pt x="663" y="0"/>
                    <a:pt x="641" y="0"/>
                  </a:cubicBezTo>
                  <a:cubicBezTo>
                    <a:pt x="40" y="8"/>
                    <a:pt x="40" y="8"/>
                    <a:pt x="40" y="8"/>
                  </a:cubicBezTo>
                  <a:cubicBezTo>
                    <a:pt x="18" y="8"/>
                    <a:pt x="0" y="26"/>
                    <a:pt x="0" y="48"/>
                  </a:cubicBezTo>
                  <a:cubicBezTo>
                    <a:pt x="1" y="70"/>
                    <a:pt x="19" y="88"/>
                    <a:pt x="41" y="8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49"/>
            <p:cNvSpPr/>
            <p:nvPr/>
          </p:nvSpPr>
          <p:spPr bwMode="auto">
            <a:xfrm>
              <a:off x="11784012" y="6061075"/>
              <a:ext cx="630238" cy="80962"/>
            </a:xfrm>
            <a:custGeom>
              <a:avLst/>
              <a:gdLst>
                <a:gd name="T0" fmla="*/ 41 w 682"/>
                <a:gd name="T1" fmla="*/ 87 h 88"/>
                <a:gd name="T2" fmla="*/ 642 w 682"/>
                <a:gd name="T3" fmla="*/ 80 h 88"/>
                <a:gd name="T4" fmla="*/ 681 w 682"/>
                <a:gd name="T5" fmla="*/ 40 h 88"/>
                <a:gd name="T6" fmla="*/ 641 w 682"/>
                <a:gd name="T7" fmla="*/ 0 h 88"/>
                <a:gd name="T8" fmla="*/ 40 w 682"/>
                <a:gd name="T9" fmla="*/ 7 h 88"/>
                <a:gd name="T10" fmla="*/ 1 w 682"/>
                <a:gd name="T11" fmla="*/ 48 h 88"/>
                <a:gd name="T12" fmla="*/ 41 w 682"/>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682" h="88">
                  <a:moveTo>
                    <a:pt x="41" y="87"/>
                  </a:moveTo>
                  <a:cubicBezTo>
                    <a:pt x="642" y="80"/>
                    <a:pt x="642" y="80"/>
                    <a:pt x="642" y="80"/>
                  </a:cubicBezTo>
                  <a:cubicBezTo>
                    <a:pt x="664" y="80"/>
                    <a:pt x="682" y="62"/>
                    <a:pt x="681" y="40"/>
                  </a:cubicBezTo>
                  <a:cubicBezTo>
                    <a:pt x="681" y="18"/>
                    <a:pt x="663" y="0"/>
                    <a:pt x="641" y="0"/>
                  </a:cubicBezTo>
                  <a:cubicBezTo>
                    <a:pt x="40" y="7"/>
                    <a:pt x="40" y="7"/>
                    <a:pt x="40" y="7"/>
                  </a:cubicBezTo>
                  <a:cubicBezTo>
                    <a:pt x="18" y="8"/>
                    <a:pt x="0" y="26"/>
                    <a:pt x="1" y="48"/>
                  </a:cubicBezTo>
                  <a:cubicBezTo>
                    <a:pt x="1" y="70"/>
                    <a:pt x="19" y="88"/>
                    <a:pt x="41" y="8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50"/>
            <p:cNvSpPr/>
            <p:nvPr/>
          </p:nvSpPr>
          <p:spPr bwMode="auto">
            <a:xfrm>
              <a:off x="7270750" y="5732463"/>
              <a:ext cx="833438" cy="401637"/>
            </a:xfrm>
            <a:custGeom>
              <a:avLst/>
              <a:gdLst>
                <a:gd name="T0" fmla="*/ 82 w 902"/>
                <a:gd name="T1" fmla="*/ 374 h 435"/>
                <a:gd name="T2" fmla="*/ 108 w 902"/>
                <a:gd name="T3" fmla="*/ 270 h 435"/>
                <a:gd name="T4" fmla="*/ 236 w 902"/>
                <a:gd name="T5" fmla="*/ 138 h 435"/>
                <a:gd name="T6" fmla="*/ 443 w 902"/>
                <a:gd name="T7" fmla="*/ 82 h 435"/>
                <a:gd name="T8" fmla="*/ 590 w 902"/>
                <a:gd name="T9" fmla="*/ 111 h 435"/>
                <a:gd name="T10" fmla="*/ 757 w 902"/>
                <a:gd name="T11" fmla="*/ 235 h 435"/>
                <a:gd name="T12" fmla="*/ 804 w 902"/>
                <a:gd name="T13" fmla="*/ 315 h 435"/>
                <a:gd name="T14" fmla="*/ 820 w 902"/>
                <a:gd name="T15" fmla="*/ 394 h 435"/>
                <a:gd name="T16" fmla="*/ 861 w 902"/>
                <a:gd name="T17" fmla="*/ 435 h 435"/>
                <a:gd name="T18" fmla="*/ 902 w 902"/>
                <a:gd name="T19" fmla="*/ 394 h 435"/>
                <a:gd name="T20" fmla="*/ 865 w 902"/>
                <a:gd name="T21" fmla="*/ 250 h 435"/>
                <a:gd name="T22" fmla="*/ 796 w 902"/>
                <a:gd name="T23" fmla="*/ 153 h 435"/>
                <a:gd name="T24" fmla="*/ 641 w 902"/>
                <a:gd name="T25" fmla="*/ 43 h 435"/>
                <a:gd name="T26" fmla="*/ 443 w 902"/>
                <a:gd name="T27" fmla="*/ 0 h 435"/>
                <a:gd name="T28" fmla="*/ 268 w 902"/>
                <a:gd name="T29" fmla="*/ 31 h 435"/>
                <a:gd name="T30" fmla="*/ 75 w 902"/>
                <a:gd name="T31" fmla="*/ 170 h 435"/>
                <a:gd name="T32" fmla="*/ 20 w 902"/>
                <a:gd name="T33" fmla="*/ 267 h 435"/>
                <a:gd name="T34" fmla="*/ 0 w 902"/>
                <a:gd name="T35" fmla="*/ 374 h 435"/>
                <a:gd name="T36" fmla="*/ 41 w 902"/>
                <a:gd name="T37" fmla="*/ 415 h 435"/>
                <a:gd name="T38" fmla="*/ 82 w 902"/>
                <a:gd name="T39" fmla="*/ 3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2" h="435">
                  <a:moveTo>
                    <a:pt x="82" y="374"/>
                  </a:moveTo>
                  <a:cubicBezTo>
                    <a:pt x="82" y="340"/>
                    <a:pt x="91" y="304"/>
                    <a:pt x="108" y="270"/>
                  </a:cubicBezTo>
                  <a:cubicBezTo>
                    <a:pt x="134" y="220"/>
                    <a:pt x="178" y="172"/>
                    <a:pt x="236" y="138"/>
                  </a:cubicBezTo>
                  <a:cubicBezTo>
                    <a:pt x="293" y="104"/>
                    <a:pt x="364" y="82"/>
                    <a:pt x="443" y="82"/>
                  </a:cubicBezTo>
                  <a:cubicBezTo>
                    <a:pt x="495" y="82"/>
                    <a:pt x="545" y="93"/>
                    <a:pt x="590" y="111"/>
                  </a:cubicBezTo>
                  <a:cubicBezTo>
                    <a:pt x="659" y="138"/>
                    <a:pt x="717" y="183"/>
                    <a:pt x="757" y="235"/>
                  </a:cubicBezTo>
                  <a:cubicBezTo>
                    <a:pt x="777" y="260"/>
                    <a:pt x="793" y="288"/>
                    <a:pt x="804" y="315"/>
                  </a:cubicBezTo>
                  <a:cubicBezTo>
                    <a:pt x="814" y="342"/>
                    <a:pt x="820" y="369"/>
                    <a:pt x="820" y="394"/>
                  </a:cubicBezTo>
                  <a:cubicBezTo>
                    <a:pt x="820" y="417"/>
                    <a:pt x="838" y="435"/>
                    <a:pt x="861" y="435"/>
                  </a:cubicBezTo>
                  <a:cubicBezTo>
                    <a:pt x="884" y="435"/>
                    <a:pt x="902" y="417"/>
                    <a:pt x="902" y="394"/>
                  </a:cubicBezTo>
                  <a:cubicBezTo>
                    <a:pt x="902" y="345"/>
                    <a:pt x="888" y="296"/>
                    <a:pt x="865" y="250"/>
                  </a:cubicBezTo>
                  <a:cubicBezTo>
                    <a:pt x="847" y="215"/>
                    <a:pt x="824" y="183"/>
                    <a:pt x="796" y="153"/>
                  </a:cubicBezTo>
                  <a:cubicBezTo>
                    <a:pt x="754" y="109"/>
                    <a:pt x="701" y="70"/>
                    <a:pt x="641" y="43"/>
                  </a:cubicBezTo>
                  <a:cubicBezTo>
                    <a:pt x="582" y="16"/>
                    <a:pt x="514" y="0"/>
                    <a:pt x="443" y="0"/>
                  </a:cubicBezTo>
                  <a:cubicBezTo>
                    <a:pt x="380" y="0"/>
                    <a:pt x="321" y="11"/>
                    <a:pt x="268" y="31"/>
                  </a:cubicBezTo>
                  <a:cubicBezTo>
                    <a:pt x="189" y="61"/>
                    <a:pt x="122" y="110"/>
                    <a:pt x="75" y="170"/>
                  </a:cubicBezTo>
                  <a:cubicBezTo>
                    <a:pt x="52" y="200"/>
                    <a:pt x="33" y="233"/>
                    <a:pt x="20" y="267"/>
                  </a:cubicBezTo>
                  <a:cubicBezTo>
                    <a:pt x="7" y="301"/>
                    <a:pt x="0" y="338"/>
                    <a:pt x="0" y="374"/>
                  </a:cubicBezTo>
                  <a:cubicBezTo>
                    <a:pt x="0" y="397"/>
                    <a:pt x="18" y="415"/>
                    <a:pt x="41" y="415"/>
                  </a:cubicBezTo>
                  <a:cubicBezTo>
                    <a:pt x="64" y="415"/>
                    <a:pt x="82" y="397"/>
                    <a:pt x="82" y="3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Freeform 51"/>
            <p:cNvSpPr/>
            <p:nvPr/>
          </p:nvSpPr>
          <p:spPr bwMode="auto">
            <a:xfrm>
              <a:off x="5413375" y="5842000"/>
              <a:ext cx="471488" cy="127000"/>
            </a:xfrm>
            <a:custGeom>
              <a:avLst/>
              <a:gdLst>
                <a:gd name="T0" fmla="*/ 39 w 510"/>
                <a:gd name="T1" fmla="*/ 138 h 138"/>
                <a:gd name="T2" fmla="*/ 49 w 510"/>
                <a:gd name="T3" fmla="*/ 138 h 138"/>
                <a:gd name="T4" fmla="*/ 80 w 510"/>
                <a:gd name="T5" fmla="*/ 135 h 138"/>
                <a:gd name="T6" fmla="*/ 127 w 510"/>
                <a:gd name="T7" fmla="*/ 119 h 138"/>
                <a:gd name="T8" fmla="*/ 188 w 510"/>
                <a:gd name="T9" fmla="*/ 92 h 138"/>
                <a:gd name="T10" fmla="*/ 213 w 510"/>
                <a:gd name="T11" fmla="*/ 83 h 138"/>
                <a:gd name="T12" fmla="*/ 234 w 510"/>
                <a:gd name="T13" fmla="*/ 80 h 138"/>
                <a:gd name="T14" fmla="*/ 234 w 510"/>
                <a:gd name="T15" fmla="*/ 80 h 138"/>
                <a:gd name="T16" fmla="*/ 234 w 510"/>
                <a:gd name="T17" fmla="*/ 80 h 138"/>
                <a:gd name="T18" fmla="*/ 254 w 510"/>
                <a:gd name="T19" fmla="*/ 82 h 138"/>
                <a:gd name="T20" fmla="*/ 301 w 510"/>
                <a:gd name="T21" fmla="*/ 94 h 138"/>
                <a:gd name="T22" fmla="*/ 385 w 510"/>
                <a:gd name="T23" fmla="*/ 122 h 138"/>
                <a:gd name="T24" fmla="*/ 427 w 510"/>
                <a:gd name="T25" fmla="*/ 133 h 138"/>
                <a:gd name="T26" fmla="*/ 470 w 510"/>
                <a:gd name="T27" fmla="*/ 138 h 138"/>
                <a:gd name="T28" fmla="*/ 510 w 510"/>
                <a:gd name="T29" fmla="*/ 98 h 138"/>
                <a:gd name="T30" fmla="*/ 470 w 510"/>
                <a:gd name="T31" fmla="*/ 58 h 138"/>
                <a:gd name="T32" fmla="*/ 451 w 510"/>
                <a:gd name="T33" fmla="*/ 56 h 138"/>
                <a:gd name="T34" fmla="*/ 405 w 510"/>
                <a:gd name="T35" fmla="*/ 44 h 138"/>
                <a:gd name="T36" fmla="*/ 321 w 510"/>
                <a:gd name="T37" fmla="*/ 16 h 138"/>
                <a:gd name="T38" fmla="*/ 277 w 510"/>
                <a:gd name="T39" fmla="*/ 5 h 138"/>
                <a:gd name="T40" fmla="*/ 234 w 510"/>
                <a:gd name="T41" fmla="*/ 0 h 138"/>
                <a:gd name="T42" fmla="*/ 234 w 510"/>
                <a:gd name="T43" fmla="*/ 0 h 138"/>
                <a:gd name="T44" fmla="*/ 234 w 510"/>
                <a:gd name="T45" fmla="*/ 0 h 138"/>
                <a:gd name="T46" fmla="*/ 202 w 510"/>
                <a:gd name="T47" fmla="*/ 3 h 138"/>
                <a:gd name="T48" fmla="*/ 154 w 510"/>
                <a:gd name="T49" fmla="*/ 19 h 138"/>
                <a:gd name="T50" fmla="*/ 93 w 510"/>
                <a:gd name="T51" fmla="*/ 47 h 138"/>
                <a:gd name="T52" fmla="*/ 69 w 510"/>
                <a:gd name="T53" fmla="*/ 55 h 138"/>
                <a:gd name="T54" fmla="*/ 49 w 510"/>
                <a:gd name="T55" fmla="*/ 58 h 138"/>
                <a:gd name="T56" fmla="*/ 45 w 510"/>
                <a:gd name="T57" fmla="*/ 58 h 138"/>
                <a:gd name="T58" fmla="*/ 2 w 510"/>
                <a:gd name="T59" fmla="*/ 95 h 138"/>
                <a:gd name="T60" fmla="*/ 39 w 510"/>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138">
                  <a:moveTo>
                    <a:pt x="39" y="138"/>
                  </a:moveTo>
                  <a:cubicBezTo>
                    <a:pt x="42" y="138"/>
                    <a:pt x="46" y="138"/>
                    <a:pt x="49" y="138"/>
                  </a:cubicBezTo>
                  <a:cubicBezTo>
                    <a:pt x="60" y="138"/>
                    <a:pt x="70" y="137"/>
                    <a:pt x="80" y="135"/>
                  </a:cubicBezTo>
                  <a:cubicBezTo>
                    <a:pt x="97" y="131"/>
                    <a:pt x="113" y="125"/>
                    <a:pt x="127" y="119"/>
                  </a:cubicBezTo>
                  <a:cubicBezTo>
                    <a:pt x="149" y="110"/>
                    <a:pt x="170" y="99"/>
                    <a:pt x="188" y="92"/>
                  </a:cubicBezTo>
                  <a:cubicBezTo>
                    <a:pt x="197" y="88"/>
                    <a:pt x="205" y="85"/>
                    <a:pt x="213" y="83"/>
                  </a:cubicBezTo>
                  <a:cubicBezTo>
                    <a:pt x="221" y="81"/>
                    <a:pt x="228" y="80"/>
                    <a:pt x="234" y="80"/>
                  </a:cubicBezTo>
                  <a:cubicBezTo>
                    <a:pt x="234" y="80"/>
                    <a:pt x="234" y="80"/>
                    <a:pt x="234" y="80"/>
                  </a:cubicBezTo>
                  <a:cubicBezTo>
                    <a:pt x="234" y="80"/>
                    <a:pt x="234" y="80"/>
                    <a:pt x="234" y="80"/>
                  </a:cubicBezTo>
                  <a:cubicBezTo>
                    <a:pt x="239" y="80"/>
                    <a:pt x="246" y="80"/>
                    <a:pt x="254" y="82"/>
                  </a:cubicBezTo>
                  <a:cubicBezTo>
                    <a:pt x="267" y="84"/>
                    <a:pt x="283" y="88"/>
                    <a:pt x="301" y="94"/>
                  </a:cubicBezTo>
                  <a:cubicBezTo>
                    <a:pt x="327" y="102"/>
                    <a:pt x="356" y="113"/>
                    <a:pt x="385" y="122"/>
                  </a:cubicBezTo>
                  <a:cubicBezTo>
                    <a:pt x="399" y="126"/>
                    <a:pt x="413" y="130"/>
                    <a:pt x="427" y="133"/>
                  </a:cubicBezTo>
                  <a:cubicBezTo>
                    <a:pt x="442" y="136"/>
                    <a:pt x="456" y="138"/>
                    <a:pt x="470" y="138"/>
                  </a:cubicBezTo>
                  <a:cubicBezTo>
                    <a:pt x="492" y="138"/>
                    <a:pt x="510" y="120"/>
                    <a:pt x="510" y="98"/>
                  </a:cubicBezTo>
                  <a:cubicBezTo>
                    <a:pt x="510" y="76"/>
                    <a:pt x="492" y="58"/>
                    <a:pt x="470" y="58"/>
                  </a:cubicBezTo>
                  <a:cubicBezTo>
                    <a:pt x="465" y="58"/>
                    <a:pt x="459" y="57"/>
                    <a:pt x="451" y="56"/>
                  </a:cubicBezTo>
                  <a:cubicBezTo>
                    <a:pt x="438" y="54"/>
                    <a:pt x="422" y="49"/>
                    <a:pt x="405" y="44"/>
                  </a:cubicBezTo>
                  <a:cubicBezTo>
                    <a:pt x="378" y="36"/>
                    <a:pt x="349" y="25"/>
                    <a:pt x="321" y="16"/>
                  </a:cubicBezTo>
                  <a:cubicBezTo>
                    <a:pt x="306" y="12"/>
                    <a:pt x="292" y="8"/>
                    <a:pt x="277" y="5"/>
                  </a:cubicBezTo>
                  <a:cubicBezTo>
                    <a:pt x="263" y="2"/>
                    <a:pt x="249" y="0"/>
                    <a:pt x="234" y="0"/>
                  </a:cubicBezTo>
                  <a:cubicBezTo>
                    <a:pt x="234" y="0"/>
                    <a:pt x="234" y="0"/>
                    <a:pt x="234" y="0"/>
                  </a:cubicBezTo>
                  <a:cubicBezTo>
                    <a:pt x="234" y="0"/>
                    <a:pt x="234" y="0"/>
                    <a:pt x="234" y="0"/>
                  </a:cubicBezTo>
                  <a:cubicBezTo>
                    <a:pt x="223" y="0"/>
                    <a:pt x="212" y="1"/>
                    <a:pt x="202" y="3"/>
                  </a:cubicBezTo>
                  <a:cubicBezTo>
                    <a:pt x="185" y="7"/>
                    <a:pt x="169" y="13"/>
                    <a:pt x="154" y="19"/>
                  </a:cubicBezTo>
                  <a:cubicBezTo>
                    <a:pt x="132" y="29"/>
                    <a:pt x="111" y="39"/>
                    <a:pt x="93" y="47"/>
                  </a:cubicBezTo>
                  <a:cubicBezTo>
                    <a:pt x="84" y="50"/>
                    <a:pt x="76" y="53"/>
                    <a:pt x="69" y="55"/>
                  </a:cubicBezTo>
                  <a:cubicBezTo>
                    <a:pt x="61" y="57"/>
                    <a:pt x="55" y="58"/>
                    <a:pt x="49" y="58"/>
                  </a:cubicBezTo>
                  <a:cubicBezTo>
                    <a:pt x="48" y="58"/>
                    <a:pt x="47" y="58"/>
                    <a:pt x="45" y="58"/>
                  </a:cubicBezTo>
                  <a:cubicBezTo>
                    <a:pt x="23" y="56"/>
                    <a:pt x="4" y="73"/>
                    <a:pt x="2" y="95"/>
                  </a:cubicBezTo>
                  <a:cubicBezTo>
                    <a:pt x="0" y="117"/>
                    <a:pt x="17" y="136"/>
                    <a:pt x="39"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52"/>
            <p:cNvSpPr/>
            <p:nvPr/>
          </p:nvSpPr>
          <p:spPr bwMode="auto">
            <a:xfrm>
              <a:off x="10785475" y="6003925"/>
              <a:ext cx="322263" cy="74612"/>
            </a:xfrm>
            <a:custGeom>
              <a:avLst/>
              <a:gdLst>
                <a:gd name="T0" fmla="*/ 38 w 349"/>
                <a:gd name="T1" fmla="*/ 80 h 80"/>
                <a:gd name="T2" fmla="*/ 313 w 349"/>
                <a:gd name="T3" fmla="*/ 73 h 80"/>
                <a:gd name="T4" fmla="*/ 348 w 349"/>
                <a:gd name="T5" fmla="*/ 36 h 80"/>
                <a:gd name="T6" fmla="*/ 311 w 349"/>
                <a:gd name="T7" fmla="*/ 0 h 80"/>
                <a:gd name="T8" fmla="*/ 36 w 349"/>
                <a:gd name="T9" fmla="*/ 7 h 80"/>
                <a:gd name="T10" fmla="*/ 1 w 349"/>
                <a:gd name="T11" fmla="*/ 44 h 80"/>
                <a:gd name="T12" fmla="*/ 38 w 349"/>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349" h="80">
                  <a:moveTo>
                    <a:pt x="38" y="80"/>
                  </a:moveTo>
                  <a:cubicBezTo>
                    <a:pt x="313" y="73"/>
                    <a:pt x="313" y="73"/>
                    <a:pt x="313" y="73"/>
                  </a:cubicBezTo>
                  <a:cubicBezTo>
                    <a:pt x="333" y="72"/>
                    <a:pt x="349" y="56"/>
                    <a:pt x="348" y="36"/>
                  </a:cubicBezTo>
                  <a:cubicBezTo>
                    <a:pt x="348" y="16"/>
                    <a:pt x="331" y="0"/>
                    <a:pt x="311" y="0"/>
                  </a:cubicBezTo>
                  <a:cubicBezTo>
                    <a:pt x="36" y="7"/>
                    <a:pt x="36" y="7"/>
                    <a:pt x="36" y="7"/>
                  </a:cubicBezTo>
                  <a:cubicBezTo>
                    <a:pt x="16" y="8"/>
                    <a:pt x="0" y="24"/>
                    <a:pt x="1" y="44"/>
                  </a:cubicBezTo>
                  <a:cubicBezTo>
                    <a:pt x="1" y="64"/>
                    <a:pt x="18" y="80"/>
                    <a:pt x="38" y="8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53"/>
            <p:cNvSpPr/>
            <p:nvPr/>
          </p:nvSpPr>
          <p:spPr bwMode="auto">
            <a:xfrm>
              <a:off x="8026400" y="6040438"/>
              <a:ext cx="406400" cy="84137"/>
            </a:xfrm>
            <a:custGeom>
              <a:avLst/>
              <a:gdLst>
                <a:gd name="T0" fmla="*/ 43 w 440"/>
                <a:gd name="T1" fmla="*/ 90 h 90"/>
                <a:gd name="T2" fmla="*/ 399 w 440"/>
                <a:gd name="T3" fmla="*/ 83 h 90"/>
                <a:gd name="T4" fmla="*/ 439 w 440"/>
                <a:gd name="T5" fmla="*/ 41 h 90"/>
                <a:gd name="T6" fmla="*/ 397 w 440"/>
                <a:gd name="T7" fmla="*/ 0 h 90"/>
                <a:gd name="T8" fmla="*/ 41 w 440"/>
                <a:gd name="T9" fmla="*/ 7 h 90"/>
                <a:gd name="T10" fmla="*/ 1 w 440"/>
                <a:gd name="T11" fmla="*/ 49 h 90"/>
                <a:gd name="T12" fmla="*/ 43 w 44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440" h="90">
                  <a:moveTo>
                    <a:pt x="43" y="90"/>
                  </a:moveTo>
                  <a:cubicBezTo>
                    <a:pt x="399" y="83"/>
                    <a:pt x="399" y="83"/>
                    <a:pt x="399" y="83"/>
                  </a:cubicBezTo>
                  <a:cubicBezTo>
                    <a:pt x="422" y="82"/>
                    <a:pt x="440" y="63"/>
                    <a:pt x="439" y="41"/>
                  </a:cubicBezTo>
                  <a:cubicBezTo>
                    <a:pt x="439" y="18"/>
                    <a:pt x="420" y="0"/>
                    <a:pt x="397" y="0"/>
                  </a:cubicBezTo>
                  <a:cubicBezTo>
                    <a:pt x="41" y="7"/>
                    <a:pt x="41" y="7"/>
                    <a:pt x="41" y="7"/>
                  </a:cubicBezTo>
                  <a:cubicBezTo>
                    <a:pt x="18" y="8"/>
                    <a:pt x="0" y="27"/>
                    <a:pt x="1" y="49"/>
                  </a:cubicBezTo>
                  <a:cubicBezTo>
                    <a:pt x="1" y="72"/>
                    <a:pt x="20" y="90"/>
                    <a:pt x="43" y="9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31930229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idx="1"/>
          </p:nvPr>
        </p:nvSpPr>
        <p:spPr>
          <a:xfrm>
            <a:off x="609600" y="1600203"/>
            <a:ext cx="10972800" cy="4525963"/>
          </a:xfrm>
          <a:prstGeom prst="rect">
            <a:avLst/>
          </a:prstGeom>
        </p:spPr>
        <p:txBody>
          <a:bodyPr lIns="91423" tIns="45712" rIns="91423"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466559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2192001" cy="6865937"/>
          </a:xfrm>
          <a:prstGeom prst="rect">
            <a:avLst/>
          </a:prstGeom>
          <a:solidFill>
            <a:srgbClr val="B0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068893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内容占位符 2"/>
          <p:cNvSpPr>
            <a:spLocks noGrp="1"/>
          </p:cNvSpPr>
          <p:nvPr>
            <p:ph sz="half" idx="1"/>
          </p:nvPr>
        </p:nvSpPr>
        <p:spPr>
          <a:xfrm>
            <a:off x="609601"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lIns="91423" tIns="45712" rIns="91423"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321325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5"/>
            <a:ext cx="5386917"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5"/>
            <a:ext cx="5389033" cy="639763"/>
          </a:xfrm>
          <a:prstGeom prst="rect">
            <a:avLst/>
          </a:prstGeom>
        </p:spPr>
        <p:txBody>
          <a:bodyPr lIns="91423" tIns="45712" rIns="91423" bIns="4571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6"/>
            <a:ext cx="5389033" cy="3951288"/>
          </a:xfrm>
          <a:prstGeom prst="rect">
            <a:avLst/>
          </a:prstGeom>
        </p:spPr>
        <p:txBody>
          <a:bodyPr lIns="91423" tIns="45712" rIns="91423"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49593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23" tIns="45712" rIns="91423" bIns="45712"/>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84297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242684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1"/>
            <a:ext cx="4011084" cy="1162051"/>
          </a:xfrm>
          <a:prstGeom prst="rect">
            <a:avLst/>
          </a:prstGeom>
        </p:spPr>
        <p:txBody>
          <a:bodyPr lIns="91423" tIns="45712" rIns="91423" bIns="45712"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a:prstGeom prst="rect">
            <a:avLst/>
          </a:prstGeom>
        </p:spPr>
        <p:txBody>
          <a:bodyPr lIns="91423" tIns="45712" rIns="91423" bIns="4571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lIns="91423" tIns="45712" rIns="91423" bIns="45712"/>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47E94C04-4555-46F4-824A-AA0771F443D7}"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2022/3/3</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165600" y="6356352"/>
            <a:ext cx="3860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91423" tIns="45712" rIns="91423" bIns="45712"/>
          <a:lstStyle/>
          <a:p>
            <a:pPr marL="0" marR="0" lvl="0" indent="0" algn="l" defTabSz="913765" rtl="0" eaLnBrk="1" fontAlgn="auto" latinLnBrk="0" hangingPunct="1">
              <a:lnSpc>
                <a:spcPct val="100000"/>
              </a:lnSpc>
              <a:spcBef>
                <a:spcPts val="0"/>
              </a:spcBef>
              <a:spcAft>
                <a:spcPts val="0"/>
              </a:spcAft>
              <a:buClrTx/>
              <a:buSzTx/>
              <a:buFontTx/>
              <a:buNone/>
              <a:tabLst/>
              <a:defRPr/>
            </a:pPr>
            <a:fld id="{1835C7D2-DF4F-4393-9E57-CA4F9FD52007}"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3765"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653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0AF8FA92-DCEB-416D-A3AA-345BE494323E}" type="datetimeFigureOut">
              <a:rPr lang="en-US" smtClean="0"/>
              <a:pPr/>
              <a:t>3/3/2022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smtClean="0">
                <a:latin typeface="Times New Roman" panose="02020603050405020304" pitchFamily="18" charset="0"/>
              </a:rPr>
              <a:t>Design by: Hương Thảo</a:t>
            </a:r>
            <a:endParaRPr lang="en-US" dirty="0">
              <a:latin typeface="Times New Roman" panose="02020603050405020304" pitchFamily="18" charset="0"/>
            </a:endParaRPr>
          </a:p>
        </p:txBody>
      </p:sp>
    </p:spTree>
    <p:extLst>
      <p:ext uri="{BB962C8B-B14F-4D97-AF65-F5344CB8AC3E}">
        <p14:creationId xmlns:p14="http://schemas.microsoft.com/office/powerpoint/2010/main" val="374033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09483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5115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E04DADCA-9B9E-4963-A957-D2FD6D7D638D}" type="datetimeFigureOut">
              <a:rPr lang="en-US" smtClean="0"/>
              <a:pPr/>
              <a:t>3/3/2022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E16355ED-D271-4885-A6A3-3712DE212336}" type="slidenum">
              <a:rPr lang="en-US" smtClean="0"/>
              <a:pPr/>
              <a:t>‹#›</a:t>
            </a:fld>
            <a:endParaRPr lang="en-US"/>
          </a:p>
        </p:txBody>
      </p:sp>
      <p:sp>
        <p:nvSpPr>
          <p:cNvPr id="7" name="Slide Number Placeholder 5">
            <a:extLst>
              <a:ext uri="{FF2B5EF4-FFF2-40B4-BE49-F238E27FC236}">
                <a16:creationId xmlns:a16="http://schemas.microsoft.com/office/drawing/2014/main" id="{0C58F107-6DAA-4AD2-B7B2-6A4B412B7BFA}"/>
              </a:ext>
            </a:extLst>
          </p:cNvPr>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rPr>
              <a:t>Design by: Hương Thảo</a:t>
            </a:r>
            <a:endParaRPr lang="en-US" dirty="0">
              <a:latin typeface="Times New Roman" panose="02020603050405020304" pitchFamily="18" charset="0"/>
            </a:endParaRPr>
          </a:p>
        </p:txBody>
      </p:sp>
    </p:spTree>
    <p:extLst>
      <p:ext uri="{BB962C8B-B14F-4D97-AF65-F5344CB8AC3E}">
        <p14:creationId xmlns:p14="http://schemas.microsoft.com/office/powerpoint/2010/main" val="2249168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grpSp>
    </p:spTree>
    <p:extLst>
      <p:ext uri="{BB962C8B-B14F-4D97-AF65-F5344CB8AC3E}">
        <p14:creationId xmlns:p14="http://schemas.microsoft.com/office/powerpoint/2010/main" val="4113274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82F288E0-7875-42C4-84C8-98DBBD3BF4D2}" type="datetimeFigureOut">
              <a:rPr lang="zh-CN" altLang="en-US" smtClean="0"/>
              <a:pPr/>
              <a:t>2022/3/3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8064074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5027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6204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85365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9708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86993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3.xml"/><Relationship Id="rId5" Type="http://schemas.openxmlformats.org/officeDocument/2006/relationships/tags" Target="../tags/tag5.xml"/><Relationship Id="rId10" Type="http://schemas.openxmlformats.org/officeDocument/2006/relationships/slideLayout" Target="../slideLayouts/slideLayout27.xml"/><Relationship Id="rId4" Type="http://schemas.openxmlformats.org/officeDocument/2006/relationships/tags" Target="../tags/tag4.xml"/><Relationship Id="rId9"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2.jp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7.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4.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6.png"/><Relationship Id="rId5" Type="http://schemas.openxmlformats.org/officeDocument/2006/relationships/audio" Target="NULL" TargetMode="External"/><Relationship Id="rId15" Type="http://schemas.microsoft.com/office/2007/relationships/hdphoto" Target="../media/hdphoto2.wdp"/><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2.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3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png"/><Relationship Id="rId3" Type="http://schemas.microsoft.com/office/2007/relationships/media" Target="../media/media2.mp3"/><Relationship Id="rId7" Type="http://schemas.microsoft.com/office/2007/relationships/media" Target="../media/media4.mp3"/><Relationship Id="rId12"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7.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0.png"/><Relationship Id="rId5" Type="http://schemas.openxmlformats.org/officeDocument/2006/relationships/audio" Target="NULL" TargetMode="External"/><Relationship Id="rId1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slideLayout" Target="../slideLayouts/slideLayout2.xml"/><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2.jp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7.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4.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6.png"/><Relationship Id="rId5" Type="http://schemas.openxmlformats.org/officeDocument/2006/relationships/audio" Target="NULL" TargetMode="External"/><Relationship Id="rId15" Type="http://schemas.microsoft.com/office/2007/relationships/hdphoto" Target="../media/hdphoto4.wdp"/><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slideLayout" Target="../slideLayouts/slideLayout2.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NULL" TargetMode="Externa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jpg"/><Relationship Id="rId5" Type="http://schemas.openxmlformats.org/officeDocument/2006/relationships/slideLayout" Target="../slideLayouts/slideLayout2.xml"/><Relationship Id="rId10" Type="http://schemas.microsoft.com/office/2007/relationships/hdphoto" Target="../media/hdphoto1.wdp"/><Relationship Id="rId4" Type="http://schemas.microsoft.com/office/2007/relationships/media" Target="../media/media3.mp3"/><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505200"/>
            <a:ext cx="12420600" cy="3327400"/>
          </a:xfrm>
          <a:prstGeom prst="rect">
            <a:avLst/>
          </a:prstGeom>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0124" r="-2133" b="21481"/>
          <a:stretch/>
        </p:blipFill>
        <p:spPr bwMode="auto">
          <a:xfrm>
            <a:off x="-76200" y="97129"/>
            <a:ext cx="12725400"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3965536" y="3472269"/>
            <a:ext cx="4489528" cy="359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63040" y="2198504"/>
            <a:ext cx="9052560"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Ôn và khởi động (Xe bus yêu thương)</a:t>
            </a:r>
          </a:p>
        </p:txBody>
      </p:sp>
    </p:spTree>
    <p:extLst>
      <p:ext uri="{BB962C8B-B14F-4D97-AF65-F5344CB8AC3E}">
        <p14:creationId xmlns:p14="http://schemas.microsoft.com/office/powerpoint/2010/main" val="2476171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30043" y="6085201"/>
            <a:ext cx="12222044" cy="82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组合 89"/>
          <p:cNvGrpSpPr/>
          <p:nvPr/>
        </p:nvGrpSpPr>
        <p:grpSpPr>
          <a:xfrm>
            <a:off x="0" y="0"/>
            <a:ext cx="12344355" cy="1201348"/>
            <a:chOff x="-7297" y="-84392"/>
            <a:chExt cx="12344355" cy="1201348"/>
          </a:xfrm>
        </p:grpSpPr>
        <p:sp>
          <p:nvSpPr>
            <p:cNvPr id="58" name="矩形 57"/>
            <p:cNvSpPr/>
            <p:nvPr/>
          </p:nvSpPr>
          <p:spPr>
            <a:xfrm>
              <a:off x="-7297" y="-84392"/>
              <a:ext cx="12192000" cy="711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570585" y="170076"/>
              <a:ext cx="555818" cy="555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944191" y="349329"/>
              <a:ext cx="555818" cy="555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2" name="椭圆 61"/>
            <p:cNvSpPr/>
            <p:nvPr/>
          </p:nvSpPr>
          <p:spPr>
            <a:xfrm>
              <a:off x="1392035" y="479406"/>
              <a:ext cx="277909" cy="277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1619794" y="488283"/>
              <a:ext cx="277909" cy="277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812360" y="35035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p:cNvSpPr/>
            <p:nvPr/>
          </p:nvSpPr>
          <p:spPr>
            <a:xfrm>
              <a:off x="2261955" y="31640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6" name="椭圆 65"/>
            <p:cNvSpPr/>
            <p:nvPr/>
          </p:nvSpPr>
          <p:spPr>
            <a:xfrm>
              <a:off x="2660434" y="27728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7" name="椭圆 66"/>
            <p:cNvSpPr/>
            <p:nvPr/>
          </p:nvSpPr>
          <p:spPr>
            <a:xfrm>
              <a:off x="3048255" y="257195"/>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椭圆 67"/>
            <p:cNvSpPr/>
            <p:nvPr/>
          </p:nvSpPr>
          <p:spPr>
            <a:xfrm>
              <a:off x="3457391" y="428206"/>
              <a:ext cx="297687" cy="297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p:cNvSpPr/>
            <p:nvPr/>
          </p:nvSpPr>
          <p:spPr>
            <a:xfrm>
              <a:off x="3642390" y="196854"/>
              <a:ext cx="760389" cy="76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p:cNvSpPr/>
            <p:nvPr/>
          </p:nvSpPr>
          <p:spPr>
            <a:xfrm>
              <a:off x="4254350" y="316408"/>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1" name="椭圆 70"/>
            <p:cNvSpPr/>
            <p:nvPr/>
          </p:nvSpPr>
          <p:spPr>
            <a:xfrm>
              <a:off x="4540541" y="67790"/>
              <a:ext cx="760389" cy="76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2" name="椭圆 71"/>
            <p:cNvSpPr/>
            <p:nvPr/>
          </p:nvSpPr>
          <p:spPr>
            <a:xfrm>
              <a:off x="5202375" y="67790"/>
              <a:ext cx="1049166" cy="10491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椭圆 72"/>
            <p:cNvSpPr/>
            <p:nvPr/>
          </p:nvSpPr>
          <p:spPr>
            <a:xfrm>
              <a:off x="6081406" y="316894"/>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4" name="椭圆 73"/>
            <p:cNvSpPr/>
            <p:nvPr/>
          </p:nvSpPr>
          <p:spPr>
            <a:xfrm>
              <a:off x="6432930" y="562707"/>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椭圆 74"/>
            <p:cNvSpPr/>
            <p:nvPr/>
          </p:nvSpPr>
          <p:spPr>
            <a:xfrm>
              <a:off x="6550105" y="213635"/>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6" name="椭圆 75"/>
            <p:cNvSpPr/>
            <p:nvPr/>
          </p:nvSpPr>
          <p:spPr>
            <a:xfrm>
              <a:off x="6876911" y="501321"/>
              <a:ext cx="283786" cy="283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7" name="椭圆 76"/>
            <p:cNvSpPr/>
            <p:nvPr/>
          </p:nvSpPr>
          <p:spPr>
            <a:xfrm>
              <a:off x="9275154" y="523544"/>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8" name="椭圆 77"/>
            <p:cNvSpPr/>
            <p:nvPr/>
          </p:nvSpPr>
          <p:spPr>
            <a:xfrm>
              <a:off x="9407780" y="404013"/>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9" name="椭圆 78"/>
            <p:cNvSpPr/>
            <p:nvPr/>
          </p:nvSpPr>
          <p:spPr>
            <a:xfrm>
              <a:off x="9779128" y="315923"/>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0" name="椭圆 79"/>
            <p:cNvSpPr/>
            <p:nvPr/>
          </p:nvSpPr>
          <p:spPr>
            <a:xfrm>
              <a:off x="10086182" y="292884"/>
              <a:ext cx="683060" cy="6830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1" name="椭圆 80"/>
            <p:cNvSpPr/>
            <p:nvPr/>
          </p:nvSpPr>
          <p:spPr>
            <a:xfrm>
              <a:off x="10576180" y="34932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2" name="椭圆 81"/>
            <p:cNvSpPr/>
            <p:nvPr/>
          </p:nvSpPr>
          <p:spPr>
            <a:xfrm>
              <a:off x="11273933" y="89083"/>
              <a:ext cx="717803" cy="7178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3" name="椭圆 82"/>
            <p:cNvSpPr/>
            <p:nvPr/>
          </p:nvSpPr>
          <p:spPr>
            <a:xfrm>
              <a:off x="11868359" y="253933"/>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4" name="椭圆 83"/>
            <p:cNvSpPr/>
            <p:nvPr/>
          </p:nvSpPr>
          <p:spPr>
            <a:xfrm>
              <a:off x="11165829" y="478638"/>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5" name="椭圆 84"/>
            <p:cNvSpPr/>
            <p:nvPr/>
          </p:nvSpPr>
          <p:spPr>
            <a:xfrm>
              <a:off x="10965504" y="478637"/>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9" name="弧形 88"/>
            <p:cNvSpPr/>
            <p:nvPr/>
          </p:nvSpPr>
          <p:spPr>
            <a:xfrm rot="6113899">
              <a:off x="1361349" y="485287"/>
              <a:ext cx="321716" cy="321716"/>
            </a:xfrm>
            <a:prstGeom prst="arc">
              <a:avLst>
                <a:gd name="adj1" fmla="val 17817630"/>
                <a:gd name="adj2" fmla="val 425019"/>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8" name="组合 7"/>
          <p:cNvGrpSpPr/>
          <p:nvPr/>
        </p:nvGrpSpPr>
        <p:grpSpPr>
          <a:xfrm>
            <a:off x="-30043" y="1890822"/>
            <a:ext cx="2268161" cy="0"/>
            <a:chOff x="6392447" y="2984104"/>
            <a:chExt cx="2268161" cy="0"/>
          </a:xfrm>
        </p:grpSpPr>
        <p:cxnSp>
          <p:nvCxnSpPr>
            <p:cNvPr id="9" name="直接连接符 8"/>
            <p:cNvCxnSpPr/>
            <p:nvPr/>
          </p:nvCxnSpPr>
          <p:spPr>
            <a:xfrm>
              <a:off x="6392447" y="2984104"/>
              <a:ext cx="69983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210781" y="2984104"/>
              <a:ext cx="241541"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621844" y="2984104"/>
              <a:ext cx="103876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0043" y="1710802"/>
            <a:ext cx="2268161" cy="0"/>
            <a:chOff x="6392447" y="2984104"/>
            <a:chExt cx="2268161" cy="0"/>
          </a:xfrm>
        </p:grpSpPr>
        <p:cxnSp>
          <p:nvCxnSpPr>
            <p:cNvPr id="13" name="直接连接符 12"/>
            <p:cNvCxnSpPr/>
            <p:nvPr/>
          </p:nvCxnSpPr>
          <p:spPr>
            <a:xfrm>
              <a:off x="6392447" y="2984104"/>
              <a:ext cx="69983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10781" y="2984104"/>
              <a:ext cx="241541"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621844" y="2984104"/>
              <a:ext cx="103876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9" name="椭圆 58"/>
          <p:cNvSpPr/>
          <p:nvPr/>
        </p:nvSpPr>
        <p:spPr>
          <a:xfrm>
            <a:off x="-1" y="150566"/>
            <a:ext cx="722146" cy="722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7" name="弧形 86"/>
          <p:cNvSpPr/>
          <p:nvPr/>
        </p:nvSpPr>
        <p:spPr>
          <a:xfrm rot="7502476">
            <a:off x="-102846" y="-137673"/>
            <a:ext cx="904763" cy="904763"/>
          </a:xfrm>
          <a:prstGeom prst="arc">
            <a:avLst>
              <a:gd name="adj1" fmla="val 16935002"/>
              <a:gd name="adj2" fmla="val 1212178"/>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弧形 87"/>
          <p:cNvSpPr/>
          <p:nvPr/>
        </p:nvSpPr>
        <p:spPr>
          <a:xfrm rot="7502476">
            <a:off x="933258" y="422500"/>
            <a:ext cx="586939" cy="586939"/>
          </a:xfrm>
          <a:prstGeom prst="arc">
            <a:avLst>
              <a:gd name="adj1" fmla="val 16356375"/>
              <a:gd name="adj2" fmla="val 4888646"/>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弧形 94"/>
          <p:cNvSpPr/>
          <p:nvPr/>
        </p:nvSpPr>
        <p:spPr>
          <a:xfrm rot="7502476">
            <a:off x="2177680" y="141209"/>
            <a:ext cx="651841" cy="651841"/>
          </a:xfrm>
          <a:prstGeom prst="arc">
            <a:avLst>
              <a:gd name="adj1" fmla="val 17232496"/>
              <a:gd name="adj2" fmla="val 21563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弧形 96"/>
          <p:cNvSpPr/>
          <p:nvPr/>
        </p:nvSpPr>
        <p:spPr>
          <a:xfrm rot="7502476">
            <a:off x="2576159" y="128056"/>
            <a:ext cx="651841" cy="651841"/>
          </a:xfrm>
          <a:prstGeom prst="arc">
            <a:avLst>
              <a:gd name="adj1" fmla="val 17232496"/>
              <a:gd name="adj2" fmla="val 21563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8" name="弧形 127"/>
          <p:cNvSpPr/>
          <p:nvPr/>
        </p:nvSpPr>
        <p:spPr>
          <a:xfrm rot="7502476">
            <a:off x="2974989" y="100673"/>
            <a:ext cx="651841" cy="651841"/>
          </a:xfrm>
          <a:prstGeom prst="arc">
            <a:avLst>
              <a:gd name="adj1" fmla="val 18310950"/>
              <a:gd name="adj2" fmla="val 21563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9" name="弧形 128"/>
          <p:cNvSpPr/>
          <p:nvPr/>
        </p:nvSpPr>
        <p:spPr>
          <a:xfrm rot="7502476">
            <a:off x="3536035" y="17308"/>
            <a:ext cx="960576" cy="960576"/>
          </a:xfrm>
          <a:prstGeom prst="arc">
            <a:avLst>
              <a:gd name="adj1" fmla="val 16271283"/>
              <a:gd name="adj2" fmla="val 683536"/>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弧形 129"/>
          <p:cNvSpPr/>
          <p:nvPr/>
        </p:nvSpPr>
        <p:spPr>
          <a:xfrm rot="7502476">
            <a:off x="4170077" y="172681"/>
            <a:ext cx="651841" cy="651841"/>
          </a:xfrm>
          <a:prstGeom prst="arc">
            <a:avLst>
              <a:gd name="adj1" fmla="val 17849259"/>
              <a:gd name="adj2" fmla="val 20725173"/>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弧形 130"/>
          <p:cNvSpPr/>
          <p:nvPr/>
        </p:nvSpPr>
        <p:spPr>
          <a:xfrm rot="7502476">
            <a:off x="5103411" y="-98949"/>
            <a:ext cx="1235031" cy="1235031"/>
          </a:xfrm>
          <a:prstGeom prst="arc">
            <a:avLst>
              <a:gd name="adj1" fmla="val 15998651"/>
              <a:gd name="adj2" fmla="val 4728446"/>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2" name="弧形 131"/>
          <p:cNvSpPr/>
          <p:nvPr/>
        </p:nvSpPr>
        <p:spPr>
          <a:xfrm rot="7502476">
            <a:off x="7756877" y="235598"/>
            <a:ext cx="605570" cy="605570"/>
          </a:xfrm>
          <a:prstGeom prst="arc">
            <a:avLst>
              <a:gd name="adj1" fmla="val 13190171"/>
              <a:gd name="adj2" fmla="val 661800"/>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3" name="弧形 132"/>
          <p:cNvSpPr/>
          <p:nvPr/>
        </p:nvSpPr>
        <p:spPr>
          <a:xfrm rot="4638244">
            <a:off x="6851264" y="506260"/>
            <a:ext cx="302943" cy="302943"/>
          </a:xfrm>
          <a:prstGeom prst="arc">
            <a:avLst>
              <a:gd name="adj1" fmla="val 17232496"/>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4" name="弧形 133"/>
          <p:cNvSpPr/>
          <p:nvPr/>
        </p:nvSpPr>
        <p:spPr>
          <a:xfrm rot="7502476">
            <a:off x="10069761" y="356166"/>
            <a:ext cx="651841" cy="651841"/>
          </a:xfrm>
          <a:prstGeom prst="arc">
            <a:avLst>
              <a:gd name="adj1" fmla="val 16673373"/>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5" name="弧形 134"/>
          <p:cNvSpPr/>
          <p:nvPr/>
        </p:nvSpPr>
        <p:spPr>
          <a:xfrm rot="7502476">
            <a:off x="10963512" y="428098"/>
            <a:ext cx="485821" cy="485821"/>
          </a:xfrm>
          <a:prstGeom prst="arc">
            <a:avLst>
              <a:gd name="adj1" fmla="val 17234443"/>
              <a:gd name="adj2" fmla="val 1559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6" name="弧形 135"/>
          <p:cNvSpPr/>
          <p:nvPr/>
        </p:nvSpPr>
        <p:spPr>
          <a:xfrm rot="7502476">
            <a:off x="10685695" y="479065"/>
            <a:ext cx="364748" cy="364748"/>
          </a:xfrm>
          <a:prstGeom prst="arc">
            <a:avLst>
              <a:gd name="adj1" fmla="val 17232496"/>
              <a:gd name="adj2" fmla="val 2377425"/>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37" name="组合 136"/>
          <p:cNvGrpSpPr/>
          <p:nvPr/>
        </p:nvGrpSpPr>
        <p:grpSpPr>
          <a:xfrm>
            <a:off x="-30043" y="2070842"/>
            <a:ext cx="2268161" cy="0"/>
            <a:chOff x="6392447" y="2984104"/>
            <a:chExt cx="2268161" cy="0"/>
          </a:xfrm>
        </p:grpSpPr>
        <p:cxnSp>
          <p:nvCxnSpPr>
            <p:cNvPr id="138" name="直接连接符 137"/>
            <p:cNvCxnSpPr/>
            <p:nvPr/>
          </p:nvCxnSpPr>
          <p:spPr>
            <a:xfrm>
              <a:off x="6392447" y="2984104"/>
              <a:ext cx="69983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210781" y="2984104"/>
              <a:ext cx="241541"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621844" y="2984104"/>
              <a:ext cx="103876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7" name="直接连接符 146"/>
          <p:cNvCxnSpPr/>
          <p:nvPr/>
        </p:nvCxnSpPr>
        <p:spPr>
          <a:xfrm>
            <a:off x="7167993" y="682085"/>
            <a:ext cx="577332"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8755760" y="693832"/>
            <a:ext cx="395536"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8481414" y="693832"/>
            <a:ext cx="13717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弧形 153"/>
          <p:cNvSpPr/>
          <p:nvPr/>
        </p:nvSpPr>
        <p:spPr>
          <a:xfrm rot="3227497">
            <a:off x="9375906" y="480061"/>
            <a:ext cx="483320" cy="483320"/>
          </a:xfrm>
          <a:prstGeom prst="arc">
            <a:avLst>
              <a:gd name="adj1" fmla="val 20512635"/>
              <a:gd name="adj2" fmla="val 339510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5" name="弧形 154"/>
          <p:cNvSpPr/>
          <p:nvPr/>
        </p:nvSpPr>
        <p:spPr>
          <a:xfrm rot="4213927">
            <a:off x="11243684" y="266496"/>
            <a:ext cx="651841" cy="651841"/>
          </a:xfrm>
          <a:prstGeom prst="arc">
            <a:avLst>
              <a:gd name="adj1" fmla="val 19290381"/>
              <a:gd name="adj2" fmla="val 3552659"/>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6" name="弧形 155"/>
          <p:cNvSpPr/>
          <p:nvPr/>
        </p:nvSpPr>
        <p:spPr>
          <a:xfrm rot="6854293">
            <a:off x="9214855" y="530686"/>
            <a:ext cx="313978" cy="313978"/>
          </a:xfrm>
          <a:prstGeom prst="arc">
            <a:avLst>
              <a:gd name="adj1" fmla="val 21438428"/>
              <a:gd name="adj2" fmla="val 3890624"/>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7" name="弧形 156"/>
          <p:cNvSpPr/>
          <p:nvPr/>
        </p:nvSpPr>
        <p:spPr>
          <a:xfrm rot="7502476">
            <a:off x="4624051" y="595184"/>
            <a:ext cx="651841" cy="651841"/>
          </a:xfrm>
          <a:prstGeom prst="arc">
            <a:avLst>
              <a:gd name="adj1" fmla="val 17232496"/>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8" name="弧形 157"/>
          <p:cNvSpPr/>
          <p:nvPr/>
        </p:nvSpPr>
        <p:spPr>
          <a:xfrm rot="4237161">
            <a:off x="6225252" y="675081"/>
            <a:ext cx="195599" cy="195599"/>
          </a:xfrm>
          <a:prstGeom prst="arc">
            <a:avLst>
              <a:gd name="adj1" fmla="val 17232496"/>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159" name="直接连接符 158"/>
          <p:cNvCxnSpPr/>
          <p:nvPr/>
        </p:nvCxnSpPr>
        <p:spPr>
          <a:xfrm>
            <a:off x="1951513" y="730537"/>
            <a:ext cx="317739"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Oval 76"/>
          <p:cNvSpPr>
            <a:spLocks noChangeArrowheads="1"/>
          </p:cNvSpPr>
          <p:nvPr/>
        </p:nvSpPr>
        <p:spPr bwMode="auto">
          <a:xfrm>
            <a:off x="4584112" y="5362988"/>
            <a:ext cx="326454" cy="32645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0" name="Oval 79"/>
          <p:cNvSpPr>
            <a:spLocks noChangeArrowheads="1"/>
          </p:cNvSpPr>
          <p:nvPr/>
        </p:nvSpPr>
        <p:spPr bwMode="auto">
          <a:xfrm>
            <a:off x="8975080" y="5266209"/>
            <a:ext cx="281533" cy="281532"/>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3" name="Oval 79"/>
          <p:cNvSpPr>
            <a:spLocks noChangeArrowheads="1"/>
          </p:cNvSpPr>
          <p:nvPr/>
        </p:nvSpPr>
        <p:spPr bwMode="auto">
          <a:xfrm>
            <a:off x="8952221" y="1891794"/>
            <a:ext cx="179049" cy="179048"/>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240" name="直接连接符 239"/>
          <p:cNvCxnSpPr/>
          <p:nvPr/>
        </p:nvCxnSpPr>
        <p:spPr>
          <a:xfrm>
            <a:off x="11269" y="6131675"/>
            <a:ext cx="11840100" cy="0"/>
          </a:xfrm>
          <a:prstGeom prst="line">
            <a:avLst/>
          </a:prstGeom>
          <a:ln w="57150" cap="rnd">
            <a:solidFill>
              <a:schemeClr val="bg1"/>
            </a:solidFill>
            <a:prstDash val="lgDashDotDot"/>
          </a:ln>
        </p:spPr>
        <p:style>
          <a:lnRef idx="1">
            <a:schemeClr val="accent1"/>
          </a:lnRef>
          <a:fillRef idx="0">
            <a:schemeClr val="accent1"/>
          </a:fillRef>
          <a:effectRef idx="0">
            <a:schemeClr val="accent1"/>
          </a:effectRef>
          <a:fontRef idx="minor">
            <a:schemeClr val="tx1"/>
          </a:fontRef>
        </p:style>
      </p:cxnSp>
      <p:sp>
        <p:nvSpPr>
          <p:cNvPr id="242" name="Oval 76"/>
          <p:cNvSpPr>
            <a:spLocks noChangeArrowheads="1"/>
          </p:cNvSpPr>
          <p:nvPr/>
        </p:nvSpPr>
        <p:spPr bwMode="auto">
          <a:xfrm>
            <a:off x="5223785" y="1574760"/>
            <a:ext cx="326454" cy="32645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3" name="Oval 76"/>
          <p:cNvSpPr>
            <a:spLocks noChangeArrowheads="1"/>
          </p:cNvSpPr>
          <p:nvPr/>
        </p:nvSpPr>
        <p:spPr bwMode="auto">
          <a:xfrm>
            <a:off x="8223546" y="1306000"/>
            <a:ext cx="232307" cy="232306"/>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4" name="Rectangle 143">
            <a:extLst>
              <a:ext uri="{FF2B5EF4-FFF2-40B4-BE49-F238E27FC236}">
                <a16:creationId xmlns:a16="http://schemas.microsoft.com/office/drawing/2014/main" id="{CC949C92-604E-47E9-A04A-6B230AAAFD84}"/>
              </a:ext>
            </a:extLst>
          </p:cNvPr>
          <p:cNvSpPr/>
          <p:nvPr/>
        </p:nvSpPr>
        <p:spPr>
          <a:xfrm>
            <a:off x="855791" y="1259549"/>
            <a:ext cx="10719412" cy="471382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lvl="0" algn="ctr">
              <a:lnSpc>
                <a:spcPct val="150000"/>
              </a:lnSpc>
              <a:defRPr/>
            </a:pPr>
            <a:r>
              <a:rPr lang="en-US" sz="280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 giữ cho biển luôn sạch đẹp chúng ta cần</a:t>
            </a:r>
            <a:r>
              <a:rPr lang="en-US" sz="280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ùng nhau dọn sạch rác thải bờ biển, ven khu vực bờ biển</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 nhau kêu gọi mọi </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 </a:t>
            </a: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hung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 giữ gìn vệ sinh chung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ùng nhau bảo vệ môi trường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ùng nhau thu gom giác </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thải </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hàng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tuần, hàng tháng định kì.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Tuyên truyền người dân và khách du lịch nâng cao ý thức giữ gìn vệ sinh và cảnh quan chung.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6661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down)">
                                      <p:cBhvr>
                                        <p:cTn id="7" dur="580">
                                          <p:stCondLst>
                                            <p:cond delay="0"/>
                                          </p:stCondLst>
                                        </p:cTn>
                                        <p:tgtEl>
                                          <p:spTgt spid="144"/>
                                        </p:tgtEl>
                                      </p:cBhvr>
                                    </p:animEffect>
                                    <p:anim calcmode="lin" valueType="num">
                                      <p:cBhvr>
                                        <p:cTn id="8"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4"/>
                                        </p:tgtEl>
                                      </p:cBhvr>
                                      <p:to x="100000" y="60000"/>
                                    </p:animScale>
                                    <p:animScale>
                                      <p:cBhvr>
                                        <p:cTn id="14" dur="166" decel="50000">
                                          <p:stCondLst>
                                            <p:cond delay="676"/>
                                          </p:stCondLst>
                                        </p:cTn>
                                        <p:tgtEl>
                                          <p:spTgt spid="144"/>
                                        </p:tgtEl>
                                      </p:cBhvr>
                                      <p:to x="100000" y="100000"/>
                                    </p:animScale>
                                    <p:animScale>
                                      <p:cBhvr>
                                        <p:cTn id="15" dur="26">
                                          <p:stCondLst>
                                            <p:cond delay="1312"/>
                                          </p:stCondLst>
                                        </p:cTn>
                                        <p:tgtEl>
                                          <p:spTgt spid="144"/>
                                        </p:tgtEl>
                                      </p:cBhvr>
                                      <p:to x="100000" y="80000"/>
                                    </p:animScale>
                                    <p:animScale>
                                      <p:cBhvr>
                                        <p:cTn id="16" dur="166" decel="50000">
                                          <p:stCondLst>
                                            <p:cond delay="1338"/>
                                          </p:stCondLst>
                                        </p:cTn>
                                        <p:tgtEl>
                                          <p:spTgt spid="144"/>
                                        </p:tgtEl>
                                      </p:cBhvr>
                                      <p:to x="100000" y="100000"/>
                                    </p:animScale>
                                    <p:animScale>
                                      <p:cBhvr>
                                        <p:cTn id="17" dur="26">
                                          <p:stCondLst>
                                            <p:cond delay="1642"/>
                                          </p:stCondLst>
                                        </p:cTn>
                                        <p:tgtEl>
                                          <p:spTgt spid="144"/>
                                        </p:tgtEl>
                                      </p:cBhvr>
                                      <p:to x="100000" y="90000"/>
                                    </p:animScale>
                                    <p:animScale>
                                      <p:cBhvr>
                                        <p:cTn id="18" dur="166" decel="50000">
                                          <p:stCondLst>
                                            <p:cond delay="1668"/>
                                          </p:stCondLst>
                                        </p:cTn>
                                        <p:tgtEl>
                                          <p:spTgt spid="144"/>
                                        </p:tgtEl>
                                      </p:cBhvr>
                                      <p:to x="100000" y="100000"/>
                                    </p:animScale>
                                    <p:animScale>
                                      <p:cBhvr>
                                        <p:cTn id="19" dur="26">
                                          <p:stCondLst>
                                            <p:cond delay="1808"/>
                                          </p:stCondLst>
                                        </p:cTn>
                                        <p:tgtEl>
                                          <p:spTgt spid="144"/>
                                        </p:tgtEl>
                                      </p:cBhvr>
                                      <p:to x="100000" y="95000"/>
                                    </p:animScale>
                                    <p:animScale>
                                      <p:cBhvr>
                                        <p:cTn id="20" dur="166" decel="50000">
                                          <p:stCondLst>
                                            <p:cond delay="1834"/>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336678" y="128590"/>
            <a:ext cx="12571413" cy="922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7" name="组合 6"/>
          <p:cNvGrpSpPr/>
          <p:nvPr/>
        </p:nvGrpSpPr>
        <p:grpSpPr>
          <a:xfrm>
            <a:off x="8480130" y="4472054"/>
            <a:ext cx="864352" cy="950043"/>
            <a:chOff x="8432048" y="2970046"/>
            <a:chExt cx="2209800" cy="2428875"/>
          </a:xfrm>
        </p:grpSpPr>
        <p:sp>
          <p:nvSpPr>
            <p:cNvPr id="8"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3" name="组合 22"/>
          <p:cNvGrpSpPr/>
          <p:nvPr/>
        </p:nvGrpSpPr>
        <p:grpSpPr>
          <a:xfrm>
            <a:off x="1235865" y="4371967"/>
            <a:ext cx="1619251" cy="1779587"/>
            <a:chOff x="2195512" y="6935788"/>
            <a:chExt cx="1619251" cy="1779587"/>
          </a:xfrm>
        </p:grpSpPr>
        <p:sp>
          <p:nvSpPr>
            <p:cNvPr id="24" name="Oval 23"/>
            <p:cNvSpPr>
              <a:spLocks noChangeArrowheads="1"/>
            </p:cNvSpPr>
            <p:nvPr/>
          </p:nvSpPr>
          <p:spPr bwMode="auto">
            <a:xfrm>
              <a:off x="2382837" y="7591425"/>
              <a:ext cx="1300163" cy="10715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24"/>
            <p:cNvSpPr/>
            <p:nvPr/>
          </p:nvSpPr>
          <p:spPr bwMode="auto">
            <a:xfrm>
              <a:off x="2290762" y="8245475"/>
              <a:ext cx="1347788" cy="469900"/>
            </a:xfrm>
            <a:custGeom>
              <a:avLst/>
              <a:gdLst>
                <a:gd name="T0" fmla="*/ 1407 w 1459"/>
                <a:gd name="T1" fmla="*/ 26 h 508"/>
                <a:gd name="T2" fmla="*/ 1394 w 1459"/>
                <a:gd name="T3" fmla="*/ 110 h 508"/>
                <a:gd name="T4" fmla="*/ 1312 w 1459"/>
                <a:gd name="T5" fmla="*/ 244 h 508"/>
                <a:gd name="T6" fmla="*/ 1070 w 1459"/>
                <a:gd name="T7" fmla="*/ 397 h 508"/>
                <a:gd name="T8" fmla="*/ 729 w 1459"/>
                <a:gd name="T9" fmla="*/ 456 h 508"/>
                <a:gd name="T10" fmla="*/ 462 w 1459"/>
                <a:gd name="T11" fmla="*/ 421 h 508"/>
                <a:gd name="T12" fmla="*/ 164 w 1459"/>
                <a:gd name="T13" fmla="*/ 262 h 508"/>
                <a:gd name="T14" fmla="*/ 81 w 1459"/>
                <a:gd name="T15" fmla="*/ 150 h 508"/>
                <a:gd name="T16" fmla="*/ 52 w 1459"/>
                <a:gd name="T17" fmla="*/ 26 h 508"/>
                <a:gd name="T18" fmla="*/ 26 w 1459"/>
                <a:gd name="T19" fmla="*/ 0 h 508"/>
                <a:gd name="T20" fmla="*/ 0 w 1459"/>
                <a:gd name="T21" fmla="*/ 26 h 508"/>
                <a:gd name="T22" fmla="*/ 15 w 1459"/>
                <a:gd name="T23" fmla="*/ 125 h 508"/>
                <a:gd name="T24" fmla="*/ 109 w 1459"/>
                <a:gd name="T25" fmla="*/ 280 h 508"/>
                <a:gd name="T26" fmla="*/ 370 w 1459"/>
                <a:gd name="T27" fmla="*/ 446 h 508"/>
                <a:gd name="T28" fmla="*/ 729 w 1459"/>
                <a:gd name="T29" fmla="*/ 508 h 508"/>
                <a:gd name="T30" fmla="*/ 1010 w 1459"/>
                <a:gd name="T31" fmla="*/ 471 h 508"/>
                <a:gd name="T32" fmla="*/ 1331 w 1459"/>
                <a:gd name="T33" fmla="*/ 299 h 508"/>
                <a:gd name="T34" fmla="*/ 1425 w 1459"/>
                <a:gd name="T35" fmla="*/ 172 h 508"/>
                <a:gd name="T36" fmla="*/ 1459 w 1459"/>
                <a:gd name="T37" fmla="*/ 26 h 508"/>
                <a:gd name="T38" fmla="*/ 1433 w 1459"/>
                <a:gd name="T39" fmla="*/ 0 h 508"/>
                <a:gd name="T40" fmla="*/ 1407 w 1459"/>
                <a:gd name="T41" fmla="*/ 2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9" h="508">
                  <a:moveTo>
                    <a:pt x="1407" y="26"/>
                  </a:moveTo>
                  <a:cubicBezTo>
                    <a:pt x="1407" y="54"/>
                    <a:pt x="1402" y="82"/>
                    <a:pt x="1394" y="110"/>
                  </a:cubicBezTo>
                  <a:cubicBezTo>
                    <a:pt x="1379" y="157"/>
                    <a:pt x="1351" y="203"/>
                    <a:pt x="1312" y="244"/>
                  </a:cubicBezTo>
                  <a:cubicBezTo>
                    <a:pt x="1254" y="307"/>
                    <a:pt x="1171" y="360"/>
                    <a:pt x="1070" y="397"/>
                  </a:cubicBezTo>
                  <a:cubicBezTo>
                    <a:pt x="970" y="434"/>
                    <a:pt x="854" y="456"/>
                    <a:pt x="729" y="456"/>
                  </a:cubicBezTo>
                  <a:cubicBezTo>
                    <a:pt x="635" y="456"/>
                    <a:pt x="544" y="443"/>
                    <a:pt x="462" y="421"/>
                  </a:cubicBezTo>
                  <a:cubicBezTo>
                    <a:pt x="340" y="387"/>
                    <a:pt x="236" y="331"/>
                    <a:pt x="164" y="262"/>
                  </a:cubicBezTo>
                  <a:cubicBezTo>
                    <a:pt x="128" y="227"/>
                    <a:pt x="100" y="190"/>
                    <a:pt x="81" y="150"/>
                  </a:cubicBezTo>
                  <a:cubicBezTo>
                    <a:pt x="62" y="110"/>
                    <a:pt x="52" y="69"/>
                    <a:pt x="52" y="26"/>
                  </a:cubicBezTo>
                  <a:cubicBezTo>
                    <a:pt x="52" y="11"/>
                    <a:pt x="40" y="0"/>
                    <a:pt x="26" y="0"/>
                  </a:cubicBezTo>
                  <a:cubicBezTo>
                    <a:pt x="11" y="0"/>
                    <a:pt x="0" y="11"/>
                    <a:pt x="0" y="26"/>
                  </a:cubicBezTo>
                  <a:cubicBezTo>
                    <a:pt x="0" y="60"/>
                    <a:pt x="5" y="93"/>
                    <a:pt x="15" y="125"/>
                  </a:cubicBezTo>
                  <a:cubicBezTo>
                    <a:pt x="33" y="182"/>
                    <a:pt x="65" y="234"/>
                    <a:pt x="109" y="280"/>
                  </a:cubicBezTo>
                  <a:cubicBezTo>
                    <a:pt x="174" y="349"/>
                    <a:pt x="264" y="406"/>
                    <a:pt x="370" y="446"/>
                  </a:cubicBezTo>
                  <a:cubicBezTo>
                    <a:pt x="476" y="485"/>
                    <a:pt x="599" y="508"/>
                    <a:pt x="729" y="508"/>
                  </a:cubicBezTo>
                  <a:cubicBezTo>
                    <a:pt x="829" y="508"/>
                    <a:pt x="924" y="495"/>
                    <a:pt x="1010" y="471"/>
                  </a:cubicBezTo>
                  <a:cubicBezTo>
                    <a:pt x="1140" y="435"/>
                    <a:pt x="1251" y="376"/>
                    <a:pt x="1331" y="299"/>
                  </a:cubicBezTo>
                  <a:cubicBezTo>
                    <a:pt x="1371" y="261"/>
                    <a:pt x="1403" y="219"/>
                    <a:pt x="1425" y="172"/>
                  </a:cubicBezTo>
                  <a:cubicBezTo>
                    <a:pt x="1447" y="126"/>
                    <a:pt x="1459" y="77"/>
                    <a:pt x="1459" y="26"/>
                  </a:cubicBezTo>
                  <a:cubicBezTo>
                    <a:pt x="1459" y="11"/>
                    <a:pt x="1447" y="0"/>
                    <a:pt x="1433" y="0"/>
                  </a:cubicBezTo>
                  <a:cubicBezTo>
                    <a:pt x="1419" y="0"/>
                    <a:pt x="1407" y="11"/>
                    <a:pt x="1407"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 name="Oval 25"/>
            <p:cNvSpPr>
              <a:spLocks noChangeArrowheads="1"/>
            </p:cNvSpPr>
            <p:nvPr/>
          </p:nvSpPr>
          <p:spPr bwMode="auto">
            <a:xfrm>
              <a:off x="2581275" y="7027863"/>
              <a:ext cx="904875" cy="1016000"/>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Freeform 26"/>
            <p:cNvSpPr/>
            <p:nvPr/>
          </p:nvSpPr>
          <p:spPr bwMode="auto">
            <a:xfrm>
              <a:off x="2822575" y="7472363"/>
              <a:ext cx="415925" cy="131762"/>
            </a:xfrm>
            <a:custGeom>
              <a:avLst/>
              <a:gdLst>
                <a:gd name="T0" fmla="*/ 0 w 450"/>
                <a:gd name="T1" fmla="*/ 142 h 142"/>
                <a:gd name="T2" fmla="*/ 211 w 450"/>
                <a:gd name="T3" fmla="*/ 2 h 142"/>
                <a:gd name="T4" fmla="*/ 450 w 450"/>
                <a:gd name="T5" fmla="*/ 142 h 142"/>
                <a:gd name="T6" fmla="*/ 0 w 450"/>
                <a:gd name="T7" fmla="*/ 142 h 142"/>
              </a:gdLst>
              <a:ahLst/>
              <a:cxnLst>
                <a:cxn ang="0">
                  <a:pos x="T0" y="T1"/>
                </a:cxn>
                <a:cxn ang="0">
                  <a:pos x="T2" y="T3"/>
                </a:cxn>
                <a:cxn ang="0">
                  <a:pos x="T4" y="T5"/>
                </a:cxn>
                <a:cxn ang="0">
                  <a:pos x="T6" y="T7"/>
                </a:cxn>
              </a:cxnLst>
              <a:rect l="0" t="0" r="r" b="b"/>
              <a:pathLst>
                <a:path w="450" h="142">
                  <a:moveTo>
                    <a:pt x="0" y="142"/>
                  </a:moveTo>
                  <a:cubicBezTo>
                    <a:pt x="0" y="142"/>
                    <a:pt x="148" y="4"/>
                    <a:pt x="211" y="2"/>
                  </a:cubicBezTo>
                  <a:cubicBezTo>
                    <a:pt x="280" y="0"/>
                    <a:pt x="450" y="142"/>
                    <a:pt x="450" y="142"/>
                  </a:cubicBezTo>
                  <a:lnTo>
                    <a:pt x="0" y="142"/>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Freeform 27"/>
            <p:cNvSpPr/>
            <p:nvPr/>
          </p:nvSpPr>
          <p:spPr bwMode="auto">
            <a:xfrm>
              <a:off x="2892425" y="7605713"/>
              <a:ext cx="282575" cy="88900"/>
            </a:xfrm>
            <a:custGeom>
              <a:avLst/>
              <a:gdLst>
                <a:gd name="T0" fmla="*/ 0 w 306"/>
                <a:gd name="T1" fmla="*/ 0 h 97"/>
                <a:gd name="T2" fmla="*/ 143 w 306"/>
                <a:gd name="T3" fmla="*/ 96 h 97"/>
                <a:gd name="T4" fmla="*/ 306 w 306"/>
                <a:gd name="T5" fmla="*/ 0 h 97"/>
                <a:gd name="T6" fmla="*/ 0 w 306"/>
                <a:gd name="T7" fmla="*/ 0 h 97"/>
              </a:gdLst>
              <a:ahLst/>
              <a:cxnLst>
                <a:cxn ang="0">
                  <a:pos x="T0" y="T1"/>
                </a:cxn>
                <a:cxn ang="0">
                  <a:pos x="T2" y="T3"/>
                </a:cxn>
                <a:cxn ang="0">
                  <a:pos x="T4" y="T5"/>
                </a:cxn>
                <a:cxn ang="0">
                  <a:pos x="T6" y="T7"/>
                </a:cxn>
              </a:cxnLst>
              <a:rect l="0" t="0" r="r" b="b"/>
              <a:pathLst>
                <a:path w="306" h="97">
                  <a:moveTo>
                    <a:pt x="0" y="0"/>
                  </a:moveTo>
                  <a:cubicBezTo>
                    <a:pt x="0" y="0"/>
                    <a:pt x="100" y="95"/>
                    <a:pt x="143" y="96"/>
                  </a:cubicBezTo>
                  <a:cubicBezTo>
                    <a:pt x="190" y="97"/>
                    <a:pt x="306" y="0"/>
                    <a:pt x="306"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 name="Oval 28"/>
            <p:cNvSpPr>
              <a:spLocks noChangeArrowheads="1"/>
            </p:cNvSpPr>
            <p:nvPr/>
          </p:nvSpPr>
          <p:spPr bwMode="auto">
            <a:xfrm>
              <a:off x="2700337" y="741362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Oval 29"/>
            <p:cNvSpPr>
              <a:spLocks noChangeArrowheads="1"/>
            </p:cNvSpPr>
            <p:nvPr/>
          </p:nvSpPr>
          <p:spPr bwMode="auto">
            <a:xfrm>
              <a:off x="3190875" y="740727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1" name="Freeform 30"/>
            <p:cNvSpPr/>
            <p:nvPr/>
          </p:nvSpPr>
          <p:spPr bwMode="auto">
            <a:xfrm>
              <a:off x="3546475" y="7816850"/>
              <a:ext cx="268288" cy="454025"/>
            </a:xfrm>
            <a:custGeom>
              <a:avLst/>
              <a:gdLst>
                <a:gd name="T0" fmla="*/ 260 w 289"/>
                <a:gd name="T1" fmla="*/ 220 h 492"/>
                <a:gd name="T2" fmla="*/ 196 w 289"/>
                <a:gd name="T3" fmla="*/ 478 h 492"/>
                <a:gd name="T4" fmla="*/ 29 w 289"/>
                <a:gd name="T5" fmla="*/ 272 h 492"/>
                <a:gd name="T6" fmla="*/ 93 w 289"/>
                <a:gd name="T7" fmla="*/ 14 h 492"/>
                <a:gd name="T8" fmla="*/ 260 w 289"/>
                <a:gd name="T9" fmla="*/ 220 h 492"/>
              </a:gdLst>
              <a:ahLst/>
              <a:cxnLst>
                <a:cxn ang="0">
                  <a:pos x="T0" y="T1"/>
                </a:cxn>
                <a:cxn ang="0">
                  <a:pos x="T2" y="T3"/>
                </a:cxn>
                <a:cxn ang="0">
                  <a:pos x="T4" y="T5"/>
                </a:cxn>
                <a:cxn ang="0">
                  <a:pos x="T6" y="T7"/>
                </a:cxn>
                <a:cxn ang="0">
                  <a:pos x="T8" y="T9"/>
                </a:cxn>
              </a:cxnLst>
              <a:rect l="0" t="0" r="r" b="b"/>
              <a:pathLst>
                <a:path w="289" h="492">
                  <a:moveTo>
                    <a:pt x="260" y="220"/>
                  </a:moveTo>
                  <a:cubicBezTo>
                    <a:pt x="289" y="348"/>
                    <a:pt x="260" y="463"/>
                    <a:pt x="196" y="478"/>
                  </a:cubicBezTo>
                  <a:cubicBezTo>
                    <a:pt x="132" y="492"/>
                    <a:pt x="57" y="400"/>
                    <a:pt x="29" y="272"/>
                  </a:cubicBezTo>
                  <a:cubicBezTo>
                    <a:pt x="0" y="144"/>
                    <a:pt x="29" y="29"/>
                    <a:pt x="93" y="14"/>
                  </a:cubicBezTo>
                  <a:cubicBezTo>
                    <a:pt x="157" y="0"/>
                    <a:pt x="232" y="92"/>
                    <a:pt x="260" y="22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Freeform 31"/>
            <p:cNvSpPr/>
            <p:nvPr/>
          </p:nvSpPr>
          <p:spPr bwMode="auto">
            <a:xfrm>
              <a:off x="2520950" y="6935788"/>
              <a:ext cx="946150" cy="500062"/>
            </a:xfrm>
            <a:custGeom>
              <a:avLst/>
              <a:gdLst>
                <a:gd name="T0" fmla="*/ 61 w 1023"/>
                <a:gd name="T1" fmla="*/ 511 h 541"/>
                <a:gd name="T2" fmla="*/ 97 w 1023"/>
                <a:gd name="T3" fmla="*/ 336 h 541"/>
                <a:gd name="T4" fmla="*/ 260 w 1023"/>
                <a:gd name="T5" fmla="*/ 138 h 541"/>
                <a:gd name="T6" fmla="*/ 512 w 1023"/>
                <a:gd name="T7" fmla="*/ 61 h 541"/>
                <a:gd name="T8" fmla="*/ 687 w 1023"/>
                <a:gd name="T9" fmla="*/ 96 h 541"/>
                <a:gd name="T10" fmla="*/ 885 w 1023"/>
                <a:gd name="T11" fmla="*/ 259 h 541"/>
                <a:gd name="T12" fmla="*/ 962 w 1023"/>
                <a:gd name="T13" fmla="*/ 511 h 541"/>
                <a:gd name="T14" fmla="*/ 992 w 1023"/>
                <a:gd name="T15" fmla="*/ 541 h 541"/>
                <a:gd name="T16" fmla="*/ 1023 w 1023"/>
                <a:gd name="T17" fmla="*/ 511 h 541"/>
                <a:gd name="T18" fmla="*/ 983 w 1023"/>
                <a:gd name="T19" fmla="*/ 312 h 541"/>
                <a:gd name="T20" fmla="*/ 797 w 1023"/>
                <a:gd name="T21" fmla="*/ 87 h 541"/>
                <a:gd name="T22" fmla="*/ 512 w 1023"/>
                <a:gd name="T23" fmla="*/ 0 h 541"/>
                <a:gd name="T24" fmla="*/ 313 w 1023"/>
                <a:gd name="T25" fmla="*/ 40 h 541"/>
                <a:gd name="T26" fmla="*/ 88 w 1023"/>
                <a:gd name="T27" fmla="*/ 225 h 541"/>
                <a:gd name="T28" fmla="*/ 0 w 1023"/>
                <a:gd name="T29" fmla="*/ 511 h 541"/>
                <a:gd name="T30" fmla="*/ 31 w 1023"/>
                <a:gd name="T31" fmla="*/ 541 h 541"/>
                <a:gd name="T32" fmla="*/ 61 w 1023"/>
                <a:gd name="T33" fmla="*/ 51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3" h="541">
                  <a:moveTo>
                    <a:pt x="61" y="511"/>
                  </a:moveTo>
                  <a:cubicBezTo>
                    <a:pt x="61" y="449"/>
                    <a:pt x="74" y="390"/>
                    <a:pt x="97" y="336"/>
                  </a:cubicBezTo>
                  <a:cubicBezTo>
                    <a:pt x="131" y="255"/>
                    <a:pt x="188" y="186"/>
                    <a:pt x="260" y="138"/>
                  </a:cubicBezTo>
                  <a:cubicBezTo>
                    <a:pt x="332" y="89"/>
                    <a:pt x="418" y="61"/>
                    <a:pt x="512" y="61"/>
                  </a:cubicBezTo>
                  <a:cubicBezTo>
                    <a:pt x="574" y="61"/>
                    <a:pt x="633" y="73"/>
                    <a:pt x="687" y="96"/>
                  </a:cubicBezTo>
                  <a:cubicBezTo>
                    <a:pt x="768" y="130"/>
                    <a:pt x="837" y="187"/>
                    <a:pt x="885" y="259"/>
                  </a:cubicBezTo>
                  <a:cubicBezTo>
                    <a:pt x="934" y="331"/>
                    <a:pt x="962" y="418"/>
                    <a:pt x="962" y="511"/>
                  </a:cubicBezTo>
                  <a:cubicBezTo>
                    <a:pt x="962" y="528"/>
                    <a:pt x="976" y="541"/>
                    <a:pt x="992" y="541"/>
                  </a:cubicBezTo>
                  <a:cubicBezTo>
                    <a:pt x="1009" y="541"/>
                    <a:pt x="1023" y="528"/>
                    <a:pt x="1023" y="511"/>
                  </a:cubicBezTo>
                  <a:cubicBezTo>
                    <a:pt x="1023" y="441"/>
                    <a:pt x="1008" y="373"/>
                    <a:pt x="983" y="312"/>
                  </a:cubicBezTo>
                  <a:cubicBezTo>
                    <a:pt x="944" y="220"/>
                    <a:pt x="879" y="142"/>
                    <a:pt x="797" y="87"/>
                  </a:cubicBezTo>
                  <a:cubicBezTo>
                    <a:pt x="716" y="32"/>
                    <a:pt x="617" y="0"/>
                    <a:pt x="512" y="0"/>
                  </a:cubicBezTo>
                  <a:cubicBezTo>
                    <a:pt x="441" y="0"/>
                    <a:pt x="374" y="14"/>
                    <a:pt x="313" y="40"/>
                  </a:cubicBezTo>
                  <a:cubicBezTo>
                    <a:pt x="221" y="79"/>
                    <a:pt x="143" y="144"/>
                    <a:pt x="88" y="225"/>
                  </a:cubicBezTo>
                  <a:cubicBezTo>
                    <a:pt x="33" y="307"/>
                    <a:pt x="0" y="405"/>
                    <a:pt x="0" y="511"/>
                  </a:cubicBezTo>
                  <a:cubicBezTo>
                    <a:pt x="0" y="528"/>
                    <a:pt x="14" y="541"/>
                    <a:pt x="31" y="541"/>
                  </a:cubicBezTo>
                  <a:cubicBezTo>
                    <a:pt x="48" y="541"/>
                    <a:pt x="61" y="528"/>
                    <a:pt x="61" y="5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3" name="Freeform 32"/>
            <p:cNvSpPr/>
            <p:nvPr/>
          </p:nvSpPr>
          <p:spPr bwMode="auto">
            <a:xfrm>
              <a:off x="2386012" y="7437438"/>
              <a:ext cx="203200" cy="403225"/>
            </a:xfrm>
            <a:custGeom>
              <a:avLst/>
              <a:gdLst>
                <a:gd name="T0" fmla="*/ 128 w 221"/>
                <a:gd name="T1" fmla="*/ 30 h 437"/>
                <a:gd name="T2" fmla="*/ 128 w 221"/>
                <a:gd name="T3" fmla="*/ 43 h 437"/>
                <a:gd name="T4" fmla="*/ 132 w 221"/>
                <a:gd name="T5" fmla="*/ 138 h 437"/>
                <a:gd name="T6" fmla="*/ 159 w 221"/>
                <a:gd name="T7" fmla="*/ 282 h 437"/>
                <a:gd name="T8" fmla="*/ 188 w 221"/>
                <a:gd name="T9" fmla="*/ 274 h 437"/>
                <a:gd name="T10" fmla="*/ 167 w 221"/>
                <a:gd name="T11" fmla="*/ 252 h 437"/>
                <a:gd name="T12" fmla="*/ 51 w 221"/>
                <a:gd name="T13" fmla="*/ 355 h 437"/>
                <a:gd name="T14" fmla="*/ 27 w 221"/>
                <a:gd name="T15" fmla="*/ 372 h 437"/>
                <a:gd name="T16" fmla="*/ 22 w 221"/>
                <a:gd name="T17" fmla="*/ 374 h 437"/>
                <a:gd name="T18" fmla="*/ 22 w 221"/>
                <a:gd name="T19" fmla="*/ 375 h 437"/>
                <a:gd name="T20" fmla="*/ 29 w 221"/>
                <a:gd name="T21" fmla="*/ 389 h 437"/>
                <a:gd name="T22" fmla="*/ 22 w 221"/>
                <a:gd name="T23" fmla="*/ 374 h 437"/>
                <a:gd name="T24" fmla="*/ 22 w 221"/>
                <a:gd name="T25" fmla="*/ 375 h 437"/>
                <a:gd name="T26" fmla="*/ 29 w 221"/>
                <a:gd name="T27" fmla="*/ 389 h 437"/>
                <a:gd name="T28" fmla="*/ 22 w 221"/>
                <a:gd name="T29" fmla="*/ 374 h 437"/>
                <a:gd name="T30" fmla="*/ 6 w 221"/>
                <a:gd name="T31" fmla="*/ 414 h 437"/>
                <a:gd name="T32" fmla="*/ 46 w 221"/>
                <a:gd name="T33" fmla="*/ 430 h 437"/>
                <a:gd name="T34" fmla="*/ 87 w 221"/>
                <a:gd name="T35" fmla="*/ 404 h 437"/>
                <a:gd name="T36" fmla="*/ 210 w 221"/>
                <a:gd name="T37" fmla="*/ 295 h 437"/>
                <a:gd name="T38" fmla="*/ 217 w 221"/>
                <a:gd name="T39" fmla="*/ 265 h 437"/>
                <a:gd name="T40" fmla="*/ 193 w 221"/>
                <a:gd name="T41" fmla="*/ 132 h 437"/>
                <a:gd name="T42" fmla="*/ 188 w 221"/>
                <a:gd name="T43" fmla="*/ 43 h 437"/>
                <a:gd name="T44" fmla="*/ 188 w 221"/>
                <a:gd name="T45" fmla="*/ 34 h 437"/>
                <a:gd name="T46" fmla="*/ 188 w 221"/>
                <a:gd name="T47" fmla="*/ 32 h 437"/>
                <a:gd name="T48" fmla="*/ 188 w 221"/>
                <a:gd name="T49" fmla="*/ 32 h 437"/>
                <a:gd name="T50" fmla="*/ 188 w 221"/>
                <a:gd name="T51" fmla="*/ 32 h 437"/>
                <a:gd name="T52" fmla="*/ 186 w 221"/>
                <a:gd name="T53" fmla="*/ 32 h 437"/>
                <a:gd name="T54" fmla="*/ 188 w 221"/>
                <a:gd name="T55" fmla="*/ 32 h 437"/>
                <a:gd name="T56" fmla="*/ 188 w 221"/>
                <a:gd name="T57" fmla="*/ 32 h 437"/>
                <a:gd name="T58" fmla="*/ 186 w 221"/>
                <a:gd name="T59" fmla="*/ 32 h 437"/>
                <a:gd name="T60" fmla="*/ 188 w 221"/>
                <a:gd name="T61" fmla="*/ 32 h 437"/>
                <a:gd name="T62" fmla="*/ 159 w 221"/>
                <a:gd name="T63" fmla="*/ 0 h 437"/>
                <a:gd name="T64" fmla="*/ 128 w 221"/>
                <a:gd name="T65" fmla="*/ 3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437">
                  <a:moveTo>
                    <a:pt x="128" y="30"/>
                  </a:moveTo>
                  <a:cubicBezTo>
                    <a:pt x="128" y="30"/>
                    <a:pt x="128" y="35"/>
                    <a:pt x="128" y="43"/>
                  </a:cubicBezTo>
                  <a:cubicBezTo>
                    <a:pt x="128" y="61"/>
                    <a:pt x="128" y="95"/>
                    <a:pt x="132" y="138"/>
                  </a:cubicBezTo>
                  <a:cubicBezTo>
                    <a:pt x="137" y="181"/>
                    <a:pt x="145" y="231"/>
                    <a:pt x="159" y="282"/>
                  </a:cubicBezTo>
                  <a:cubicBezTo>
                    <a:pt x="188" y="274"/>
                    <a:pt x="188" y="274"/>
                    <a:pt x="188" y="274"/>
                  </a:cubicBezTo>
                  <a:cubicBezTo>
                    <a:pt x="167" y="252"/>
                    <a:pt x="167" y="252"/>
                    <a:pt x="167" y="252"/>
                  </a:cubicBezTo>
                  <a:cubicBezTo>
                    <a:pt x="112" y="307"/>
                    <a:pt x="74" y="338"/>
                    <a:pt x="51" y="355"/>
                  </a:cubicBezTo>
                  <a:cubicBezTo>
                    <a:pt x="39" y="364"/>
                    <a:pt x="32" y="369"/>
                    <a:pt x="27" y="372"/>
                  </a:cubicBezTo>
                  <a:cubicBezTo>
                    <a:pt x="25" y="373"/>
                    <a:pt x="23" y="374"/>
                    <a:pt x="22" y="374"/>
                  </a:cubicBezTo>
                  <a:cubicBezTo>
                    <a:pt x="22" y="375"/>
                    <a:pt x="22" y="375"/>
                    <a:pt x="22" y="375"/>
                  </a:cubicBezTo>
                  <a:cubicBezTo>
                    <a:pt x="29" y="389"/>
                    <a:pt x="29" y="389"/>
                    <a:pt x="29" y="389"/>
                  </a:cubicBezTo>
                  <a:cubicBezTo>
                    <a:pt x="22" y="374"/>
                    <a:pt x="22" y="374"/>
                    <a:pt x="22" y="374"/>
                  </a:cubicBezTo>
                  <a:cubicBezTo>
                    <a:pt x="22" y="375"/>
                    <a:pt x="22" y="375"/>
                    <a:pt x="22" y="375"/>
                  </a:cubicBezTo>
                  <a:cubicBezTo>
                    <a:pt x="29" y="389"/>
                    <a:pt x="29" y="389"/>
                    <a:pt x="29" y="389"/>
                  </a:cubicBezTo>
                  <a:cubicBezTo>
                    <a:pt x="22" y="374"/>
                    <a:pt x="22" y="374"/>
                    <a:pt x="22" y="374"/>
                  </a:cubicBezTo>
                  <a:cubicBezTo>
                    <a:pt x="7" y="381"/>
                    <a:pt x="0" y="399"/>
                    <a:pt x="6" y="414"/>
                  </a:cubicBezTo>
                  <a:cubicBezTo>
                    <a:pt x="13" y="430"/>
                    <a:pt x="31" y="437"/>
                    <a:pt x="46" y="430"/>
                  </a:cubicBezTo>
                  <a:cubicBezTo>
                    <a:pt x="49" y="429"/>
                    <a:pt x="61" y="423"/>
                    <a:pt x="87" y="404"/>
                  </a:cubicBezTo>
                  <a:cubicBezTo>
                    <a:pt x="113" y="385"/>
                    <a:pt x="153" y="352"/>
                    <a:pt x="210" y="295"/>
                  </a:cubicBezTo>
                  <a:cubicBezTo>
                    <a:pt x="218" y="288"/>
                    <a:pt x="221" y="276"/>
                    <a:pt x="217" y="265"/>
                  </a:cubicBezTo>
                  <a:cubicBezTo>
                    <a:pt x="204" y="220"/>
                    <a:pt x="197" y="172"/>
                    <a:pt x="193" y="132"/>
                  </a:cubicBezTo>
                  <a:cubicBezTo>
                    <a:pt x="189" y="92"/>
                    <a:pt x="188" y="59"/>
                    <a:pt x="188" y="43"/>
                  </a:cubicBezTo>
                  <a:cubicBezTo>
                    <a:pt x="188" y="39"/>
                    <a:pt x="188" y="36"/>
                    <a:pt x="188" y="34"/>
                  </a:cubicBezTo>
                  <a:cubicBezTo>
                    <a:pt x="188" y="33"/>
                    <a:pt x="188" y="33"/>
                    <a:pt x="188"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9" y="15"/>
                    <a:pt x="176" y="1"/>
                    <a:pt x="159" y="0"/>
                  </a:cubicBezTo>
                  <a:cubicBezTo>
                    <a:pt x="142" y="0"/>
                    <a:pt x="128" y="13"/>
                    <a:pt x="128"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Freeform 33"/>
            <p:cNvSpPr/>
            <p:nvPr/>
          </p:nvSpPr>
          <p:spPr bwMode="auto">
            <a:xfrm>
              <a:off x="2254250" y="7759700"/>
              <a:ext cx="252413" cy="452437"/>
            </a:xfrm>
            <a:custGeom>
              <a:avLst/>
              <a:gdLst>
                <a:gd name="T0" fmla="*/ 255 w 274"/>
                <a:gd name="T1" fmla="*/ 262 h 489"/>
                <a:gd name="T2" fmla="*/ 102 w 274"/>
                <a:gd name="T3" fmla="*/ 479 h 489"/>
                <a:gd name="T4" fmla="*/ 20 w 274"/>
                <a:gd name="T5" fmla="*/ 227 h 489"/>
                <a:gd name="T6" fmla="*/ 173 w 274"/>
                <a:gd name="T7" fmla="*/ 10 h 489"/>
                <a:gd name="T8" fmla="*/ 255 w 274"/>
                <a:gd name="T9" fmla="*/ 262 h 489"/>
              </a:gdLst>
              <a:ahLst/>
              <a:cxnLst>
                <a:cxn ang="0">
                  <a:pos x="T0" y="T1"/>
                </a:cxn>
                <a:cxn ang="0">
                  <a:pos x="T2" y="T3"/>
                </a:cxn>
                <a:cxn ang="0">
                  <a:pos x="T4" y="T5"/>
                </a:cxn>
                <a:cxn ang="0">
                  <a:pos x="T6" y="T7"/>
                </a:cxn>
                <a:cxn ang="0">
                  <a:pos x="T8" y="T9"/>
                </a:cxn>
              </a:cxnLst>
              <a:rect l="0" t="0" r="r" b="b"/>
              <a:pathLst>
                <a:path w="274" h="489">
                  <a:moveTo>
                    <a:pt x="255" y="262"/>
                  </a:moveTo>
                  <a:cubicBezTo>
                    <a:pt x="235" y="392"/>
                    <a:pt x="166" y="489"/>
                    <a:pt x="102" y="479"/>
                  </a:cubicBezTo>
                  <a:cubicBezTo>
                    <a:pt x="37" y="469"/>
                    <a:pt x="0" y="356"/>
                    <a:pt x="20" y="227"/>
                  </a:cubicBezTo>
                  <a:cubicBezTo>
                    <a:pt x="40" y="97"/>
                    <a:pt x="108" y="0"/>
                    <a:pt x="173" y="10"/>
                  </a:cubicBezTo>
                  <a:cubicBezTo>
                    <a:pt x="238" y="20"/>
                    <a:pt x="274" y="133"/>
                    <a:pt x="255" y="262"/>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Freeform 34"/>
            <p:cNvSpPr/>
            <p:nvPr/>
          </p:nvSpPr>
          <p:spPr bwMode="auto">
            <a:xfrm>
              <a:off x="2195512" y="7727950"/>
              <a:ext cx="201613" cy="490537"/>
            </a:xfrm>
            <a:custGeom>
              <a:avLst/>
              <a:gdLst>
                <a:gd name="T0" fmla="*/ 120 w 219"/>
                <a:gd name="T1" fmla="*/ 470 h 530"/>
                <a:gd name="T2" fmla="*/ 110 w 219"/>
                <a:gd name="T3" fmla="*/ 467 h 530"/>
                <a:gd name="T4" fmla="*/ 92 w 219"/>
                <a:gd name="T5" fmla="*/ 450 h 530"/>
                <a:gd name="T6" fmla="*/ 68 w 219"/>
                <a:gd name="T7" fmla="*/ 396 h 530"/>
                <a:gd name="T8" fmla="*/ 58 w 219"/>
                <a:gd name="T9" fmla="*/ 316 h 530"/>
                <a:gd name="T10" fmla="*/ 63 w 219"/>
                <a:gd name="T11" fmla="*/ 251 h 530"/>
                <a:gd name="T12" fmla="*/ 84 w 219"/>
                <a:gd name="T13" fmla="*/ 170 h 530"/>
                <a:gd name="T14" fmla="*/ 106 w 219"/>
                <a:gd name="T15" fmla="*/ 121 h 530"/>
                <a:gd name="T16" fmla="*/ 145 w 219"/>
                <a:gd name="T17" fmla="*/ 73 h 530"/>
                <a:gd name="T18" fmla="*/ 163 w 219"/>
                <a:gd name="T19" fmla="*/ 61 h 530"/>
                <a:gd name="T20" fmla="*/ 178 w 219"/>
                <a:gd name="T21" fmla="*/ 58 h 530"/>
                <a:gd name="T22" fmla="*/ 183 w 219"/>
                <a:gd name="T23" fmla="*/ 59 h 530"/>
                <a:gd name="T24" fmla="*/ 217 w 219"/>
                <a:gd name="T25" fmla="*/ 34 h 530"/>
                <a:gd name="T26" fmla="*/ 192 w 219"/>
                <a:gd name="T27" fmla="*/ 1 h 530"/>
                <a:gd name="T28" fmla="*/ 178 w 219"/>
                <a:gd name="T29" fmla="*/ 0 h 530"/>
                <a:gd name="T30" fmla="*/ 145 w 219"/>
                <a:gd name="T31" fmla="*/ 6 h 530"/>
                <a:gd name="T32" fmla="*/ 95 w 219"/>
                <a:gd name="T33" fmla="*/ 39 h 530"/>
                <a:gd name="T34" fmla="*/ 39 w 219"/>
                <a:gd name="T35" fmla="*/ 125 h 530"/>
                <a:gd name="T36" fmla="*/ 5 w 219"/>
                <a:gd name="T37" fmla="*/ 242 h 530"/>
                <a:gd name="T38" fmla="*/ 0 w 219"/>
                <a:gd name="T39" fmla="*/ 316 h 530"/>
                <a:gd name="T40" fmla="*/ 6 w 219"/>
                <a:gd name="T41" fmla="*/ 390 h 530"/>
                <a:gd name="T42" fmla="*/ 20 w 219"/>
                <a:gd name="T43" fmla="*/ 439 h 530"/>
                <a:gd name="T44" fmla="*/ 55 w 219"/>
                <a:gd name="T45" fmla="*/ 497 h 530"/>
                <a:gd name="T46" fmla="*/ 81 w 219"/>
                <a:gd name="T47" fmla="*/ 517 h 530"/>
                <a:gd name="T48" fmla="*/ 112 w 219"/>
                <a:gd name="T49" fmla="*/ 528 h 530"/>
                <a:gd name="T50" fmla="*/ 145 w 219"/>
                <a:gd name="T51" fmla="*/ 503 h 530"/>
                <a:gd name="T52" fmla="*/ 120 w 219"/>
                <a:gd name="T53" fmla="*/ 47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530">
                  <a:moveTo>
                    <a:pt x="120" y="470"/>
                  </a:moveTo>
                  <a:cubicBezTo>
                    <a:pt x="117" y="469"/>
                    <a:pt x="114" y="468"/>
                    <a:pt x="110" y="467"/>
                  </a:cubicBezTo>
                  <a:cubicBezTo>
                    <a:pt x="105" y="464"/>
                    <a:pt x="98" y="458"/>
                    <a:pt x="92" y="450"/>
                  </a:cubicBezTo>
                  <a:cubicBezTo>
                    <a:pt x="83" y="438"/>
                    <a:pt x="74" y="420"/>
                    <a:pt x="68" y="396"/>
                  </a:cubicBezTo>
                  <a:cubicBezTo>
                    <a:pt x="62" y="373"/>
                    <a:pt x="58" y="346"/>
                    <a:pt x="58" y="316"/>
                  </a:cubicBezTo>
                  <a:cubicBezTo>
                    <a:pt x="58" y="295"/>
                    <a:pt x="60" y="273"/>
                    <a:pt x="63" y="251"/>
                  </a:cubicBezTo>
                  <a:cubicBezTo>
                    <a:pt x="68" y="222"/>
                    <a:pt x="75" y="195"/>
                    <a:pt x="84" y="170"/>
                  </a:cubicBezTo>
                  <a:cubicBezTo>
                    <a:pt x="90" y="152"/>
                    <a:pt x="98" y="136"/>
                    <a:pt x="106" y="121"/>
                  </a:cubicBezTo>
                  <a:cubicBezTo>
                    <a:pt x="119" y="100"/>
                    <a:pt x="132" y="83"/>
                    <a:pt x="145" y="73"/>
                  </a:cubicBezTo>
                  <a:cubicBezTo>
                    <a:pt x="152" y="67"/>
                    <a:pt x="158" y="64"/>
                    <a:pt x="163" y="61"/>
                  </a:cubicBezTo>
                  <a:cubicBezTo>
                    <a:pt x="169" y="59"/>
                    <a:pt x="174" y="58"/>
                    <a:pt x="178" y="58"/>
                  </a:cubicBezTo>
                  <a:cubicBezTo>
                    <a:pt x="180" y="58"/>
                    <a:pt x="182" y="58"/>
                    <a:pt x="183" y="59"/>
                  </a:cubicBezTo>
                  <a:cubicBezTo>
                    <a:pt x="199" y="61"/>
                    <a:pt x="214" y="50"/>
                    <a:pt x="217" y="34"/>
                  </a:cubicBezTo>
                  <a:cubicBezTo>
                    <a:pt x="219" y="18"/>
                    <a:pt x="208" y="3"/>
                    <a:pt x="192" y="1"/>
                  </a:cubicBezTo>
                  <a:cubicBezTo>
                    <a:pt x="187" y="0"/>
                    <a:pt x="183" y="0"/>
                    <a:pt x="178" y="0"/>
                  </a:cubicBezTo>
                  <a:cubicBezTo>
                    <a:pt x="167" y="0"/>
                    <a:pt x="156" y="2"/>
                    <a:pt x="145" y="6"/>
                  </a:cubicBezTo>
                  <a:cubicBezTo>
                    <a:pt x="127" y="12"/>
                    <a:pt x="110" y="24"/>
                    <a:pt x="95" y="39"/>
                  </a:cubicBezTo>
                  <a:cubicBezTo>
                    <a:pt x="73" y="61"/>
                    <a:pt x="54" y="90"/>
                    <a:pt x="39" y="125"/>
                  </a:cubicBezTo>
                  <a:cubicBezTo>
                    <a:pt x="24" y="159"/>
                    <a:pt x="12" y="199"/>
                    <a:pt x="5" y="242"/>
                  </a:cubicBezTo>
                  <a:cubicBezTo>
                    <a:pt x="2" y="267"/>
                    <a:pt x="0" y="292"/>
                    <a:pt x="0" y="316"/>
                  </a:cubicBezTo>
                  <a:cubicBezTo>
                    <a:pt x="0" y="342"/>
                    <a:pt x="2" y="367"/>
                    <a:pt x="6" y="390"/>
                  </a:cubicBezTo>
                  <a:cubicBezTo>
                    <a:pt x="10" y="408"/>
                    <a:pt x="14" y="424"/>
                    <a:pt x="20" y="439"/>
                  </a:cubicBezTo>
                  <a:cubicBezTo>
                    <a:pt x="29" y="461"/>
                    <a:pt x="40" y="481"/>
                    <a:pt x="55" y="497"/>
                  </a:cubicBezTo>
                  <a:cubicBezTo>
                    <a:pt x="62" y="505"/>
                    <a:pt x="71" y="512"/>
                    <a:pt x="81" y="517"/>
                  </a:cubicBezTo>
                  <a:cubicBezTo>
                    <a:pt x="90" y="522"/>
                    <a:pt x="101" y="526"/>
                    <a:pt x="112" y="528"/>
                  </a:cubicBezTo>
                  <a:cubicBezTo>
                    <a:pt x="128" y="530"/>
                    <a:pt x="143" y="519"/>
                    <a:pt x="145" y="503"/>
                  </a:cubicBezTo>
                  <a:cubicBezTo>
                    <a:pt x="147" y="487"/>
                    <a:pt x="136" y="472"/>
                    <a:pt x="120" y="4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6" name="Freeform 35"/>
            <p:cNvSpPr/>
            <p:nvPr/>
          </p:nvSpPr>
          <p:spPr bwMode="auto">
            <a:xfrm>
              <a:off x="3579812" y="7802563"/>
              <a:ext cx="179388" cy="493712"/>
            </a:xfrm>
            <a:custGeom>
              <a:avLst/>
              <a:gdLst>
                <a:gd name="T0" fmla="*/ 32 w 195"/>
                <a:gd name="T1" fmla="*/ 59 h 534"/>
                <a:gd name="T2" fmla="*/ 34 w 195"/>
                <a:gd name="T3" fmla="*/ 59 h 534"/>
                <a:gd name="T4" fmla="*/ 47 w 195"/>
                <a:gd name="T5" fmla="*/ 61 h 534"/>
                <a:gd name="T6" fmla="*/ 60 w 195"/>
                <a:gd name="T7" fmla="*/ 69 h 534"/>
                <a:gd name="T8" fmla="*/ 85 w 195"/>
                <a:gd name="T9" fmla="*/ 96 h 534"/>
                <a:gd name="T10" fmla="*/ 118 w 195"/>
                <a:gd name="T11" fmla="*/ 165 h 534"/>
                <a:gd name="T12" fmla="*/ 135 w 195"/>
                <a:gd name="T13" fmla="*/ 260 h 534"/>
                <a:gd name="T14" fmla="*/ 136 w 195"/>
                <a:gd name="T15" fmla="*/ 291 h 534"/>
                <a:gd name="T16" fmla="*/ 129 w 195"/>
                <a:gd name="T17" fmla="*/ 366 h 534"/>
                <a:gd name="T18" fmla="*/ 116 w 195"/>
                <a:gd name="T19" fmla="*/ 413 h 534"/>
                <a:gd name="T20" fmla="*/ 87 w 195"/>
                <a:gd name="T21" fmla="*/ 460 h 534"/>
                <a:gd name="T22" fmla="*/ 73 w 195"/>
                <a:gd name="T23" fmla="*/ 470 h 534"/>
                <a:gd name="T24" fmla="*/ 60 w 195"/>
                <a:gd name="T25" fmla="*/ 474 h 534"/>
                <a:gd name="T26" fmla="*/ 33 w 195"/>
                <a:gd name="T27" fmla="*/ 505 h 534"/>
                <a:gd name="T28" fmla="*/ 64 w 195"/>
                <a:gd name="T29" fmla="*/ 533 h 534"/>
                <a:gd name="T30" fmla="*/ 96 w 195"/>
                <a:gd name="T31" fmla="*/ 524 h 534"/>
                <a:gd name="T32" fmla="*/ 120 w 195"/>
                <a:gd name="T33" fmla="*/ 509 h 534"/>
                <a:gd name="T34" fmla="*/ 153 w 195"/>
                <a:gd name="T35" fmla="*/ 470 h 534"/>
                <a:gd name="T36" fmla="*/ 184 w 195"/>
                <a:gd name="T37" fmla="*/ 390 h 534"/>
                <a:gd name="T38" fmla="*/ 195 w 195"/>
                <a:gd name="T39" fmla="*/ 291 h 534"/>
                <a:gd name="T40" fmla="*/ 194 w 195"/>
                <a:gd name="T41" fmla="*/ 256 h 534"/>
                <a:gd name="T42" fmla="*/ 178 w 195"/>
                <a:gd name="T43" fmla="*/ 161 h 534"/>
                <a:gd name="T44" fmla="*/ 155 w 195"/>
                <a:gd name="T45" fmla="*/ 99 h 534"/>
                <a:gd name="T46" fmla="*/ 105 w 195"/>
                <a:gd name="T47" fmla="*/ 30 h 534"/>
                <a:gd name="T48" fmla="*/ 72 w 195"/>
                <a:gd name="T49" fmla="*/ 8 h 534"/>
                <a:gd name="T50" fmla="*/ 34 w 195"/>
                <a:gd name="T51" fmla="*/ 0 h 534"/>
                <a:gd name="T52" fmla="*/ 28 w 195"/>
                <a:gd name="T53" fmla="*/ 0 h 534"/>
                <a:gd name="T54" fmla="*/ 1 w 195"/>
                <a:gd name="T55" fmla="*/ 32 h 534"/>
                <a:gd name="T56" fmla="*/ 32 w 195"/>
                <a:gd name="T57" fmla="*/ 5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 h="534">
                  <a:moveTo>
                    <a:pt x="32" y="59"/>
                  </a:moveTo>
                  <a:cubicBezTo>
                    <a:pt x="33" y="59"/>
                    <a:pt x="33" y="59"/>
                    <a:pt x="34" y="59"/>
                  </a:cubicBezTo>
                  <a:cubicBezTo>
                    <a:pt x="38" y="59"/>
                    <a:pt x="42" y="60"/>
                    <a:pt x="47" y="61"/>
                  </a:cubicBezTo>
                  <a:cubicBezTo>
                    <a:pt x="51" y="63"/>
                    <a:pt x="55" y="65"/>
                    <a:pt x="60" y="69"/>
                  </a:cubicBezTo>
                  <a:cubicBezTo>
                    <a:pt x="68" y="75"/>
                    <a:pt x="77" y="84"/>
                    <a:pt x="85" y="96"/>
                  </a:cubicBezTo>
                  <a:cubicBezTo>
                    <a:pt x="98" y="113"/>
                    <a:pt x="109" y="137"/>
                    <a:pt x="118" y="165"/>
                  </a:cubicBezTo>
                  <a:cubicBezTo>
                    <a:pt x="127" y="194"/>
                    <a:pt x="133" y="226"/>
                    <a:pt x="135" y="260"/>
                  </a:cubicBezTo>
                  <a:cubicBezTo>
                    <a:pt x="136" y="271"/>
                    <a:pt x="136" y="281"/>
                    <a:pt x="136" y="291"/>
                  </a:cubicBezTo>
                  <a:cubicBezTo>
                    <a:pt x="136" y="318"/>
                    <a:pt x="134" y="343"/>
                    <a:pt x="129" y="366"/>
                  </a:cubicBezTo>
                  <a:cubicBezTo>
                    <a:pt x="126" y="384"/>
                    <a:pt x="121" y="400"/>
                    <a:pt x="116" y="413"/>
                  </a:cubicBezTo>
                  <a:cubicBezTo>
                    <a:pt x="107" y="434"/>
                    <a:pt x="97" y="450"/>
                    <a:pt x="87" y="460"/>
                  </a:cubicBezTo>
                  <a:cubicBezTo>
                    <a:pt x="82" y="465"/>
                    <a:pt x="78" y="468"/>
                    <a:pt x="73" y="470"/>
                  </a:cubicBezTo>
                  <a:cubicBezTo>
                    <a:pt x="69" y="473"/>
                    <a:pt x="64" y="474"/>
                    <a:pt x="60" y="474"/>
                  </a:cubicBezTo>
                  <a:cubicBezTo>
                    <a:pt x="44" y="475"/>
                    <a:pt x="32" y="489"/>
                    <a:pt x="33" y="505"/>
                  </a:cubicBezTo>
                  <a:cubicBezTo>
                    <a:pt x="34" y="521"/>
                    <a:pt x="48" y="534"/>
                    <a:pt x="64" y="533"/>
                  </a:cubicBezTo>
                  <a:cubicBezTo>
                    <a:pt x="75" y="532"/>
                    <a:pt x="86" y="529"/>
                    <a:pt x="96" y="524"/>
                  </a:cubicBezTo>
                  <a:cubicBezTo>
                    <a:pt x="105" y="521"/>
                    <a:pt x="113" y="515"/>
                    <a:pt x="120" y="509"/>
                  </a:cubicBezTo>
                  <a:cubicBezTo>
                    <a:pt x="133" y="499"/>
                    <a:pt x="143" y="485"/>
                    <a:pt x="153" y="470"/>
                  </a:cubicBezTo>
                  <a:cubicBezTo>
                    <a:pt x="167" y="447"/>
                    <a:pt x="177" y="420"/>
                    <a:pt x="184" y="390"/>
                  </a:cubicBezTo>
                  <a:cubicBezTo>
                    <a:pt x="191" y="360"/>
                    <a:pt x="195" y="326"/>
                    <a:pt x="195" y="291"/>
                  </a:cubicBezTo>
                  <a:cubicBezTo>
                    <a:pt x="195" y="279"/>
                    <a:pt x="195" y="268"/>
                    <a:pt x="194" y="256"/>
                  </a:cubicBezTo>
                  <a:cubicBezTo>
                    <a:pt x="191" y="223"/>
                    <a:pt x="186" y="190"/>
                    <a:pt x="178" y="161"/>
                  </a:cubicBezTo>
                  <a:cubicBezTo>
                    <a:pt x="172" y="139"/>
                    <a:pt x="164" y="118"/>
                    <a:pt x="155" y="99"/>
                  </a:cubicBezTo>
                  <a:cubicBezTo>
                    <a:pt x="141" y="71"/>
                    <a:pt x="125" y="48"/>
                    <a:pt x="105" y="30"/>
                  </a:cubicBezTo>
                  <a:cubicBezTo>
                    <a:pt x="95" y="21"/>
                    <a:pt x="84" y="14"/>
                    <a:pt x="72" y="8"/>
                  </a:cubicBezTo>
                  <a:cubicBezTo>
                    <a:pt x="60" y="3"/>
                    <a:pt x="47" y="0"/>
                    <a:pt x="34" y="0"/>
                  </a:cubicBezTo>
                  <a:cubicBezTo>
                    <a:pt x="32" y="0"/>
                    <a:pt x="30" y="0"/>
                    <a:pt x="28" y="0"/>
                  </a:cubicBezTo>
                  <a:cubicBezTo>
                    <a:pt x="12" y="2"/>
                    <a:pt x="0" y="16"/>
                    <a:pt x="1" y="32"/>
                  </a:cubicBezTo>
                  <a:cubicBezTo>
                    <a:pt x="2" y="48"/>
                    <a:pt x="16" y="60"/>
                    <a:pt x="32"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 name="Freeform 36"/>
            <p:cNvSpPr/>
            <p:nvPr/>
          </p:nvSpPr>
          <p:spPr bwMode="auto">
            <a:xfrm>
              <a:off x="3436937" y="7446963"/>
              <a:ext cx="55563" cy="219075"/>
            </a:xfrm>
            <a:custGeom>
              <a:avLst/>
              <a:gdLst>
                <a:gd name="T0" fmla="*/ 1 w 61"/>
                <a:gd name="T1" fmla="*/ 92 h 238"/>
                <a:gd name="T2" fmla="*/ 0 w 61"/>
                <a:gd name="T3" fmla="*/ 204 h 238"/>
                <a:gd name="T4" fmla="*/ 0 w 61"/>
                <a:gd name="T5" fmla="*/ 212 h 238"/>
                <a:gd name="T6" fmla="*/ 1 w 61"/>
                <a:gd name="T7" fmla="*/ 215 h 238"/>
                <a:gd name="T8" fmla="*/ 2 w 61"/>
                <a:gd name="T9" fmla="*/ 219 h 238"/>
                <a:gd name="T10" fmla="*/ 5 w 61"/>
                <a:gd name="T11" fmla="*/ 225 h 238"/>
                <a:gd name="T12" fmla="*/ 19 w 61"/>
                <a:gd name="T13" fmla="*/ 237 h 238"/>
                <a:gd name="T14" fmla="*/ 40 w 61"/>
                <a:gd name="T15" fmla="*/ 236 h 238"/>
                <a:gd name="T16" fmla="*/ 54 w 61"/>
                <a:gd name="T17" fmla="*/ 226 h 238"/>
                <a:gd name="T18" fmla="*/ 58 w 61"/>
                <a:gd name="T19" fmla="*/ 216 h 238"/>
                <a:gd name="T20" fmla="*/ 35 w 61"/>
                <a:gd name="T21" fmla="*/ 180 h 238"/>
                <a:gd name="T22" fmla="*/ 28 w 61"/>
                <a:gd name="T23" fmla="*/ 209 h 238"/>
                <a:gd name="T24" fmla="*/ 1 w 61"/>
                <a:gd name="T25" fmla="*/ 204 h 238"/>
                <a:gd name="T26" fmla="*/ 1 w 61"/>
                <a:gd name="T27" fmla="*/ 203 h 238"/>
                <a:gd name="T28" fmla="*/ 1 w 61"/>
                <a:gd name="T29" fmla="*/ 201 h 238"/>
                <a:gd name="T30" fmla="*/ 29 w 61"/>
                <a:gd name="T31" fmla="*/ 209 h 238"/>
                <a:gd name="T32" fmla="*/ 29 w 61"/>
                <a:gd name="T33" fmla="*/ 209 h 238"/>
                <a:gd name="T34" fmla="*/ 1 w 61"/>
                <a:gd name="T35" fmla="*/ 201 h 238"/>
                <a:gd name="T36" fmla="*/ 2 w 61"/>
                <a:gd name="T37" fmla="*/ 199 h 238"/>
                <a:gd name="T38" fmla="*/ 3 w 61"/>
                <a:gd name="T39" fmla="*/ 196 h 238"/>
                <a:gd name="T40" fmla="*/ 29 w 61"/>
                <a:gd name="T41" fmla="*/ 209 h 238"/>
                <a:gd name="T42" fmla="*/ 29 w 61"/>
                <a:gd name="T43" fmla="*/ 209 h 238"/>
                <a:gd name="T44" fmla="*/ 3 w 61"/>
                <a:gd name="T45" fmla="*/ 196 h 238"/>
                <a:gd name="T46" fmla="*/ 5 w 61"/>
                <a:gd name="T47" fmla="*/ 193 h 238"/>
                <a:gd name="T48" fmla="*/ 12 w 61"/>
                <a:gd name="T49" fmla="*/ 186 h 238"/>
                <a:gd name="T50" fmla="*/ 30 w 61"/>
                <a:gd name="T51" fmla="*/ 209 h 238"/>
                <a:gd name="T52" fmla="*/ 30 w 61"/>
                <a:gd name="T53" fmla="*/ 209 h 238"/>
                <a:gd name="T54" fmla="*/ 12 w 61"/>
                <a:gd name="T55" fmla="*/ 186 h 238"/>
                <a:gd name="T56" fmla="*/ 19 w 61"/>
                <a:gd name="T57" fmla="*/ 182 h 238"/>
                <a:gd name="T58" fmla="*/ 30 w 61"/>
                <a:gd name="T59" fmla="*/ 180 h 238"/>
                <a:gd name="T60" fmla="*/ 30 w 61"/>
                <a:gd name="T61" fmla="*/ 209 h 238"/>
                <a:gd name="T62" fmla="*/ 30 w 61"/>
                <a:gd name="T63" fmla="*/ 209 h 238"/>
                <a:gd name="T64" fmla="*/ 30 w 61"/>
                <a:gd name="T65" fmla="*/ 180 h 238"/>
                <a:gd name="T66" fmla="*/ 37 w 61"/>
                <a:gd name="T67" fmla="*/ 181 h 238"/>
                <a:gd name="T68" fmla="*/ 48 w 61"/>
                <a:gd name="T69" fmla="*/ 186 h 238"/>
                <a:gd name="T70" fmla="*/ 30 w 61"/>
                <a:gd name="T71" fmla="*/ 209 h 238"/>
                <a:gd name="T72" fmla="*/ 30 w 61"/>
                <a:gd name="T73" fmla="*/ 209 h 238"/>
                <a:gd name="T74" fmla="*/ 48 w 61"/>
                <a:gd name="T75" fmla="*/ 186 h 238"/>
                <a:gd name="T76" fmla="*/ 53 w 61"/>
                <a:gd name="T77" fmla="*/ 192 h 238"/>
                <a:gd name="T78" fmla="*/ 57 w 61"/>
                <a:gd name="T79" fmla="*/ 198 h 238"/>
                <a:gd name="T80" fmla="*/ 30 w 61"/>
                <a:gd name="T81" fmla="*/ 209 h 238"/>
                <a:gd name="T82" fmla="*/ 30 w 61"/>
                <a:gd name="T83" fmla="*/ 209 h 238"/>
                <a:gd name="T84" fmla="*/ 57 w 61"/>
                <a:gd name="T85" fmla="*/ 198 h 238"/>
                <a:gd name="T86" fmla="*/ 58 w 61"/>
                <a:gd name="T87" fmla="*/ 201 h 238"/>
                <a:gd name="T88" fmla="*/ 58 w 61"/>
                <a:gd name="T89" fmla="*/ 204 h 238"/>
                <a:gd name="T90" fmla="*/ 30 w 61"/>
                <a:gd name="T91" fmla="*/ 209 h 238"/>
                <a:gd name="T92" fmla="*/ 33 w 61"/>
                <a:gd name="T93" fmla="*/ 208 h 238"/>
                <a:gd name="T94" fmla="*/ 58 w 61"/>
                <a:gd name="T95" fmla="*/ 204 h 238"/>
                <a:gd name="T96" fmla="*/ 59 w 61"/>
                <a:gd name="T97" fmla="*/ 206 h 238"/>
                <a:gd name="T98" fmla="*/ 59 w 61"/>
                <a:gd name="T99" fmla="*/ 207 h 238"/>
                <a:gd name="T100" fmla="*/ 42 w 61"/>
                <a:gd name="T101" fmla="*/ 208 h 238"/>
                <a:gd name="T102" fmla="*/ 58 w 61"/>
                <a:gd name="T103" fmla="*/ 207 h 238"/>
                <a:gd name="T104" fmla="*/ 59 w 61"/>
                <a:gd name="T105" fmla="*/ 207 h 238"/>
                <a:gd name="T106" fmla="*/ 59 w 61"/>
                <a:gd name="T107" fmla="*/ 207 h 238"/>
                <a:gd name="T108" fmla="*/ 59 w 61"/>
                <a:gd name="T109" fmla="*/ 190 h 238"/>
                <a:gd name="T110" fmla="*/ 60 w 61"/>
                <a:gd name="T111" fmla="*/ 49 h 238"/>
                <a:gd name="T112" fmla="*/ 31 w 61"/>
                <a:gd name="T11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238">
                  <a:moveTo>
                    <a:pt x="1" y="30"/>
                  </a:moveTo>
                  <a:cubicBezTo>
                    <a:pt x="1" y="30"/>
                    <a:pt x="1" y="58"/>
                    <a:pt x="1" y="92"/>
                  </a:cubicBezTo>
                  <a:cubicBezTo>
                    <a:pt x="0" y="126"/>
                    <a:pt x="0" y="166"/>
                    <a:pt x="0" y="190"/>
                  </a:cubicBezTo>
                  <a:cubicBezTo>
                    <a:pt x="0" y="196"/>
                    <a:pt x="0" y="201"/>
                    <a:pt x="0" y="204"/>
                  </a:cubicBezTo>
                  <a:cubicBezTo>
                    <a:pt x="0" y="206"/>
                    <a:pt x="0" y="208"/>
                    <a:pt x="0" y="209"/>
                  </a:cubicBezTo>
                  <a:cubicBezTo>
                    <a:pt x="0" y="210"/>
                    <a:pt x="0" y="211"/>
                    <a:pt x="0" y="212"/>
                  </a:cubicBezTo>
                  <a:cubicBezTo>
                    <a:pt x="0" y="212"/>
                    <a:pt x="0" y="213"/>
                    <a:pt x="0" y="213"/>
                  </a:cubicBezTo>
                  <a:cubicBezTo>
                    <a:pt x="1" y="214"/>
                    <a:pt x="1" y="214"/>
                    <a:pt x="1" y="215"/>
                  </a:cubicBezTo>
                  <a:cubicBezTo>
                    <a:pt x="1" y="215"/>
                    <a:pt x="1" y="216"/>
                    <a:pt x="1" y="217"/>
                  </a:cubicBezTo>
                  <a:cubicBezTo>
                    <a:pt x="1" y="217"/>
                    <a:pt x="2" y="218"/>
                    <a:pt x="2" y="219"/>
                  </a:cubicBezTo>
                  <a:cubicBezTo>
                    <a:pt x="2" y="220"/>
                    <a:pt x="3" y="221"/>
                    <a:pt x="3" y="222"/>
                  </a:cubicBezTo>
                  <a:cubicBezTo>
                    <a:pt x="4" y="223"/>
                    <a:pt x="4" y="224"/>
                    <a:pt x="5" y="225"/>
                  </a:cubicBezTo>
                  <a:cubicBezTo>
                    <a:pt x="6" y="227"/>
                    <a:pt x="8" y="230"/>
                    <a:pt x="12" y="233"/>
                  </a:cubicBezTo>
                  <a:cubicBezTo>
                    <a:pt x="14" y="234"/>
                    <a:pt x="16" y="235"/>
                    <a:pt x="19" y="237"/>
                  </a:cubicBezTo>
                  <a:cubicBezTo>
                    <a:pt x="22" y="238"/>
                    <a:pt x="26" y="238"/>
                    <a:pt x="30" y="238"/>
                  </a:cubicBezTo>
                  <a:cubicBezTo>
                    <a:pt x="33" y="238"/>
                    <a:pt x="37" y="238"/>
                    <a:pt x="40" y="236"/>
                  </a:cubicBezTo>
                  <a:cubicBezTo>
                    <a:pt x="43" y="235"/>
                    <a:pt x="46" y="234"/>
                    <a:pt x="47" y="232"/>
                  </a:cubicBezTo>
                  <a:cubicBezTo>
                    <a:pt x="51" y="230"/>
                    <a:pt x="52" y="228"/>
                    <a:pt x="54" y="226"/>
                  </a:cubicBezTo>
                  <a:cubicBezTo>
                    <a:pt x="56" y="223"/>
                    <a:pt x="56" y="221"/>
                    <a:pt x="57" y="220"/>
                  </a:cubicBezTo>
                  <a:cubicBezTo>
                    <a:pt x="58" y="218"/>
                    <a:pt x="58" y="217"/>
                    <a:pt x="58" y="216"/>
                  </a:cubicBezTo>
                  <a:cubicBezTo>
                    <a:pt x="58" y="215"/>
                    <a:pt x="58" y="214"/>
                    <a:pt x="58" y="214"/>
                  </a:cubicBezTo>
                  <a:cubicBezTo>
                    <a:pt x="61" y="198"/>
                    <a:pt x="51" y="183"/>
                    <a:pt x="35" y="180"/>
                  </a:cubicBezTo>
                  <a:cubicBezTo>
                    <a:pt x="19" y="177"/>
                    <a:pt x="4" y="188"/>
                    <a:pt x="1" y="204"/>
                  </a:cubicBezTo>
                  <a:cubicBezTo>
                    <a:pt x="28" y="209"/>
                    <a:pt x="28" y="209"/>
                    <a:pt x="28" y="209"/>
                  </a:cubicBezTo>
                  <a:cubicBezTo>
                    <a:pt x="1" y="203"/>
                    <a:pt x="1" y="203"/>
                    <a:pt x="1" y="203"/>
                  </a:cubicBezTo>
                  <a:cubicBezTo>
                    <a:pt x="1" y="203"/>
                    <a:pt x="1" y="204"/>
                    <a:pt x="1" y="204"/>
                  </a:cubicBezTo>
                  <a:cubicBezTo>
                    <a:pt x="28" y="209"/>
                    <a:pt x="28" y="209"/>
                    <a:pt x="28" y="209"/>
                  </a:cubicBezTo>
                  <a:cubicBezTo>
                    <a:pt x="1" y="203"/>
                    <a:pt x="1" y="203"/>
                    <a:pt x="1" y="203"/>
                  </a:cubicBezTo>
                  <a:cubicBezTo>
                    <a:pt x="29" y="209"/>
                    <a:pt x="29" y="209"/>
                    <a:pt x="29" y="209"/>
                  </a:cubicBezTo>
                  <a:cubicBezTo>
                    <a:pt x="1" y="201"/>
                    <a:pt x="1" y="201"/>
                    <a:pt x="1" y="201"/>
                  </a:cubicBezTo>
                  <a:cubicBezTo>
                    <a:pt x="1" y="202"/>
                    <a:pt x="1" y="202"/>
                    <a:pt x="1" y="203"/>
                  </a:cubicBezTo>
                  <a:cubicBezTo>
                    <a:pt x="29" y="209"/>
                    <a:pt x="29" y="209"/>
                    <a:pt x="29" y="209"/>
                  </a:cubicBezTo>
                  <a:cubicBezTo>
                    <a:pt x="1" y="201"/>
                    <a:pt x="1" y="201"/>
                    <a:pt x="1" y="201"/>
                  </a:cubicBezTo>
                  <a:cubicBezTo>
                    <a:pt x="29" y="209"/>
                    <a:pt x="29" y="209"/>
                    <a:pt x="29" y="209"/>
                  </a:cubicBezTo>
                  <a:cubicBezTo>
                    <a:pt x="2" y="199"/>
                    <a:pt x="2" y="199"/>
                    <a:pt x="2" y="199"/>
                  </a:cubicBezTo>
                  <a:cubicBezTo>
                    <a:pt x="2" y="200"/>
                    <a:pt x="2" y="200"/>
                    <a:pt x="1" y="201"/>
                  </a:cubicBezTo>
                  <a:cubicBezTo>
                    <a:pt x="29" y="209"/>
                    <a:pt x="29" y="209"/>
                    <a:pt x="29" y="209"/>
                  </a:cubicBezTo>
                  <a:cubicBezTo>
                    <a:pt x="2" y="199"/>
                    <a:pt x="2" y="199"/>
                    <a:pt x="2" y="199"/>
                  </a:cubicBezTo>
                  <a:cubicBezTo>
                    <a:pt x="29" y="209"/>
                    <a:pt x="29" y="209"/>
                    <a:pt x="29" y="209"/>
                  </a:cubicBezTo>
                  <a:cubicBezTo>
                    <a:pt x="3" y="196"/>
                    <a:pt x="3" y="196"/>
                    <a:pt x="3" y="196"/>
                  </a:cubicBezTo>
                  <a:cubicBezTo>
                    <a:pt x="3" y="197"/>
                    <a:pt x="3" y="198"/>
                    <a:pt x="2" y="199"/>
                  </a:cubicBezTo>
                  <a:cubicBezTo>
                    <a:pt x="29" y="209"/>
                    <a:pt x="29" y="209"/>
                    <a:pt x="29" y="209"/>
                  </a:cubicBezTo>
                  <a:cubicBezTo>
                    <a:pt x="3" y="196"/>
                    <a:pt x="3" y="196"/>
                    <a:pt x="3" y="196"/>
                  </a:cubicBezTo>
                  <a:cubicBezTo>
                    <a:pt x="29" y="209"/>
                    <a:pt x="29" y="209"/>
                    <a:pt x="29" y="209"/>
                  </a:cubicBezTo>
                  <a:cubicBezTo>
                    <a:pt x="5" y="193"/>
                    <a:pt x="5" y="193"/>
                    <a:pt x="5" y="193"/>
                  </a:cubicBezTo>
                  <a:cubicBezTo>
                    <a:pt x="4" y="194"/>
                    <a:pt x="4" y="195"/>
                    <a:pt x="3" y="196"/>
                  </a:cubicBezTo>
                  <a:cubicBezTo>
                    <a:pt x="29" y="209"/>
                    <a:pt x="29" y="209"/>
                    <a:pt x="29" y="209"/>
                  </a:cubicBezTo>
                  <a:cubicBezTo>
                    <a:pt x="5" y="193"/>
                    <a:pt x="5" y="193"/>
                    <a:pt x="5" y="193"/>
                  </a:cubicBezTo>
                  <a:cubicBezTo>
                    <a:pt x="30" y="209"/>
                    <a:pt x="30" y="209"/>
                    <a:pt x="30" y="209"/>
                  </a:cubicBezTo>
                  <a:cubicBezTo>
                    <a:pt x="12" y="186"/>
                    <a:pt x="12" y="186"/>
                    <a:pt x="12" y="186"/>
                  </a:cubicBezTo>
                  <a:cubicBezTo>
                    <a:pt x="8" y="189"/>
                    <a:pt x="6" y="191"/>
                    <a:pt x="5" y="193"/>
                  </a:cubicBezTo>
                  <a:cubicBezTo>
                    <a:pt x="30" y="209"/>
                    <a:pt x="30" y="209"/>
                    <a:pt x="30" y="209"/>
                  </a:cubicBezTo>
                  <a:cubicBezTo>
                    <a:pt x="12" y="186"/>
                    <a:pt x="12" y="186"/>
                    <a:pt x="12" y="186"/>
                  </a:cubicBezTo>
                  <a:cubicBezTo>
                    <a:pt x="30" y="209"/>
                    <a:pt x="30" y="209"/>
                    <a:pt x="30" y="209"/>
                  </a:cubicBezTo>
                  <a:cubicBezTo>
                    <a:pt x="19" y="182"/>
                    <a:pt x="19" y="182"/>
                    <a:pt x="19" y="182"/>
                  </a:cubicBezTo>
                  <a:cubicBezTo>
                    <a:pt x="16" y="183"/>
                    <a:pt x="14" y="184"/>
                    <a:pt x="12" y="186"/>
                  </a:cubicBezTo>
                  <a:cubicBezTo>
                    <a:pt x="30" y="209"/>
                    <a:pt x="30" y="209"/>
                    <a:pt x="30" y="209"/>
                  </a:cubicBezTo>
                  <a:cubicBezTo>
                    <a:pt x="19" y="182"/>
                    <a:pt x="19" y="182"/>
                    <a:pt x="19" y="182"/>
                  </a:cubicBezTo>
                  <a:cubicBezTo>
                    <a:pt x="30" y="209"/>
                    <a:pt x="30" y="209"/>
                    <a:pt x="30" y="209"/>
                  </a:cubicBezTo>
                  <a:cubicBezTo>
                    <a:pt x="30" y="180"/>
                    <a:pt x="30" y="180"/>
                    <a:pt x="30" y="180"/>
                  </a:cubicBezTo>
                  <a:cubicBezTo>
                    <a:pt x="26" y="180"/>
                    <a:pt x="22" y="181"/>
                    <a:pt x="19" y="182"/>
                  </a:cubicBezTo>
                  <a:cubicBezTo>
                    <a:pt x="30" y="209"/>
                    <a:pt x="30" y="209"/>
                    <a:pt x="30" y="209"/>
                  </a:cubicBezTo>
                  <a:cubicBezTo>
                    <a:pt x="30" y="180"/>
                    <a:pt x="30" y="180"/>
                    <a:pt x="30" y="180"/>
                  </a:cubicBezTo>
                  <a:cubicBezTo>
                    <a:pt x="30" y="209"/>
                    <a:pt x="30" y="209"/>
                    <a:pt x="30" y="209"/>
                  </a:cubicBezTo>
                  <a:cubicBezTo>
                    <a:pt x="37" y="181"/>
                    <a:pt x="37" y="181"/>
                    <a:pt x="37" y="181"/>
                  </a:cubicBezTo>
                  <a:cubicBezTo>
                    <a:pt x="35" y="180"/>
                    <a:pt x="32" y="180"/>
                    <a:pt x="30" y="180"/>
                  </a:cubicBezTo>
                  <a:cubicBezTo>
                    <a:pt x="30" y="209"/>
                    <a:pt x="30" y="209"/>
                    <a:pt x="30" y="209"/>
                  </a:cubicBezTo>
                  <a:cubicBezTo>
                    <a:pt x="37" y="181"/>
                    <a:pt x="37" y="181"/>
                    <a:pt x="37" y="181"/>
                  </a:cubicBezTo>
                  <a:cubicBezTo>
                    <a:pt x="30" y="209"/>
                    <a:pt x="30" y="209"/>
                    <a:pt x="30" y="209"/>
                  </a:cubicBezTo>
                  <a:cubicBezTo>
                    <a:pt x="48" y="186"/>
                    <a:pt x="48" y="186"/>
                    <a:pt x="48" y="186"/>
                  </a:cubicBezTo>
                  <a:cubicBezTo>
                    <a:pt x="45" y="184"/>
                    <a:pt x="42" y="182"/>
                    <a:pt x="37" y="181"/>
                  </a:cubicBezTo>
                  <a:cubicBezTo>
                    <a:pt x="30" y="209"/>
                    <a:pt x="30" y="209"/>
                    <a:pt x="30" y="209"/>
                  </a:cubicBezTo>
                  <a:cubicBezTo>
                    <a:pt x="48" y="186"/>
                    <a:pt x="48" y="186"/>
                    <a:pt x="48" y="186"/>
                  </a:cubicBezTo>
                  <a:cubicBezTo>
                    <a:pt x="30" y="209"/>
                    <a:pt x="30" y="209"/>
                    <a:pt x="30" y="209"/>
                  </a:cubicBezTo>
                  <a:cubicBezTo>
                    <a:pt x="53" y="192"/>
                    <a:pt x="53" y="192"/>
                    <a:pt x="53" y="192"/>
                  </a:cubicBezTo>
                  <a:cubicBezTo>
                    <a:pt x="52" y="190"/>
                    <a:pt x="50" y="188"/>
                    <a:pt x="48" y="186"/>
                  </a:cubicBezTo>
                  <a:cubicBezTo>
                    <a:pt x="30" y="209"/>
                    <a:pt x="30" y="209"/>
                    <a:pt x="30" y="209"/>
                  </a:cubicBezTo>
                  <a:cubicBezTo>
                    <a:pt x="53" y="192"/>
                    <a:pt x="53" y="192"/>
                    <a:pt x="53" y="192"/>
                  </a:cubicBezTo>
                  <a:cubicBezTo>
                    <a:pt x="30" y="209"/>
                    <a:pt x="30" y="209"/>
                    <a:pt x="30" y="209"/>
                  </a:cubicBezTo>
                  <a:cubicBezTo>
                    <a:pt x="57" y="198"/>
                    <a:pt x="57" y="198"/>
                    <a:pt x="57" y="198"/>
                  </a:cubicBezTo>
                  <a:cubicBezTo>
                    <a:pt x="56" y="196"/>
                    <a:pt x="55" y="195"/>
                    <a:pt x="53" y="192"/>
                  </a:cubicBezTo>
                  <a:cubicBezTo>
                    <a:pt x="30" y="209"/>
                    <a:pt x="30" y="209"/>
                    <a:pt x="30" y="209"/>
                  </a:cubicBezTo>
                  <a:cubicBezTo>
                    <a:pt x="57" y="198"/>
                    <a:pt x="57" y="198"/>
                    <a:pt x="57" y="198"/>
                  </a:cubicBezTo>
                  <a:cubicBezTo>
                    <a:pt x="30" y="209"/>
                    <a:pt x="30" y="209"/>
                    <a:pt x="30" y="209"/>
                  </a:cubicBezTo>
                  <a:cubicBezTo>
                    <a:pt x="58" y="201"/>
                    <a:pt x="58" y="201"/>
                    <a:pt x="58" y="201"/>
                  </a:cubicBezTo>
                  <a:cubicBezTo>
                    <a:pt x="57" y="200"/>
                    <a:pt x="57" y="199"/>
                    <a:pt x="57" y="198"/>
                  </a:cubicBezTo>
                  <a:cubicBezTo>
                    <a:pt x="30" y="209"/>
                    <a:pt x="30" y="209"/>
                    <a:pt x="30" y="209"/>
                  </a:cubicBezTo>
                  <a:cubicBezTo>
                    <a:pt x="58" y="201"/>
                    <a:pt x="58" y="201"/>
                    <a:pt x="58" y="201"/>
                  </a:cubicBezTo>
                  <a:cubicBezTo>
                    <a:pt x="30" y="209"/>
                    <a:pt x="30" y="209"/>
                    <a:pt x="30" y="209"/>
                  </a:cubicBezTo>
                  <a:cubicBezTo>
                    <a:pt x="58" y="204"/>
                    <a:pt x="58" y="204"/>
                    <a:pt x="58" y="204"/>
                  </a:cubicBezTo>
                  <a:cubicBezTo>
                    <a:pt x="58" y="203"/>
                    <a:pt x="58" y="203"/>
                    <a:pt x="58" y="201"/>
                  </a:cubicBezTo>
                  <a:cubicBezTo>
                    <a:pt x="30" y="209"/>
                    <a:pt x="30" y="209"/>
                    <a:pt x="30" y="209"/>
                  </a:cubicBezTo>
                  <a:cubicBezTo>
                    <a:pt x="58" y="204"/>
                    <a:pt x="58" y="204"/>
                    <a:pt x="58" y="204"/>
                  </a:cubicBezTo>
                  <a:cubicBezTo>
                    <a:pt x="33" y="208"/>
                    <a:pt x="33" y="208"/>
                    <a:pt x="33" y="208"/>
                  </a:cubicBezTo>
                  <a:cubicBezTo>
                    <a:pt x="59" y="206"/>
                    <a:pt x="59" y="206"/>
                    <a:pt x="59" y="206"/>
                  </a:cubicBezTo>
                  <a:cubicBezTo>
                    <a:pt x="59" y="206"/>
                    <a:pt x="59" y="205"/>
                    <a:pt x="58" y="204"/>
                  </a:cubicBezTo>
                  <a:cubicBezTo>
                    <a:pt x="33" y="208"/>
                    <a:pt x="33" y="208"/>
                    <a:pt x="33" y="208"/>
                  </a:cubicBezTo>
                  <a:cubicBezTo>
                    <a:pt x="59" y="206"/>
                    <a:pt x="59" y="206"/>
                    <a:pt x="59" y="206"/>
                  </a:cubicBezTo>
                  <a:cubicBezTo>
                    <a:pt x="42" y="208"/>
                    <a:pt x="42" y="208"/>
                    <a:pt x="42" y="208"/>
                  </a:cubicBezTo>
                  <a:cubicBezTo>
                    <a:pt x="59" y="207"/>
                    <a:pt x="59" y="207"/>
                    <a:pt x="59" y="207"/>
                  </a:cubicBezTo>
                  <a:cubicBezTo>
                    <a:pt x="59" y="206"/>
                    <a:pt x="59" y="206"/>
                    <a:pt x="59" y="206"/>
                  </a:cubicBezTo>
                  <a:cubicBezTo>
                    <a:pt x="42" y="208"/>
                    <a:pt x="42" y="208"/>
                    <a:pt x="42" y="208"/>
                  </a:cubicBezTo>
                  <a:cubicBezTo>
                    <a:pt x="59" y="207"/>
                    <a:pt x="59" y="207"/>
                    <a:pt x="59" y="207"/>
                  </a:cubicBezTo>
                  <a:cubicBezTo>
                    <a:pt x="58" y="207"/>
                    <a:pt x="58" y="207"/>
                    <a:pt x="58" y="207"/>
                  </a:cubicBezTo>
                  <a:cubicBezTo>
                    <a:pt x="59" y="207"/>
                    <a:pt x="59" y="207"/>
                    <a:pt x="59" y="207"/>
                  </a:cubicBezTo>
                  <a:cubicBezTo>
                    <a:pt x="59" y="207"/>
                    <a:pt x="59" y="207"/>
                    <a:pt x="59" y="207"/>
                  </a:cubicBezTo>
                  <a:cubicBezTo>
                    <a:pt x="58" y="207"/>
                    <a:pt x="58" y="207"/>
                    <a:pt x="58" y="207"/>
                  </a:cubicBezTo>
                  <a:cubicBezTo>
                    <a:pt x="59" y="207"/>
                    <a:pt x="59" y="207"/>
                    <a:pt x="59" y="207"/>
                  </a:cubicBezTo>
                  <a:cubicBezTo>
                    <a:pt x="59" y="206"/>
                    <a:pt x="59" y="206"/>
                    <a:pt x="59" y="205"/>
                  </a:cubicBezTo>
                  <a:cubicBezTo>
                    <a:pt x="59" y="202"/>
                    <a:pt x="59" y="196"/>
                    <a:pt x="59" y="190"/>
                  </a:cubicBezTo>
                  <a:cubicBezTo>
                    <a:pt x="59" y="167"/>
                    <a:pt x="59" y="127"/>
                    <a:pt x="59" y="93"/>
                  </a:cubicBezTo>
                  <a:cubicBezTo>
                    <a:pt x="59" y="76"/>
                    <a:pt x="60" y="60"/>
                    <a:pt x="60" y="49"/>
                  </a:cubicBezTo>
                  <a:cubicBezTo>
                    <a:pt x="60" y="37"/>
                    <a:pt x="60" y="30"/>
                    <a:pt x="60" y="30"/>
                  </a:cubicBezTo>
                  <a:cubicBezTo>
                    <a:pt x="60" y="14"/>
                    <a:pt x="47" y="1"/>
                    <a:pt x="31" y="1"/>
                  </a:cubicBezTo>
                  <a:cubicBezTo>
                    <a:pt x="15" y="0"/>
                    <a:pt x="1" y="13"/>
                    <a:pt x="1"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 name="Freeform 37"/>
            <p:cNvSpPr/>
            <p:nvPr/>
          </p:nvSpPr>
          <p:spPr bwMode="auto">
            <a:xfrm>
              <a:off x="3454400" y="7704138"/>
              <a:ext cx="98425" cy="95250"/>
            </a:xfrm>
            <a:custGeom>
              <a:avLst/>
              <a:gdLst>
                <a:gd name="T0" fmla="*/ 34 w 107"/>
                <a:gd name="T1" fmla="*/ 75 h 103"/>
                <a:gd name="T2" fmla="*/ 56 w 107"/>
                <a:gd name="T3" fmla="*/ 95 h 103"/>
                <a:gd name="T4" fmla="*/ 62 w 107"/>
                <a:gd name="T5" fmla="*/ 99 h 103"/>
                <a:gd name="T6" fmla="*/ 69 w 107"/>
                <a:gd name="T7" fmla="*/ 102 h 103"/>
                <a:gd name="T8" fmla="*/ 87 w 107"/>
                <a:gd name="T9" fmla="*/ 102 h 103"/>
                <a:gd name="T10" fmla="*/ 101 w 107"/>
                <a:gd name="T11" fmla="*/ 91 h 103"/>
                <a:gd name="T12" fmla="*/ 107 w 107"/>
                <a:gd name="T13" fmla="*/ 74 h 103"/>
                <a:gd name="T14" fmla="*/ 105 w 107"/>
                <a:gd name="T15" fmla="*/ 63 h 103"/>
                <a:gd name="T16" fmla="*/ 50 w 107"/>
                <a:gd name="T17" fmla="*/ 85 h 103"/>
                <a:gd name="T18" fmla="*/ 49 w 107"/>
                <a:gd name="T19" fmla="*/ 81 h 103"/>
                <a:gd name="T20" fmla="*/ 77 w 107"/>
                <a:gd name="T21" fmla="*/ 74 h 103"/>
                <a:gd name="T22" fmla="*/ 77 w 107"/>
                <a:gd name="T23" fmla="*/ 74 h 103"/>
                <a:gd name="T24" fmla="*/ 49 w 107"/>
                <a:gd name="T25" fmla="*/ 81 h 103"/>
                <a:gd name="T26" fmla="*/ 48 w 107"/>
                <a:gd name="T27" fmla="*/ 74 h 103"/>
                <a:gd name="T28" fmla="*/ 50 w 107"/>
                <a:gd name="T29" fmla="*/ 65 h 103"/>
                <a:gd name="T30" fmla="*/ 77 w 107"/>
                <a:gd name="T31" fmla="*/ 74 h 103"/>
                <a:gd name="T32" fmla="*/ 77 w 107"/>
                <a:gd name="T33" fmla="*/ 74 h 103"/>
                <a:gd name="T34" fmla="*/ 50 w 107"/>
                <a:gd name="T35" fmla="*/ 65 h 103"/>
                <a:gd name="T36" fmla="*/ 54 w 107"/>
                <a:gd name="T37" fmla="*/ 56 h 103"/>
                <a:gd name="T38" fmla="*/ 60 w 107"/>
                <a:gd name="T39" fmla="*/ 50 h 103"/>
                <a:gd name="T40" fmla="*/ 77 w 107"/>
                <a:gd name="T41" fmla="*/ 74 h 103"/>
                <a:gd name="T42" fmla="*/ 77 w 107"/>
                <a:gd name="T43" fmla="*/ 74 h 103"/>
                <a:gd name="T44" fmla="*/ 60 w 107"/>
                <a:gd name="T45" fmla="*/ 50 h 103"/>
                <a:gd name="T46" fmla="*/ 70 w 107"/>
                <a:gd name="T47" fmla="*/ 46 h 103"/>
                <a:gd name="T48" fmla="*/ 77 w 107"/>
                <a:gd name="T49" fmla="*/ 45 h 103"/>
                <a:gd name="T50" fmla="*/ 77 w 107"/>
                <a:gd name="T51" fmla="*/ 74 h 103"/>
                <a:gd name="T52" fmla="*/ 77 w 107"/>
                <a:gd name="T53" fmla="*/ 74 h 103"/>
                <a:gd name="T54" fmla="*/ 77 w 107"/>
                <a:gd name="T55" fmla="*/ 45 h 103"/>
                <a:gd name="T56" fmla="*/ 86 w 107"/>
                <a:gd name="T57" fmla="*/ 46 h 103"/>
                <a:gd name="T58" fmla="*/ 89 w 107"/>
                <a:gd name="T59" fmla="*/ 47 h 103"/>
                <a:gd name="T60" fmla="*/ 77 w 107"/>
                <a:gd name="T61" fmla="*/ 74 h 103"/>
                <a:gd name="T62" fmla="*/ 78 w 107"/>
                <a:gd name="T63" fmla="*/ 73 h 103"/>
                <a:gd name="T64" fmla="*/ 89 w 107"/>
                <a:gd name="T65" fmla="*/ 47 h 103"/>
                <a:gd name="T66" fmla="*/ 92 w 107"/>
                <a:gd name="T67" fmla="*/ 49 h 103"/>
                <a:gd name="T68" fmla="*/ 94 w 107"/>
                <a:gd name="T69" fmla="*/ 50 h 103"/>
                <a:gd name="T70" fmla="*/ 80 w 107"/>
                <a:gd name="T71" fmla="*/ 69 h 103"/>
                <a:gd name="T72" fmla="*/ 87 w 107"/>
                <a:gd name="T73" fmla="*/ 60 h 103"/>
                <a:gd name="T74" fmla="*/ 94 w 107"/>
                <a:gd name="T75" fmla="*/ 50 h 103"/>
                <a:gd name="T76" fmla="*/ 94 w 107"/>
                <a:gd name="T77" fmla="*/ 50 h 103"/>
                <a:gd name="T78" fmla="*/ 94 w 107"/>
                <a:gd name="T79" fmla="*/ 50 h 103"/>
                <a:gd name="T80" fmla="*/ 92 w 107"/>
                <a:gd name="T81" fmla="*/ 53 h 103"/>
                <a:gd name="T82" fmla="*/ 94 w 107"/>
                <a:gd name="T83" fmla="*/ 50 h 103"/>
                <a:gd name="T84" fmla="*/ 67 w 107"/>
                <a:gd name="T85" fmla="*/ 25 h 103"/>
                <a:gd name="T86" fmla="*/ 54 w 107"/>
                <a:gd name="T87" fmla="*/ 13 h 103"/>
                <a:gd name="T88" fmla="*/ 12 w 107"/>
                <a:gd name="T8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03">
                  <a:moveTo>
                    <a:pt x="13" y="54"/>
                  </a:moveTo>
                  <a:cubicBezTo>
                    <a:pt x="13" y="54"/>
                    <a:pt x="23" y="64"/>
                    <a:pt x="34" y="75"/>
                  </a:cubicBezTo>
                  <a:cubicBezTo>
                    <a:pt x="40" y="80"/>
                    <a:pt x="46" y="85"/>
                    <a:pt x="50" y="89"/>
                  </a:cubicBezTo>
                  <a:cubicBezTo>
                    <a:pt x="52" y="91"/>
                    <a:pt x="54" y="93"/>
                    <a:pt x="56" y="95"/>
                  </a:cubicBezTo>
                  <a:cubicBezTo>
                    <a:pt x="57" y="95"/>
                    <a:pt x="58" y="96"/>
                    <a:pt x="59" y="97"/>
                  </a:cubicBezTo>
                  <a:cubicBezTo>
                    <a:pt x="60" y="97"/>
                    <a:pt x="60" y="98"/>
                    <a:pt x="62" y="99"/>
                  </a:cubicBezTo>
                  <a:cubicBezTo>
                    <a:pt x="63" y="99"/>
                    <a:pt x="63" y="100"/>
                    <a:pt x="65" y="101"/>
                  </a:cubicBezTo>
                  <a:cubicBezTo>
                    <a:pt x="66" y="101"/>
                    <a:pt x="67" y="102"/>
                    <a:pt x="69" y="102"/>
                  </a:cubicBezTo>
                  <a:cubicBezTo>
                    <a:pt x="71" y="103"/>
                    <a:pt x="73" y="103"/>
                    <a:pt x="77" y="103"/>
                  </a:cubicBezTo>
                  <a:cubicBezTo>
                    <a:pt x="80" y="103"/>
                    <a:pt x="83" y="103"/>
                    <a:pt x="87" y="102"/>
                  </a:cubicBezTo>
                  <a:cubicBezTo>
                    <a:pt x="89" y="101"/>
                    <a:pt x="93" y="99"/>
                    <a:pt x="95" y="97"/>
                  </a:cubicBezTo>
                  <a:cubicBezTo>
                    <a:pt x="98" y="95"/>
                    <a:pt x="100" y="93"/>
                    <a:pt x="101" y="91"/>
                  </a:cubicBezTo>
                  <a:cubicBezTo>
                    <a:pt x="104" y="88"/>
                    <a:pt x="105" y="84"/>
                    <a:pt x="106" y="81"/>
                  </a:cubicBezTo>
                  <a:cubicBezTo>
                    <a:pt x="107" y="78"/>
                    <a:pt x="107" y="76"/>
                    <a:pt x="107" y="74"/>
                  </a:cubicBezTo>
                  <a:cubicBezTo>
                    <a:pt x="107" y="71"/>
                    <a:pt x="106" y="69"/>
                    <a:pt x="106" y="67"/>
                  </a:cubicBezTo>
                  <a:cubicBezTo>
                    <a:pt x="106" y="66"/>
                    <a:pt x="105" y="64"/>
                    <a:pt x="105" y="63"/>
                  </a:cubicBezTo>
                  <a:cubicBezTo>
                    <a:pt x="99" y="48"/>
                    <a:pt x="82" y="41"/>
                    <a:pt x="67" y="47"/>
                  </a:cubicBezTo>
                  <a:cubicBezTo>
                    <a:pt x="52" y="52"/>
                    <a:pt x="44" y="69"/>
                    <a:pt x="50" y="85"/>
                  </a:cubicBezTo>
                  <a:cubicBezTo>
                    <a:pt x="77" y="74"/>
                    <a:pt x="77" y="74"/>
                    <a:pt x="77" y="74"/>
                  </a:cubicBezTo>
                  <a:cubicBezTo>
                    <a:pt x="49" y="81"/>
                    <a:pt x="49" y="81"/>
                    <a:pt x="49" y="81"/>
                  </a:cubicBezTo>
                  <a:cubicBezTo>
                    <a:pt x="49" y="82"/>
                    <a:pt x="50" y="83"/>
                    <a:pt x="50" y="85"/>
                  </a:cubicBezTo>
                  <a:cubicBezTo>
                    <a:pt x="77" y="74"/>
                    <a:pt x="77" y="74"/>
                    <a:pt x="77" y="74"/>
                  </a:cubicBezTo>
                  <a:cubicBezTo>
                    <a:pt x="49" y="81"/>
                    <a:pt x="49" y="81"/>
                    <a:pt x="49" y="81"/>
                  </a:cubicBezTo>
                  <a:cubicBezTo>
                    <a:pt x="77" y="74"/>
                    <a:pt x="77" y="74"/>
                    <a:pt x="77" y="74"/>
                  </a:cubicBezTo>
                  <a:cubicBezTo>
                    <a:pt x="48" y="74"/>
                    <a:pt x="48" y="74"/>
                    <a:pt x="48" y="74"/>
                  </a:cubicBezTo>
                  <a:cubicBezTo>
                    <a:pt x="48" y="77"/>
                    <a:pt x="49" y="79"/>
                    <a:pt x="49" y="81"/>
                  </a:cubicBezTo>
                  <a:cubicBezTo>
                    <a:pt x="77" y="74"/>
                    <a:pt x="77" y="74"/>
                    <a:pt x="77" y="74"/>
                  </a:cubicBezTo>
                  <a:cubicBezTo>
                    <a:pt x="48" y="74"/>
                    <a:pt x="48" y="74"/>
                    <a:pt x="48" y="74"/>
                  </a:cubicBezTo>
                  <a:cubicBezTo>
                    <a:pt x="77" y="74"/>
                    <a:pt x="77" y="74"/>
                    <a:pt x="77" y="74"/>
                  </a:cubicBezTo>
                  <a:cubicBezTo>
                    <a:pt x="50" y="65"/>
                    <a:pt x="50" y="65"/>
                    <a:pt x="50" y="65"/>
                  </a:cubicBezTo>
                  <a:cubicBezTo>
                    <a:pt x="48" y="69"/>
                    <a:pt x="48" y="72"/>
                    <a:pt x="48" y="74"/>
                  </a:cubicBezTo>
                  <a:cubicBezTo>
                    <a:pt x="77" y="74"/>
                    <a:pt x="77" y="74"/>
                    <a:pt x="77" y="74"/>
                  </a:cubicBezTo>
                  <a:cubicBezTo>
                    <a:pt x="50" y="65"/>
                    <a:pt x="50" y="65"/>
                    <a:pt x="50" y="65"/>
                  </a:cubicBezTo>
                  <a:cubicBezTo>
                    <a:pt x="77" y="74"/>
                    <a:pt x="77" y="74"/>
                    <a:pt x="77" y="74"/>
                  </a:cubicBezTo>
                  <a:cubicBezTo>
                    <a:pt x="54" y="56"/>
                    <a:pt x="54" y="56"/>
                    <a:pt x="54" y="56"/>
                  </a:cubicBezTo>
                  <a:cubicBezTo>
                    <a:pt x="52" y="59"/>
                    <a:pt x="51" y="62"/>
                    <a:pt x="50" y="65"/>
                  </a:cubicBezTo>
                  <a:cubicBezTo>
                    <a:pt x="77" y="74"/>
                    <a:pt x="77" y="74"/>
                    <a:pt x="77" y="74"/>
                  </a:cubicBezTo>
                  <a:cubicBezTo>
                    <a:pt x="54" y="56"/>
                    <a:pt x="54" y="56"/>
                    <a:pt x="54" y="56"/>
                  </a:cubicBezTo>
                  <a:cubicBezTo>
                    <a:pt x="77" y="74"/>
                    <a:pt x="77" y="74"/>
                    <a:pt x="77" y="74"/>
                  </a:cubicBezTo>
                  <a:cubicBezTo>
                    <a:pt x="60" y="50"/>
                    <a:pt x="60" y="50"/>
                    <a:pt x="60" y="50"/>
                  </a:cubicBezTo>
                  <a:cubicBezTo>
                    <a:pt x="58" y="52"/>
                    <a:pt x="56" y="54"/>
                    <a:pt x="54" y="56"/>
                  </a:cubicBezTo>
                  <a:cubicBezTo>
                    <a:pt x="77" y="74"/>
                    <a:pt x="77" y="74"/>
                    <a:pt x="77" y="74"/>
                  </a:cubicBezTo>
                  <a:cubicBezTo>
                    <a:pt x="60" y="50"/>
                    <a:pt x="60" y="50"/>
                    <a:pt x="60" y="50"/>
                  </a:cubicBezTo>
                  <a:cubicBezTo>
                    <a:pt x="77" y="74"/>
                    <a:pt x="77" y="74"/>
                    <a:pt x="77" y="74"/>
                  </a:cubicBezTo>
                  <a:cubicBezTo>
                    <a:pt x="70" y="46"/>
                    <a:pt x="70" y="46"/>
                    <a:pt x="70" y="46"/>
                  </a:cubicBezTo>
                  <a:cubicBezTo>
                    <a:pt x="67" y="46"/>
                    <a:pt x="63" y="48"/>
                    <a:pt x="60" y="50"/>
                  </a:cubicBezTo>
                  <a:cubicBezTo>
                    <a:pt x="77" y="74"/>
                    <a:pt x="77" y="74"/>
                    <a:pt x="77" y="74"/>
                  </a:cubicBezTo>
                  <a:cubicBezTo>
                    <a:pt x="70" y="46"/>
                    <a:pt x="70" y="46"/>
                    <a:pt x="70" y="46"/>
                  </a:cubicBezTo>
                  <a:cubicBezTo>
                    <a:pt x="77" y="74"/>
                    <a:pt x="77" y="74"/>
                    <a:pt x="77" y="74"/>
                  </a:cubicBezTo>
                  <a:cubicBezTo>
                    <a:pt x="77" y="45"/>
                    <a:pt x="77" y="45"/>
                    <a:pt x="77" y="45"/>
                  </a:cubicBezTo>
                  <a:cubicBezTo>
                    <a:pt x="75" y="45"/>
                    <a:pt x="73" y="45"/>
                    <a:pt x="70" y="46"/>
                  </a:cubicBezTo>
                  <a:cubicBezTo>
                    <a:pt x="77" y="74"/>
                    <a:pt x="77" y="74"/>
                    <a:pt x="77" y="74"/>
                  </a:cubicBezTo>
                  <a:cubicBezTo>
                    <a:pt x="77" y="45"/>
                    <a:pt x="77" y="45"/>
                    <a:pt x="77" y="45"/>
                  </a:cubicBezTo>
                  <a:cubicBezTo>
                    <a:pt x="77" y="74"/>
                    <a:pt x="77" y="74"/>
                    <a:pt x="77" y="74"/>
                  </a:cubicBezTo>
                  <a:cubicBezTo>
                    <a:pt x="86" y="46"/>
                    <a:pt x="86" y="46"/>
                    <a:pt x="86" y="46"/>
                  </a:cubicBezTo>
                  <a:cubicBezTo>
                    <a:pt x="84" y="45"/>
                    <a:pt x="81" y="45"/>
                    <a:pt x="77" y="45"/>
                  </a:cubicBezTo>
                  <a:cubicBezTo>
                    <a:pt x="77" y="74"/>
                    <a:pt x="77" y="74"/>
                    <a:pt x="77" y="74"/>
                  </a:cubicBezTo>
                  <a:cubicBezTo>
                    <a:pt x="86" y="46"/>
                    <a:pt x="86" y="46"/>
                    <a:pt x="86" y="46"/>
                  </a:cubicBezTo>
                  <a:cubicBezTo>
                    <a:pt x="77" y="74"/>
                    <a:pt x="77" y="74"/>
                    <a:pt x="77" y="74"/>
                  </a:cubicBezTo>
                  <a:cubicBezTo>
                    <a:pt x="89" y="47"/>
                    <a:pt x="89" y="47"/>
                    <a:pt x="89" y="47"/>
                  </a:cubicBezTo>
                  <a:cubicBezTo>
                    <a:pt x="88" y="47"/>
                    <a:pt x="87" y="46"/>
                    <a:pt x="86" y="46"/>
                  </a:cubicBezTo>
                  <a:cubicBezTo>
                    <a:pt x="77" y="74"/>
                    <a:pt x="77" y="74"/>
                    <a:pt x="77" y="74"/>
                  </a:cubicBezTo>
                  <a:cubicBezTo>
                    <a:pt x="89" y="47"/>
                    <a:pt x="89" y="47"/>
                    <a:pt x="89" y="47"/>
                  </a:cubicBezTo>
                  <a:cubicBezTo>
                    <a:pt x="78" y="73"/>
                    <a:pt x="78" y="73"/>
                    <a:pt x="78" y="73"/>
                  </a:cubicBezTo>
                  <a:cubicBezTo>
                    <a:pt x="92" y="49"/>
                    <a:pt x="92" y="49"/>
                    <a:pt x="92" y="49"/>
                  </a:cubicBezTo>
                  <a:cubicBezTo>
                    <a:pt x="92" y="49"/>
                    <a:pt x="91" y="48"/>
                    <a:pt x="89" y="47"/>
                  </a:cubicBezTo>
                  <a:cubicBezTo>
                    <a:pt x="78" y="73"/>
                    <a:pt x="78" y="73"/>
                    <a:pt x="78" y="73"/>
                  </a:cubicBezTo>
                  <a:cubicBezTo>
                    <a:pt x="92" y="49"/>
                    <a:pt x="92" y="49"/>
                    <a:pt x="92" y="49"/>
                  </a:cubicBezTo>
                  <a:cubicBezTo>
                    <a:pt x="80" y="69"/>
                    <a:pt x="80" y="69"/>
                    <a:pt x="80" y="69"/>
                  </a:cubicBezTo>
                  <a:cubicBezTo>
                    <a:pt x="94" y="50"/>
                    <a:pt x="94" y="50"/>
                    <a:pt x="94" y="50"/>
                  </a:cubicBezTo>
                  <a:cubicBezTo>
                    <a:pt x="94" y="50"/>
                    <a:pt x="94" y="50"/>
                    <a:pt x="92" y="49"/>
                  </a:cubicBezTo>
                  <a:cubicBezTo>
                    <a:pt x="80" y="69"/>
                    <a:pt x="80" y="69"/>
                    <a:pt x="80" y="69"/>
                  </a:cubicBezTo>
                  <a:cubicBezTo>
                    <a:pt x="94" y="50"/>
                    <a:pt x="94" y="50"/>
                    <a:pt x="94" y="50"/>
                  </a:cubicBezTo>
                  <a:cubicBezTo>
                    <a:pt x="87" y="60"/>
                    <a:pt x="87" y="60"/>
                    <a:pt x="87" y="60"/>
                  </a:cubicBezTo>
                  <a:cubicBezTo>
                    <a:pt x="94" y="50"/>
                    <a:pt x="94" y="50"/>
                    <a:pt x="94" y="50"/>
                  </a:cubicBezTo>
                  <a:cubicBezTo>
                    <a:pt x="94" y="50"/>
                    <a:pt x="94" y="50"/>
                    <a:pt x="94" y="50"/>
                  </a:cubicBezTo>
                  <a:cubicBezTo>
                    <a:pt x="87" y="60"/>
                    <a:pt x="87" y="60"/>
                    <a:pt x="87" y="60"/>
                  </a:cubicBezTo>
                  <a:cubicBezTo>
                    <a:pt x="94" y="50"/>
                    <a:pt x="94" y="50"/>
                    <a:pt x="94" y="50"/>
                  </a:cubicBezTo>
                  <a:cubicBezTo>
                    <a:pt x="92" y="53"/>
                    <a:pt x="92" y="53"/>
                    <a:pt x="92" y="53"/>
                  </a:cubicBezTo>
                  <a:cubicBezTo>
                    <a:pt x="94" y="50"/>
                    <a:pt x="94" y="50"/>
                    <a:pt x="94" y="50"/>
                  </a:cubicBezTo>
                  <a:cubicBezTo>
                    <a:pt x="94" y="50"/>
                    <a:pt x="94" y="50"/>
                    <a:pt x="94" y="50"/>
                  </a:cubicBezTo>
                  <a:cubicBezTo>
                    <a:pt x="92" y="53"/>
                    <a:pt x="92" y="53"/>
                    <a:pt x="92" y="53"/>
                  </a:cubicBezTo>
                  <a:cubicBezTo>
                    <a:pt x="94" y="50"/>
                    <a:pt x="94" y="50"/>
                    <a:pt x="94" y="50"/>
                  </a:cubicBezTo>
                  <a:cubicBezTo>
                    <a:pt x="94" y="50"/>
                    <a:pt x="94" y="50"/>
                    <a:pt x="94" y="50"/>
                  </a:cubicBezTo>
                  <a:cubicBezTo>
                    <a:pt x="93" y="49"/>
                    <a:pt x="91" y="48"/>
                    <a:pt x="90" y="46"/>
                  </a:cubicBezTo>
                  <a:cubicBezTo>
                    <a:pt x="84" y="41"/>
                    <a:pt x="74" y="32"/>
                    <a:pt x="67" y="25"/>
                  </a:cubicBezTo>
                  <a:cubicBezTo>
                    <a:pt x="63" y="21"/>
                    <a:pt x="60" y="18"/>
                    <a:pt x="57" y="15"/>
                  </a:cubicBezTo>
                  <a:cubicBezTo>
                    <a:pt x="56" y="14"/>
                    <a:pt x="55" y="13"/>
                    <a:pt x="54" y="13"/>
                  </a:cubicBezTo>
                  <a:cubicBezTo>
                    <a:pt x="53" y="12"/>
                    <a:pt x="53" y="12"/>
                    <a:pt x="53" y="12"/>
                  </a:cubicBezTo>
                  <a:cubicBezTo>
                    <a:pt x="41" y="0"/>
                    <a:pt x="23" y="1"/>
                    <a:pt x="12" y="13"/>
                  </a:cubicBezTo>
                  <a:cubicBezTo>
                    <a:pt x="0" y="24"/>
                    <a:pt x="1" y="43"/>
                    <a:pt x="13"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56" name="组合 55"/>
          <p:cNvGrpSpPr/>
          <p:nvPr/>
        </p:nvGrpSpPr>
        <p:grpSpPr>
          <a:xfrm>
            <a:off x="5153460" y="4576436"/>
            <a:ext cx="1100138" cy="1209675"/>
            <a:chOff x="5545137" y="6421438"/>
            <a:chExt cx="1100138" cy="1209674"/>
          </a:xfrm>
        </p:grpSpPr>
        <p:sp>
          <p:nvSpPr>
            <p:cNvPr id="57" name="Oval 54"/>
            <p:cNvSpPr>
              <a:spLocks noChangeArrowheads="1"/>
            </p:cNvSpPr>
            <p:nvPr/>
          </p:nvSpPr>
          <p:spPr bwMode="auto">
            <a:xfrm>
              <a:off x="5672137" y="6867525"/>
              <a:ext cx="884238" cy="7286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55"/>
            <p:cNvSpPr/>
            <p:nvPr/>
          </p:nvSpPr>
          <p:spPr bwMode="auto">
            <a:xfrm>
              <a:off x="5610225" y="7312025"/>
              <a:ext cx="914400" cy="319087"/>
            </a:xfrm>
            <a:custGeom>
              <a:avLst/>
              <a:gdLst>
                <a:gd name="T0" fmla="*/ 956 w 991"/>
                <a:gd name="T1" fmla="*/ 18 h 346"/>
                <a:gd name="T2" fmla="*/ 921 w 991"/>
                <a:gd name="T3" fmla="*/ 129 h 346"/>
                <a:gd name="T4" fmla="*/ 756 w 991"/>
                <a:gd name="T5" fmla="*/ 259 h 346"/>
                <a:gd name="T6" fmla="*/ 496 w 991"/>
                <a:gd name="T7" fmla="*/ 310 h 346"/>
                <a:gd name="T8" fmla="*/ 167 w 991"/>
                <a:gd name="T9" fmla="*/ 222 h 346"/>
                <a:gd name="T10" fmla="*/ 70 w 991"/>
                <a:gd name="T11" fmla="*/ 129 h 346"/>
                <a:gd name="T12" fmla="*/ 35 w 991"/>
                <a:gd name="T13" fmla="*/ 18 h 346"/>
                <a:gd name="T14" fmla="*/ 17 w 991"/>
                <a:gd name="T15" fmla="*/ 0 h 346"/>
                <a:gd name="T16" fmla="*/ 0 w 991"/>
                <a:gd name="T17" fmla="*/ 18 h 346"/>
                <a:gd name="T18" fmla="*/ 40 w 991"/>
                <a:gd name="T19" fmla="*/ 148 h 346"/>
                <a:gd name="T20" fmla="*/ 221 w 991"/>
                <a:gd name="T21" fmla="*/ 291 h 346"/>
                <a:gd name="T22" fmla="*/ 496 w 991"/>
                <a:gd name="T23" fmla="*/ 346 h 346"/>
                <a:gd name="T24" fmla="*/ 843 w 991"/>
                <a:gd name="T25" fmla="*/ 252 h 346"/>
                <a:gd name="T26" fmla="*/ 951 w 991"/>
                <a:gd name="T27" fmla="*/ 148 h 346"/>
                <a:gd name="T28" fmla="*/ 991 w 991"/>
                <a:gd name="T29" fmla="*/ 18 h 346"/>
                <a:gd name="T30" fmla="*/ 974 w 991"/>
                <a:gd name="T31" fmla="*/ 0 h 346"/>
                <a:gd name="T32" fmla="*/ 956 w 991"/>
                <a:gd name="T33"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1" h="346">
                  <a:moveTo>
                    <a:pt x="956" y="18"/>
                  </a:moveTo>
                  <a:cubicBezTo>
                    <a:pt x="956" y="57"/>
                    <a:pt x="944" y="94"/>
                    <a:pt x="921" y="129"/>
                  </a:cubicBezTo>
                  <a:cubicBezTo>
                    <a:pt x="888" y="181"/>
                    <a:pt x="830" y="227"/>
                    <a:pt x="756" y="259"/>
                  </a:cubicBezTo>
                  <a:cubicBezTo>
                    <a:pt x="682" y="291"/>
                    <a:pt x="592" y="310"/>
                    <a:pt x="496" y="310"/>
                  </a:cubicBezTo>
                  <a:cubicBezTo>
                    <a:pt x="367" y="310"/>
                    <a:pt x="250" y="276"/>
                    <a:pt x="167" y="222"/>
                  </a:cubicBezTo>
                  <a:cubicBezTo>
                    <a:pt x="126" y="196"/>
                    <a:pt x="92" y="164"/>
                    <a:pt x="70" y="129"/>
                  </a:cubicBezTo>
                  <a:cubicBezTo>
                    <a:pt x="47" y="94"/>
                    <a:pt x="35" y="57"/>
                    <a:pt x="35" y="18"/>
                  </a:cubicBezTo>
                  <a:cubicBezTo>
                    <a:pt x="35" y="8"/>
                    <a:pt x="27" y="0"/>
                    <a:pt x="17" y="0"/>
                  </a:cubicBezTo>
                  <a:cubicBezTo>
                    <a:pt x="8" y="0"/>
                    <a:pt x="0" y="8"/>
                    <a:pt x="0" y="18"/>
                  </a:cubicBezTo>
                  <a:cubicBezTo>
                    <a:pt x="0" y="65"/>
                    <a:pt x="14" y="109"/>
                    <a:pt x="40" y="148"/>
                  </a:cubicBezTo>
                  <a:cubicBezTo>
                    <a:pt x="79" y="208"/>
                    <a:pt x="142" y="257"/>
                    <a:pt x="221" y="291"/>
                  </a:cubicBezTo>
                  <a:cubicBezTo>
                    <a:pt x="300" y="326"/>
                    <a:pt x="394" y="346"/>
                    <a:pt x="496" y="346"/>
                  </a:cubicBezTo>
                  <a:cubicBezTo>
                    <a:pt x="631" y="346"/>
                    <a:pt x="753" y="310"/>
                    <a:pt x="843" y="252"/>
                  </a:cubicBezTo>
                  <a:cubicBezTo>
                    <a:pt x="888" y="223"/>
                    <a:pt x="925" y="188"/>
                    <a:pt x="951" y="148"/>
                  </a:cubicBezTo>
                  <a:cubicBezTo>
                    <a:pt x="977" y="109"/>
                    <a:pt x="991" y="65"/>
                    <a:pt x="991" y="18"/>
                  </a:cubicBezTo>
                  <a:cubicBezTo>
                    <a:pt x="991" y="8"/>
                    <a:pt x="984" y="0"/>
                    <a:pt x="974" y="0"/>
                  </a:cubicBezTo>
                  <a:cubicBezTo>
                    <a:pt x="964" y="0"/>
                    <a:pt x="956" y="8"/>
                    <a:pt x="956"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Oval 56"/>
            <p:cNvSpPr>
              <a:spLocks noChangeArrowheads="1"/>
            </p:cNvSpPr>
            <p:nvPr/>
          </p:nvSpPr>
          <p:spPr bwMode="auto">
            <a:xfrm>
              <a:off x="5807075" y="6484938"/>
              <a:ext cx="614363" cy="6905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57"/>
            <p:cNvSpPr/>
            <p:nvPr/>
          </p:nvSpPr>
          <p:spPr bwMode="auto">
            <a:xfrm>
              <a:off x="5970587" y="6786563"/>
              <a:ext cx="282575" cy="88900"/>
            </a:xfrm>
            <a:custGeom>
              <a:avLst/>
              <a:gdLst>
                <a:gd name="T0" fmla="*/ 0 w 306"/>
                <a:gd name="T1" fmla="*/ 97 h 97"/>
                <a:gd name="T2" fmla="*/ 144 w 306"/>
                <a:gd name="T3" fmla="*/ 1 h 97"/>
                <a:gd name="T4" fmla="*/ 306 w 306"/>
                <a:gd name="T5" fmla="*/ 97 h 97"/>
                <a:gd name="T6" fmla="*/ 0 w 306"/>
                <a:gd name="T7" fmla="*/ 97 h 97"/>
              </a:gdLst>
              <a:ahLst/>
              <a:cxnLst>
                <a:cxn ang="0">
                  <a:pos x="T0" y="T1"/>
                </a:cxn>
                <a:cxn ang="0">
                  <a:pos x="T2" y="T3"/>
                </a:cxn>
                <a:cxn ang="0">
                  <a:pos x="T4" y="T5"/>
                </a:cxn>
                <a:cxn ang="0">
                  <a:pos x="T6" y="T7"/>
                </a:cxn>
              </a:cxnLst>
              <a:rect l="0" t="0" r="r" b="b"/>
              <a:pathLst>
                <a:path w="306" h="97">
                  <a:moveTo>
                    <a:pt x="0" y="97"/>
                  </a:moveTo>
                  <a:cubicBezTo>
                    <a:pt x="0" y="97"/>
                    <a:pt x="101" y="2"/>
                    <a:pt x="144" y="1"/>
                  </a:cubicBezTo>
                  <a:cubicBezTo>
                    <a:pt x="191" y="0"/>
                    <a:pt x="306" y="97"/>
                    <a:pt x="306" y="97"/>
                  </a:cubicBezTo>
                  <a:lnTo>
                    <a:pt x="0" y="97"/>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58"/>
            <p:cNvSpPr/>
            <p:nvPr/>
          </p:nvSpPr>
          <p:spPr bwMode="auto">
            <a:xfrm>
              <a:off x="6018212" y="6877050"/>
              <a:ext cx="192088" cy="60325"/>
            </a:xfrm>
            <a:custGeom>
              <a:avLst/>
              <a:gdLst>
                <a:gd name="T0" fmla="*/ 0 w 208"/>
                <a:gd name="T1" fmla="*/ 0 h 66"/>
                <a:gd name="T2" fmla="*/ 98 w 208"/>
                <a:gd name="T3" fmla="*/ 65 h 66"/>
                <a:gd name="T4" fmla="*/ 208 w 208"/>
                <a:gd name="T5" fmla="*/ 0 h 66"/>
                <a:gd name="T6" fmla="*/ 0 w 208"/>
                <a:gd name="T7" fmla="*/ 0 h 66"/>
              </a:gdLst>
              <a:ahLst/>
              <a:cxnLst>
                <a:cxn ang="0">
                  <a:pos x="T0" y="T1"/>
                </a:cxn>
                <a:cxn ang="0">
                  <a:pos x="T2" y="T3"/>
                </a:cxn>
                <a:cxn ang="0">
                  <a:pos x="T4" y="T5"/>
                </a:cxn>
                <a:cxn ang="0">
                  <a:pos x="T6" y="T7"/>
                </a:cxn>
              </a:cxnLst>
              <a:rect l="0" t="0" r="r" b="b"/>
              <a:pathLst>
                <a:path w="208" h="66">
                  <a:moveTo>
                    <a:pt x="0" y="0"/>
                  </a:moveTo>
                  <a:cubicBezTo>
                    <a:pt x="0" y="0"/>
                    <a:pt x="68" y="64"/>
                    <a:pt x="98" y="65"/>
                  </a:cubicBezTo>
                  <a:cubicBezTo>
                    <a:pt x="130" y="66"/>
                    <a:pt x="208" y="0"/>
                    <a:pt x="20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Oval 59"/>
            <p:cNvSpPr>
              <a:spLocks noChangeArrowheads="1"/>
            </p:cNvSpPr>
            <p:nvPr/>
          </p:nvSpPr>
          <p:spPr bwMode="auto">
            <a:xfrm>
              <a:off x="5888037" y="6745288"/>
              <a:ext cx="82550" cy="841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Oval 60"/>
            <p:cNvSpPr>
              <a:spLocks noChangeArrowheads="1"/>
            </p:cNvSpPr>
            <p:nvPr/>
          </p:nvSpPr>
          <p:spPr bwMode="auto">
            <a:xfrm>
              <a:off x="6221412" y="6742113"/>
              <a:ext cx="82550" cy="82550"/>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61"/>
            <p:cNvSpPr/>
            <p:nvPr/>
          </p:nvSpPr>
          <p:spPr bwMode="auto">
            <a:xfrm>
              <a:off x="6462712" y="7019925"/>
              <a:ext cx="182563" cy="309562"/>
            </a:xfrm>
            <a:custGeom>
              <a:avLst/>
              <a:gdLst>
                <a:gd name="T0" fmla="*/ 177 w 197"/>
                <a:gd name="T1" fmla="*/ 149 h 334"/>
                <a:gd name="T2" fmla="*/ 134 w 197"/>
                <a:gd name="T3" fmla="*/ 324 h 334"/>
                <a:gd name="T4" fmla="*/ 20 w 197"/>
                <a:gd name="T5" fmla="*/ 185 h 334"/>
                <a:gd name="T6" fmla="*/ 63 w 197"/>
                <a:gd name="T7" fmla="*/ 10 h 334"/>
                <a:gd name="T8" fmla="*/ 177 w 197"/>
                <a:gd name="T9" fmla="*/ 149 h 334"/>
              </a:gdLst>
              <a:ahLst/>
              <a:cxnLst>
                <a:cxn ang="0">
                  <a:pos x="T0" y="T1"/>
                </a:cxn>
                <a:cxn ang="0">
                  <a:pos x="T2" y="T3"/>
                </a:cxn>
                <a:cxn ang="0">
                  <a:pos x="T4" y="T5"/>
                </a:cxn>
                <a:cxn ang="0">
                  <a:pos x="T6" y="T7"/>
                </a:cxn>
                <a:cxn ang="0">
                  <a:pos x="T8" y="T9"/>
                </a:cxn>
              </a:cxnLst>
              <a:rect l="0" t="0" r="r" b="b"/>
              <a:pathLst>
                <a:path w="197" h="334">
                  <a:moveTo>
                    <a:pt x="177" y="149"/>
                  </a:moveTo>
                  <a:cubicBezTo>
                    <a:pt x="197" y="236"/>
                    <a:pt x="177" y="315"/>
                    <a:pt x="134" y="324"/>
                  </a:cubicBezTo>
                  <a:cubicBezTo>
                    <a:pt x="90" y="334"/>
                    <a:pt x="39" y="271"/>
                    <a:pt x="20" y="185"/>
                  </a:cubicBezTo>
                  <a:cubicBezTo>
                    <a:pt x="0" y="98"/>
                    <a:pt x="20" y="19"/>
                    <a:pt x="63" y="10"/>
                  </a:cubicBezTo>
                  <a:cubicBezTo>
                    <a:pt x="107" y="0"/>
                    <a:pt x="158" y="62"/>
                    <a:pt x="177" y="149"/>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62"/>
            <p:cNvSpPr/>
            <p:nvPr/>
          </p:nvSpPr>
          <p:spPr bwMode="auto">
            <a:xfrm>
              <a:off x="5767387" y="6421438"/>
              <a:ext cx="641350" cy="339725"/>
            </a:xfrm>
            <a:custGeom>
              <a:avLst/>
              <a:gdLst>
                <a:gd name="T0" fmla="*/ 41 w 695"/>
                <a:gd name="T1" fmla="*/ 347 h 368"/>
                <a:gd name="T2" fmla="*/ 131 w 695"/>
                <a:gd name="T3" fmla="*/ 131 h 368"/>
                <a:gd name="T4" fmla="*/ 348 w 695"/>
                <a:gd name="T5" fmla="*/ 41 h 368"/>
                <a:gd name="T6" fmla="*/ 564 w 695"/>
                <a:gd name="T7" fmla="*/ 131 h 368"/>
                <a:gd name="T8" fmla="*/ 654 w 695"/>
                <a:gd name="T9" fmla="*/ 347 h 368"/>
                <a:gd name="T10" fmla="*/ 674 w 695"/>
                <a:gd name="T11" fmla="*/ 368 h 368"/>
                <a:gd name="T12" fmla="*/ 695 w 695"/>
                <a:gd name="T13" fmla="*/ 347 h 368"/>
                <a:gd name="T14" fmla="*/ 593 w 695"/>
                <a:gd name="T15" fmla="*/ 102 h 368"/>
                <a:gd name="T16" fmla="*/ 348 w 695"/>
                <a:gd name="T17" fmla="*/ 0 h 368"/>
                <a:gd name="T18" fmla="*/ 102 w 695"/>
                <a:gd name="T19" fmla="*/ 102 h 368"/>
                <a:gd name="T20" fmla="*/ 0 w 695"/>
                <a:gd name="T21" fmla="*/ 347 h 368"/>
                <a:gd name="T22" fmla="*/ 21 w 695"/>
                <a:gd name="T23" fmla="*/ 368 h 368"/>
                <a:gd name="T24" fmla="*/ 41 w 695"/>
                <a:gd name="T25" fmla="*/ 34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368">
                  <a:moveTo>
                    <a:pt x="41" y="347"/>
                  </a:moveTo>
                  <a:cubicBezTo>
                    <a:pt x="41" y="263"/>
                    <a:pt x="76" y="186"/>
                    <a:pt x="131" y="131"/>
                  </a:cubicBezTo>
                  <a:cubicBezTo>
                    <a:pt x="187" y="75"/>
                    <a:pt x="263" y="41"/>
                    <a:pt x="348" y="41"/>
                  </a:cubicBezTo>
                  <a:cubicBezTo>
                    <a:pt x="432" y="41"/>
                    <a:pt x="509" y="75"/>
                    <a:pt x="564" y="131"/>
                  </a:cubicBezTo>
                  <a:cubicBezTo>
                    <a:pt x="619" y="186"/>
                    <a:pt x="654" y="263"/>
                    <a:pt x="654" y="347"/>
                  </a:cubicBezTo>
                  <a:cubicBezTo>
                    <a:pt x="654" y="359"/>
                    <a:pt x="663" y="368"/>
                    <a:pt x="674" y="368"/>
                  </a:cubicBezTo>
                  <a:cubicBezTo>
                    <a:pt x="686" y="368"/>
                    <a:pt x="695" y="359"/>
                    <a:pt x="695" y="347"/>
                  </a:cubicBezTo>
                  <a:cubicBezTo>
                    <a:pt x="695" y="251"/>
                    <a:pt x="656" y="164"/>
                    <a:pt x="593" y="102"/>
                  </a:cubicBezTo>
                  <a:cubicBezTo>
                    <a:pt x="530" y="39"/>
                    <a:pt x="443" y="0"/>
                    <a:pt x="348" y="0"/>
                  </a:cubicBezTo>
                  <a:cubicBezTo>
                    <a:pt x="252" y="0"/>
                    <a:pt x="165" y="39"/>
                    <a:pt x="102" y="102"/>
                  </a:cubicBezTo>
                  <a:cubicBezTo>
                    <a:pt x="39" y="164"/>
                    <a:pt x="0" y="251"/>
                    <a:pt x="0" y="347"/>
                  </a:cubicBezTo>
                  <a:cubicBezTo>
                    <a:pt x="0" y="359"/>
                    <a:pt x="9" y="368"/>
                    <a:pt x="21" y="368"/>
                  </a:cubicBezTo>
                  <a:cubicBezTo>
                    <a:pt x="32" y="368"/>
                    <a:pt x="41" y="359"/>
                    <a:pt x="41" y="34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63"/>
            <p:cNvSpPr/>
            <p:nvPr/>
          </p:nvSpPr>
          <p:spPr bwMode="auto">
            <a:xfrm>
              <a:off x="5673725" y="6762750"/>
              <a:ext cx="139700" cy="274637"/>
            </a:xfrm>
            <a:custGeom>
              <a:avLst/>
              <a:gdLst>
                <a:gd name="T0" fmla="*/ 87 w 150"/>
                <a:gd name="T1" fmla="*/ 20 h 297"/>
                <a:gd name="T2" fmla="*/ 87 w 150"/>
                <a:gd name="T3" fmla="*/ 29 h 297"/>
                <a:gd name="T4" fmla="*/ 90 w 150"/>
                <a:gd name="T5" fmla="*/ 94 h 297"/>
                <a:gd name="T6" fmla="*/ 108 w 150"/>
                <a:gd name="T7" fmla="*/ 192 h 297"/>
                <a:gd name="T8" fmla="*/ 128 w 150"/>
                <a:gd name="T9" fmla="*/ 186 h 297"/>
                <a:gd name="T10" fmla="*/ 113 w 150"/>
                <a:gd name="T11" fmla="*/ 171 h 297"/>
                <a:gd name="T12" fmla="*/ 35 w 150"/>
                <a:gd name="T13" fmla="*/ 241 h 297"/>
                <a:gd name="T14" fmla="*/ 18 w 150"/>
                <a:gd name="T15" fmla="*/ 253 h 297"/>
                <a:gd name="T16" fmla="*/ 15 w 150"/>
                <a:gd name="T17" fmla="*/ 254 h 297"/>
                <a:gd name="T18" fmla="*/ 15 w 150"/>
                <a:gd name="T19" fmla="*/ 255 h 297"/>
                <a:gd name="T20" fmla="*/ 19 w 150"/>
                <a:gd name="T21" fmla="*/ 264 h 297"/>
                <a:gd name="T22" fmla="*/ 15 w 150"/>
                <a:gd name="T23" fmla="*/ 254 h 297"/>
                <a:gd name="T24" fmla="*/ 15 w 150"/>
                <a:gd name="T25" fmla="*/ 255 h 297"/>
                <a:gd name="T26" fmla="*/ 19 w 150"/>
                <a:gd name="T27" fmla="*/ 264 h 297"/>
                <a:gd name="T28" fmla="*/ 15 w 150"/>
                <a:gd name="T29" fmla="*/ 254 h 297"/>
                <a:gd name="T30" fmla="*/ 4 w 150"/>
                <a:gd name="T31" fmla="*/ 282 h 297"/>
                <a:gd name="T32" fmla="*/ 31 w 150"/>
                <a:gd name="T33" fmla="*/ 292 h 297"/>
                <a:gd name="T34" fmla="*/ 59 w 150"/>
                <a:gd name="T35" fmla="*/ 275 h 297"/>
                <a:gd name="T36" fmla="*/ 142 w 150"/>
                <a:gd name="T37" fmla="*/ 201 h 297"/>
                <a:gd name="T38" fmla="*/ 148 w 150"/>
                <a:gd name="T39" fmla="*/ 180 h 297"/>
                <a:gd name="T40" fmla="*/ 131 w 150"/>
                <a:gd name="T41" fmla="*/ 90 h 297"/>
                <a:gd name="T42" fmla="*/ 128 w 150"/>
                <a:gd name="T43" fmla="*/ 29 h 297"/>
                <a:gd name="T44" fmla="*/ 128 w 150"/>
                <a:gd name="T45" fmla="*/ 23 h 297"/>
                <a:gd name="T46" fmla="*/ 128 w 150"/>
                <a:gd name="T47" fmla="*/ 22 h 297"/>
                <a:gd name="T48" fmla="*/ 128 w 150"/>
                <a:gd name="T49" fmla="*/ 22 h 297"/>
                <a:gd name="T50" fmla="*/ 128 w 150"/>
                <a:gd name="T51" fmla="*/ 22 h 297"/>
                <a:gd name="T52" fmla="*/ 127 w 150"/>
                <a:gd name="T53" fmla="*/ 22 h 297"/>
                <a:gd name="T54" fmla="*/ 128 w 150"/>
                <a:gd name="T55" fmla="*/ 22 h 297"/>
                <a:gd name="T56" fmla="*/ 128 w 150"/>
                <a:gd name="T57" fmla="*/ 22 h 297"/>
                <a:gd name="T58" fmla="*/ 127 w 150"/>
                <a:gd name="T59" fmla="*/ 22 h 297"/>
                <a:gd name="T60" fmla="*/ 128 w 150"/>
                <a:gd name="T61" fmla="*/ 22 h 297"/>
                <a:gd name="T62" fmla="*/ 108 w 150"/>
                <a:gd name="T63" fmla="*/ 0 h 297"/>
                <a:gd name="T64" fmla="*/ 87 w 150"/>
                <a:gd name="T65" fmla="*/ 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97">
                  <a:moveTo>
                    <a:pt x="87" y="20"/>
                  </a:moveTo>
                  <a:cubicBezTo>
                    <a:pt x="87" y="20"/>
                    <a:pt x="87" y="24"/>
                    <a:pt x="87" y="29"/>
                  </a:cubicBezTo>
                  <a:cubicBezTo>
                    <a:pt x="87" y="41"/>
                    <a:pt x="87" y="65"/>
                    <a:pt x="90" y="94"/>
                  </a:cubicBezTo>
                  <a:cubicBezTo>
                    <a:pt x="93" y="123"/>
                    <a:pt x="98" y="157"/>
                    <a:pt x="108" y="192"/>
                  </a:cubicBezTo>
                  <a:cubicBezTo>
                    <a:pt x="128" y="186"/>
                    <a:pt x="128" y="186"/>
                    <a:pt x="128" y="186"/>
                  </a:cubicBezTo>
                  <a:cubicBezTo>
                    <a:pt x="113" y="171"/>
                    <a:pt x="113" y="171"/>
                    <a:pt x="113" y="171"/>
                  </a:cubicBezTo>
                  <a:cubicBezTo>
                    <a:pt x="76" y="209"/>
                    <a:pt x="50" y="230"/>
                    <a:pt x="35" y="241"/>
                  </a:cubicBezTo>
                  <a:cubicBezTo>
                    <a:pt x="27" y="247"/>
                    <a:pt x="21" y="251"/>
                    <a:pt x="18" y="253"/>
                  </a:cubicBezTo>
                  <a:cubicBezTo>
                    <a:pt x="17" y="254"/>
                    <a:pt x="16" y="254"/>
                    <a:pt x="15" y="254"/>
                  </a:cubicBezTo>
                  <a:cubicBezTo>
                    <a:pt x="15" y="255"/>
                    <a:pt x="15" y="255"/>
                    <a:pt x="15" y="255"/>
                  </a:cubicBezTo>
                  <a:cubicBezTo>
                    <a:pt x="19" y="264"/>
                    <a:pt x="19" y="264"/>
                    <a:pt x="19" y="264"/>
                  </a:cubicBezTo>
                  <a:cubicBezTo>
                    <a:pt x="15" y="254"/>
                    <a:pt x="15" y="254"/>
                    <a:pt x="15" y="254"/>
                  </a:cubicBezTo>
                  <a:cubicBezTo>
                    <a:pt x="15" y="255"/>
                    <a:pt x="15" y="255"/>
                    <a:pt x="15" y="255"/>
                  </a:cubicBezTo>
                  <a:cubicBezTo>
                    <a:pt x="19" y="264"/>
                    <a:pt x="19" y="264"/>
                    <a:pt x="19" y="264"/>
                  </a:cubicBezTo>
                  <a:cubicBezTo>
                    <a:pt x="15" y="254"/>
                    <a:pt x="15" y="254"/>
                    <a:pt x="15" y="254"/>
                  </a:cubicBezTo>
                  <a:cubicBezTo>
                    <a:pt x="5" y="259"/>
                    <a:pt x="0" y="271"/>
                    <a:pt x="4" y="282"/>
                  </a:cubicBezTo>
                  <a:cubicBezTo>
                    <a:pt x="9" y="292"/>
                    <a:pt x="21" y="297"/>
                    <a:pt x="31" y="292"/>
                  </a:cubicBezTo>
                  <a:cubicBezTo>
                    <a:pt x="33" y="292"/>
                    <a:pt x="42" y="288"/>
                    <a:pt x="59" y="275"/>
                  </a:cubicBezTo>
                  <a:cubicBezTo>
                    <a:pt x="77" y="261"/>
                    <a:pt x="104" y="239"/>
                    <a:pt x="142" y="201"/>
                  </a:cubicBezTo>
                  <a:cubicBezTo>
                    <a:pt x="148" y="196"/>
                    <a:pt x="150" y="188"/>
                    <a:pt x="148" y="180"/>
                  </a:cubicBezTo>
                  <a:cubicBezTo>
                    <a:pt x="139" y="149"/>
                    <a:pt x="134" y="117"/>
                    <a:pt x="131" y="90"/>
                  </a:cubicBezTo>
                  <a:cubicBezTo>
                    <a:pt x="128" y="63"/>
                    <a:pt x="128" y="40"/>
                    <a:pt x="128" y="29"/>
                  </a:cubicBezTo>
                  <a:cubicBezTo>
                    <a:pt x="128" y="27"/>
                    <a:pt x="128" y="25"/>
                    <a:pt x="128" y="23"/>
                  </a:cubicBezTo>
                  <a:cubicBezTo>
                    <a:pt x="128" y="23"/>
                    <a:pt x="128" y="22"/>
                    <a:pt x="128" y="22"/>
                  </a:cubicBezTo>
                  <a:cubicBezTo>
                    <a:pt x="128" y="22"/>
                    <a:pt x="128" y="22"/>
                    <a:pt x="128" y="22"/>
                  </a:cubicBezTo>
                  <a:cubicBezTo>
                    <a:pt x="128" y="22"/>
                    <a:pt x="128" y="22"/>
                    <a:pt x="128" y="22"/>
                  </a:cubicBezTo>
                  <a:cubicBezTo>
                    <a:pt x="127" y="22"/>
                    <a:pt x="127" y="22"/>
                    <a:pt x="127" y="22"/>
                  </a:cubicBezTo>
                  <a:cubicBezTo>
                    <a:pt x="128" y="22"/>
                    <a:pt x="128" y="22"/>
                    <a:pt x="128" y="22"/>
                  </a:cubicBezTo>
                  <a:cubicBezTo>
                    <a:pt x="128" y="22"/>
                    <a:pt x="128" y="22"/>
                    <a:pt x="128" y="22"/>
                  </a:cubicBezTo>
                  <a:cubicBezTo>
                    <a:pt x="127" y="22"/>
                    <a:pt x="127" y="22"/>
                    <a:pt x="127" y="22"/>
                  </a:cubicBezTo>
                  <a:cubicBezTo>
                    <a:pt x="128" y="22"/>
                    <a:pt x="128" y="22"/>
                    <a:pt x="128" y="22"/>
                  </a:cubicBezTo>
                  <a:cubicBezTo>
                    <a:pt x="128" y="10"/>
                    <a:pt x="119" y="1"/>
                    <a:pt x="108" y="0"/>
                  </a:cubicBezTo>
                  <a:cubicBezTo>
                    <a:pt x="97" y="0"/>
                    <a:pt x="87" y="9"/>
                    <a:pt x="87"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64"/>
            <p:cNvSpPr/>
            <p:nvPr/>
          </p:nvSpPr>
          <p:spPr bwMode="auto">
            <a:xfrm>
              <a:off x="5584825" y="6981825"/>
              <a:ext cx="171450" cy="307975"/>
            </a:xfrm>
            <a:custGeom>
              <a:avLst/>
              <a:gdLst>
                <a:gd name="T0" fmla="*/ 173 w 186"/>
                <a:gd name="T1" fmla="*/ 179 h 333"/>
                <a:gd name="T2" fmla="*/ 69 w 186"/>
                <a:gd name="T3" fmla="*/ 326 h 333"/>
                <a:gd name="T4" fmla="*/ 13 w 186"/>
                <a:gd name="T5" fmla="*/ 154 h 333"/>
                <a:gd name="T6" fmla="*/ 117 w 186"/>
                <a:gd name="T7" fmla="*/ 7 h 333"/>
                <a:gd name="T8" fmla="*/ 173 w 186"/>
                <a:gd name="T9" fmla="*/ 179 h 333"/>
              </a:gdLst>
              <a:ahLst/>
              <a:cxnLst>
                <a:cxn ang="0">
                  <a:pos x="T0" y="T1"/>
                </a:cxn>
                <a:cxn ang="0">
                  <a:pos x="T2" y="T3"/>
                </a:cxn>
                <a:cxn ang="0">
                  <a:pos x="T4" y="T5"/>
                </a:cxn>
                <a:cxn ang="0">
                  <a:pos x="T6" y="T7"/>
                </a:cxn>
                <a:cxn ang="0">
                  <a:pos x="T8" y="T9"/>
                </a:cxn>
              </a:cxnLst>
              <a:rect l="0" t="0" r="r" b="b"/>
              <a:pathLst>
                <a:path w="186" h="333">
                  <a:moveTo>
                    <a:pt x="173" y="179"/>
                  </a:moveTo>
                  <a:cubicBezTo>
                    <a:pt x="159" y="267"/>
                    <a:pt x="113" y="333"/>
                    <a:pt x="69" y="326"/>
                  </a:cubicBezTo>
                  <a:cubicBezTo>
                    <a:pt x="25" y="319"/>
                    <a:pt x="0" y="242"/>
                    <a:pt x="13" y="154"/>
                  </a:cubicBezTo>
                  <a:cubicBezTo>
                    <a:pt x="27" y="66"/>
                    <a:pt x="73" y="0"/>
                    <a:pt x="117" y="7"/>
                  </a:cubicBezTo>
                  <a:cubicBezTo>
                    <a:pt x="161" y="14"/>
                    <a:pt x="186" y="91"/>
                    <a:pt x="173" y="179"/>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65"/>
            <p:cNvSpPr/>
            <p:nvPr/>
          </p:nvSpPr>
          <p:spPr bwMode="auto">
            <a:xfrm>
              <a:off x="5545137" y="6959600"/>
              <a:ext cx="138113" cy="334962"/>
            </a:xfrm>
            <a:custGeom>
              <a:avLst/>
              <a:gdLst>
                <a:gd name="T0" fmla="*/ 82 w 149"/>
                <a:gd name="T1" fmla="*/ 319 h 361"/>
                <a:gd name="T2" fmla="*/ 75 w 149"/>
                <a:gd name="T3" fmla="*/ 317 h 361"/>
                <a:gd name="T4" fmla="*/ 62 w 149"/>
                <a:gd name="T5" fmla="*/ 306 h 361"/>
                <a:gd name="T6" fmla="*/ 46 w 149"/>
                <a:gd name="T7" fmla="*/ 270 h 361"/>
                <a:gd name="T8" fmla="*/ 40 w 149"/>
                <a:gd name="T9" fmla="*/ 215 h 361"/>
                <a:gd name="T10" fmla="*/ 43 w 149"/>
                <a:gd name="T11" fmla="*/ 171 h 361"/>
                <a:gd name="T12" fmla="*/ 78 w 149"/>
                <a:gd name="T13" fmla="*/ 73 h 361"/>
                <a:gd name="T14" fmla="*/ 102 w 149"/>
                <a:gd name="T15" fmla="*/ 47 h 361"/>
                <a:gd name="T16" fmla="*/ 112 w 149"/>
                <a:gd name="T17" fmla="*/ 41 h 361"/>
                <a:gd name="T18" fmla="*/ 121 w 149"/>
                <a:gd name="T19" fmla="*/ 40 h 361"/>
                <a:gd name="T20" fmla="*/ 124 w 149"/>
                <a:gd name="T21" fmla="*/ 40 h 361"/>
                <a:gd name="T22" fmla="*/ 147 w 149"/>
                <a:gd name="T23" fmla="*/ 23 h 361"/>
                <a:gd name="T24" fmla="*/ 130 w 149"/>
                <a:gd name="T25" fmla="*/ 1 h 361"/>
                <a:gd name="T26" fmla="*/ 121 w 149"/>
                <a:gd name="T27" fmla="*/ 0 h 361"/>
                <a:gd name="T28" fmla="*/ 99 w 149"/>
                <a:gd name="T29" fmla="*/ 4 h 361"/>
                <a:gd name="T30" fmla="*/ 65 w 149"/>
                <a:gd name="T31" fmla="*/ 26 h 361"/>
                <a:gd name="T32" fmla="*/ 26 w 149"/>
                <a:gd name="T33" fmla="*/ 85 h 361"/>
                <a:gd name="T34" fmla="*/ 4 w 149"/>
                <a:gd name="T35" fmla="*/ 165 h 361"/>
                <a:gd name="T36" fmla="*/ 0 w 149"/>
                <a:gd name="T37" fmla="*/ 215 h 361"/>
                <a:gd name="T38" fmla="*/ 18 w 149"/>
                <a:gd name="T39" fmla="*/ 308 h 361"/>
                <a:gd name="T40" fmla="*/ 41 w 149"/>
                <a:gd name="T41" fmla="*/ 341 h 361"/>
                <a:gd name="T42" fmla="*/ 57 w 149"/>
                <a:gd name="T43" fmla="*/ 353 h 361"/>
                <a:gd name="T44" fmla="*/ 76 w 149"/>
                <a:gd name="T45" fmla="*/ 359 h 361"/>
                <a:gd name="T46" fmla="*/ 98 w 149"/>
                <a:gd name="T47" fmla="*/ 342 h 361"/>
                <a:gd name="T48" fmla="*/ 82 w 149"/>
                <a:gd name="T49" fmla="*/ 31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361">
                  <a:moveTo>
                    <a:pt x="82" y="319"/>
                  </a:moveTo>
                  <a:cubicBezTo>
                    <a:pt x="79" y="319"/>
                    <a:pt x="77" y="318"/>
                    <a:pt x="75" y="317"/>
                  </a:cubicBezTo>
                  <a:cubicBezTo>
                    <a:pt x="71" y="315"/>
                    <a:pt x="67" y="312"/>
                    <a:pt x="62" y="306"/>
                  </a:cubicBezTo>
                  <a:cubicBezTo>
                    <a:pt x="56" y="298"/>
                    <a:pt x="50" y="285"/>
                    <a:pt x="46" y="270"/>
                  </a:cubicBezTo>
                  <a:cubicBezTo>
                    <a:pt x="42" y="254"/>
                    <a:pt x="40" y="235"/>
                    <a:pt x="40" y="215"/>
                  </a:cubicBezTo>
                  <a:cubicBezTo>
                    <a:pt x="40" y="201"/>
                    <a:pt x="41" y="186"/>
                    <a:pt x="43" y="171"/>
                  </a:cubicBezTo>
                  <a:cubicBezTo>
                    <a:pt x="49" y="131"/>
                    <a:pt x="62" y="97"/>
                    <a:pt x="78" y="73"/>
                  </a:cubicBezTo>
                  <a:cubicBezTo>
                    <a:pt x="86" y="62"/>
                    <a:pt x="94" y="53"/>
                    <a:pt x="102" y="47"/>
                  </a:cubicBezTo>
                  <a:cubicBezTo>
                    <a:pt x="105" y="44"/>
                    <a:pt x="109" y="43"/>
                    <a:pt x="112" y="41"/>
                  </a:cubicBezTo>
                  <a:cubicBezTo>
                    <a:pt x="115" y="40"/>
                    <a:pt x="118" y="40"/>
                    <a:pt x="121" y="40"/>
                  </a:cubicBezTo>
                  <a:cubicBezTo>
                    <a:pt x="122" y="40"/>
                    <a:pt x="123" y="40"/>
                    <a:pt x="124" y="40"/>
                  </a:cubicBezTo>
                  <a:cubicBezTo>
                    <a:pt x="135" y="42"/>
                    <a:pt x="145" y="34"/>
                    <a:pt x="147" y="23"/>
                  </a:cubicBezTo>
                  <a:cubicBezTo>
                    <a:pt x="149" y="12"/>
                    <a:pt x="141" y="2"/>
                    <a:pt x="130" y="1"/>
                  </a:cubicBezTo>
                  <a:cubicBezTo>
                    <a:pt x="127" y="0"/>
                    <a:pt x="124" y="0"/>
                    <a:pt x="121" y="0"/>
                  </a:cubicBezTo>
                  <a:cubicBezTo>
                    <a:pt x="113" y="0"/>
                    <a:pt x="106" y="1"/>
                    <a:pt x="99" y="4"/>
                  </a:cubicBezTo>
                  <a:cubicBezTo>
                    <a:pt x="86" y="9"/>
                    <a:pt x="75" y="16"/>
                    <a:pt x="65" y="26"/>
                  </a:cubicBezTo>
                  <a:cubicBezTo>
                    <a:pt x="50" y="42"/>
                    <a:pt x="37" y="61"/>
                    <a:pt x="26" y="85"/>
                  </a:cubicBezTo>
                  <a:cubicBezTo>
                    <a:pt x="16" y="108"/>
                    <a:pt x="8" y="135"/>
                    <a:pt x="4" y="165"/>
                  </a:cubicBezTo>
                  <a:cubicBezTo>
                    <a:pt x="1" y="182"/>
                    <a:pt x="0" y="199"/>
                    <a:pt x="0" y="215"/>
                  </a:cubicBezTo>
                  <a:cubicBezTo>
                    <a:pt x="0" y="250"/>
                    <a:pt x="6" y="283"/>
                    <a:pt x="18" y="308"/>
                  </a:cubicBezTo>
                  <a:cubicBezTo>
                    <a:pt x="24" y="321"/>
                    <a:pt x="31" y="332"/>
                    <a:pt x="41" y="341"/>
                  </a:cubicBezTo>
                  <a:cubicBezTo>
                    <a:pt x="46" y="346"/>
                    <a:pt x="51" y="350"/>
                    <a:pt x="57" y="353"/>
                  </a:cubicBezTo>
                  <a:cubicBezTo>
                    <a:pt x="63" y="356"/>
                    <a:pt x="69" y="358"/>
                    <a:pt x="76" y="359"/>
                  </a:cubicBezTo>
                  <a:cubicBezTo>
                    <a:pt x="87" y="361"/>
                    <a:pt x="97" y="353"/>
                    <a:pt x="98" y="342"/>
                  </a:cubicBezTo>
                  <a:cubicBezTo>
                    <a:pt x="100" y="331"/>
                    <a:pt x="93" y="321"/>
                    <a:pt x="82" y="3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Freeform 66"/>
            <p:cNvSpPr/>
            <p:nvPr/>
          </p:nvSpPr>
          <p:spPr bwMode="auto">
            <a:xfrm>
              <a:off x="6484937" y="7010400"/>
              <a:ext cx="122238" cy="336550"/>
            </a:xfrm>
            <a:custGeom>
              <a:avLst/>
              <a:gdLst>
                <a:gd name="T0" fmla="*/ 22 w 132"/>
                <a:gd name="T1" fmla="*/ 40 h 363"/>
                <a:gd name="T2" fmla="*/ 23 w 132"/>
                <a:gd name="T3" fmla="*/ 40 h 363"/>
                <a:gd name="T4" fmla="*/ 32 w 132"/>
                <a:gd name="T5" fmla="*/ 42 h 363"/>
                <a:gd name="T6" fmla="*/ 50 w 132"/>
                <a:gd name="T7" fmla="*/ 56 h 363"/>
                <a:gd name="T8" fmla="*/ 77 w 132"/>
                <a:gd name="T9" fmla="*/ 105 h 363"/>
                <a:gd name="T10" fmla="*/ 92 w 132"/>
                <a:gd name="T11" fmla="*/ 177 h 363"/>
                <a:gd name="T12" fmla="*/ 93 w 132"/>
                <a:gd name="T13" fmla="*/ 198 h 363"/>
                <a:gd name="T14" fmla="*/ 88 w 132"/>
                <a:gd name="T15" fmla="*/ 249 h 363"/>
                <a:gd name="T16" fmla="*/ 66 w 132"/>
                <a:gd name="T17" fmla="*/ 304 h 363"/>
                <a:gd name="T18" fmla="*/ 53 w 132"/>
                <a:gd name="T19" fmla="*/ 318 h 363"/>
                <a:gd name="T20" fmla="*/ 41 w 132"/>
                <a:gd name="T21" fmla="*/ 322 h 363"/>
                <a:gd name="T22" fmla="*/ 22 w 132"/>
                <a:gd name="T23" fmla="*/ 344 h 363"/>
                <a:gd name="T24" fmla="*/ 44 w 132"/>
                <a:gd name="T25" fmla="*/ 362 h 363"/>
                <a:gd name="T26" fmla="*/ 65 w 132"/>
                <a:gd name="T27" fmla="*/ 357 h 363"/>
                <a:gd name="T28" fmla="*/ 95 w 132"/>
                <a:gd name="T29" fmla="*/ 332 h 363"/>
                <a:gd name="T30" fmla="*/ 123 w 132"/>
                <a:gd name="T31" fmla="*/ 274 h 363"/>
                <a:gd name="T32" fmla="*/ 132 w 132"/>
                <a:gd name="T33" fmla="*/ 198 h 363"/>
                <a:gd name="T34" fmla="*/ 132 w 132"/>
                <a:gd name="T35" fmla="*/ 174 h 363"/>
                <a:gd name="T36" fmla="*/ 121 w 132"/>
                <a:gd name="T37" fmla="*/ 109 h 363"/>
                <a:gd name="T38" fmla="*/ 84 w 132"/>
                <a:gd name="T39" fmla="*/ 34 h 363"/>
                <a:gd name="T40" fmla="*/ 57 w 132"/>
                <a:gd name="T41" fmla="*/ 10 h 363"/>
                <a:gd name="T42" fmla="*/ 23 w 132"/>
                <a:gd name="T43" fmla="*/ 0 h 363"/>
                <a:gd name="T44" fmla="*/ 19 w 132"/>
                <a:gd name="T45" fmla="*/ 0 h 363"/>
                <a:gd name="T46" fmla="*/ 1 w 132"/>
                <a:gd name="T47" fmla="*/ 22 h 363"/>
                <a:gd name="T48" fmla="*/ 22 w 132"/>
                <a:gd name="T49"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363">
                  <a:moveTo>
                    <a:pt x="22" y="40"/>
                  </a:moveTo>
                  <a:cubicBezTo>
                    <a:pt x="22" y="40"/>
                    <a:pt x="23" y="40"/>
                    <a:pt x="23" y="40"/>
                  </a:cubicBezTo>
                  <a:cubicBezTo>
                    <a:pt x="26" y="40"/>
                    <a:pt x="29" y="41"/>
                    <a:pt x="32" y="42"/>
                  </a:cubicBezTo>
                  <a:cubicBezTo>
                    <a:pt x="37" y="44"/>
                    <a:pt x="44" y="49"/>
                    <a:pt x="50" y="56"/>
                  </a:cubicBezTo>
                  <a:cubicBezTo>
                    <a:pt x="60" y="67"/>
                    <a:pt x="70" y="84"/>
                    <a:pt x="77" y="105"/>
                  </a:cubicBezTo>
                  <a:cubicBezTo>
                    <a:pt x="85" y="125"/>
                    <a:pt x="90" y="150"/>
                    <a:pt x="92" y="177"/>
                  </a:cubicBezTo>
                  <a:cubicBezTo>
                    <a:pt x="92" y="184"/>
                    <a:pt x="93" y="191"/>
                    <a:pt x="93" y="198"/>
                  </a:cubicBezTo>
                  <a:cubicBezTo>
                    <a:pt x="93" y="216"/>
                    <a:pt x="91" y="234"/>
                    <a:pt x="88" y="249"/>
                  </a:cubicBezTo>
                  <a:cubicBezTo>
                    <a:pt x="83" y="273"/>
                    <a:pt x="75" y="292"/>
                    <a:pt x="66" y="304"/>
                  </a:cubicBezTo>
                  <a:cubicBezTo>
                    <a:pt x="62" y="311"/>
                    <a:pt x="57" y="315"/>
                    <a:pt x="53" y="318"/>
                  </a:cubicBezTo>
                  <a:cubicBezTo>
                    <a:pt x="49" y="321"/>
                    <a:pt x="45" y="322"/>
                    <a:pt x="41" y="322"/>
                  </a:cubicBezTo>
                  <a:cubicBezTo>
                    <a:pt x="30" y="323"/>
                    <a:pt x="22" y="333"/>
                    <a:pt x="22" y="344"/>
                  </a:cubicBezTo>
                  <a:cubicBezTo>
                    <a:pt x="23" y="355"/>
                    <a:pt x="33" y="363"/>
                    <a:pt x="44" y="362"/>
                  </a:cubicBezTo>
                  <a:cubicBezTo>
                    <a:pt x="51" y="362"/>
                    <a:pt x="58" y="360"/>
                    <a:pt x="65" y="357"/>
                  </a:cubicBezTo>
                  <a:cubicBezTo>
                    <a:pt x="77" y="351"/>
                    <a:pt x="87" y="343"/>
                    <a:pt x="95" y="332"/>
                  </a:cubicBezTo>
                  <a:cubicBezTo>
                    <a:pt x="107" y="317"/>
                    <a:pt x="117" y="297"/>
                    <a:pt x="123" y="274"/>
                  </a:cubicBezTo>
                  <a:cubicBezTo>
                    <a:pt x="129" y="251"/>
                    <a:pt x="132" y="225"/>
                    <a:pt x="132" y="198"/>
                  </a:cubicBezTo>
                  <a:cubicBezTo>
                    <a:pt x="132" y="190"/>
                    <a:pt x="132" y="182"/>
                    <a:pt x="132" y="174"/>
                  </a:cubicBezTo>
                  <a:cubicBezTo>
                    <a:pt x="130" y="151"/>
                    <a:pt x="126" y="130"/>
                    <a:pt x="121" y="109"/>
                  </a:cubicBezTo>
                  <a:cubicBezTo>
                    <a:pt x="112" y="79"/>
                    <a:pt x="100" y="53"/>
                    <a:pt x="84" y="34"/>
                  </a:cubicBezTo>
                  <a:cubicBezTo>
                    <a:pt x="76" y="24"/>
                    <a:pt x="67" y="16"/>
                    <a:pt x="57" y="10"/>
                  </a:cubicBezTo>
                  <a:cubicBezTo>
                    <a:pt x="47" y="4"/>
                    <a:pt x="35" y="0"/>
                    <a:pt x="23" y="0"/>
                  </a:cubicBezTo>
                  <a:cubicBezTo>
                    <a:pt x="22" y="0"/>
                    <a:pt x="20" y="0"/>
                    <a:pt x="19" y="0"/>
                  </a:cubicBezTo>
                  <a:cubicBezTo>
                    <a:pt x="8" y="1"/>
                    <a:pt x="0" y="11"/>
                    <a:pt x="1" y="22"/>
                  </a:cubicBezTo>
                  <a:cubicBezTo>
                    <a:pt x="1" y="33"/>
                    <a:pt x="11" y="41"/>
                    <a:pt x="2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67"/>
            <p:cNvSpPr/>
            <p:nvPr/>
          </p:nvSpPr>
          <p:spPr bwMode="auto">
            <a:xfrm>
              <a:off x="6388100" y="6769100"/>
              <a:ext cx="38100" cy="149225"/>
            </a:xfrm>
            <a:custGeom>
              <a:avLst/>
              <a:gdLst>
                <a:gd name="T0" fmla="*/ 0 w 41"/>
                <a:gd name="T1" fmla="*/ 129 h 162"/>
                <a:gd name="T2" fmla="*/ 0 w 41"/>
                <a:gd name="T3" fmla="*/ 142 h 162"/>
                <a:gd name="T4" fmla="*/ 0 w 41"/>
                <a:gd name="T5" fmla="*/ 146 h 162"/>
                <a:gd name="T6" fmla="*/ 1 w 41"/>
                <a:gd name="T7" fmla="*/ 149 h 162"/>
                <a:gd name="T8" fmla="*/ 10 w 41"/>
                <a:gd name="T9" fmla="*/ 159 h 162"/>
                <a:gd name="T10" fmla="*/ 20 w 41"/>
                <a:gd name="T11" fmla="*/ 162 h 162"/>
                <a:gd name="T12" fmla="*/ 31 w 41"/>
                <a:gd name="T13" fmla="*/ 158 h 162"/>
                <a:gd name="T14" fmla="*/ 38 w 41"/>
                <a:gd name="T15" fmla="*/ 149 h 162"/>
                <a:gd name="T16" fmla="*/ 39 w 41"/>
                <a:gd name="T17" fmla="*/ 145 h 162"/>
                <a:gd name="T18" fmla="*/ 0 w 41"/>
                <a:gd name="T19" fmla="*/ 138 h 162"/>
                <a:gd name="T20" fmla="*/ 0 w 41"/>
                <a:gd name="T21" fmla="*/ 137 h 162"/>
                <a:gd name="T22" fmla="*/ 19 w 41"/>
                <a:gd name="T23" fmla="*/ 142 h 162"/>
                <a:gd name="T24" fmla="*/ 19 w 41"/>
                <a:gd name="T25" fmla="*/ 142 h 162"/>
                <a:gd name="T26" fmla="*/ 0 w 41"/>
                <a:gd name="T27" fmla="*/ 137 h 162"/>
                <a:gd name="T28" fmla="*/ 1 w 41"/>
                <a:gd name="T29" fmla="*/ 136 h 162"/>
                <a:gd name="T30" fmla="*/ 1 w 41"/>
                <a:gd name="T31" fmla="*/ 135 h 162"/>
                <a:gd name="T32" fmla="*/ 20 w 41"/>
                <a:gd name="T33" fmla="*/ 142 h 162"/>
                <a:gd name="T34" fmla="*/ 20 w 41"/>
                <a:gd name="T35" fmla="*/ 142 h 162"/>
                <a:gd name="T36" fmla="*/ 1 w 41"/>
                <a:gd name="T37" fmla="*/ 135 h 162"/>
                <a:gd name="T38" fmla="*/ 4 w 41"/>
                <a:gd name="T39" fmla="*/ 130 h 162"/>
                <a:gd name="T40" fmla="*/ 9 w 41"/>
                <a:gd name="T41" fmla="*/ 125 h 162"/>
                <a:gd name="T42" fmla="*/ 20 w 41"/>
                <a:gd name="T43" fmla="*/ 142 h 162"/>
                <a:gd name="T44" fmla="*/ 20 w 41"/>
                <a:gd name="T45" fmla="*/ 142 h 162"/>
                <a:gd name="T46" fmla="*/ 9 w 41"/>
                <a:gd name="T47" fmla="*/ 125 h 162"/>
                <a:gd name="T48" fmla="*/ 14 w 41"/>
                <a:gd name="T49" fmla="*/ 123 h 162"/>
                <a:gd name="T50" fmla="*/ 20 w 41"/>
                <a:gd name="T51" fmla="*/ 122 h 162"/>
                <a:gd name="T52" fmla="*/ 20 w 41"/>
                <a:gd name="T53" fmla="*/ 142 h 162"/>
                <a:gd name="T54" fmla="*/ 20 w 41"/>
                <a:gd name="T55" fmla="*/ 142 h 162"/>
                <a:gd name="T56" fmla="*/ 20 w 41"/>
                <a:gd name="T57" fmla="*/ 122 h 162"/>
                <a:gd name="T58" fmla="*/ 29 w 41"/>
                <a:gd name="T59" fmla="*/ 124 h 162"/>
                <a:gd name="T60" fmla="*/ 34 w 41"/>
                <a:gd name="T61" fmla="*/ 128 h 162"/>
                <a:gd name="T62" fmla="*/ 20 w 41"/>
                <a:gd name="T63" fmla="*/ 142 h 162"/>
                <a:gd name="T64" fmla="*/ 20 w 41"/>
                <a:gd name="T65" fmla="*/ 142 h 162"/>
                <a:gd name="T66" fmla="*/ 34 w 41"/>
                <a:gd name="T67" fmla="*/ 128 h 162"/>
                <a:gd name="T68" fmla="*/ 38 w 41"/>
                <a:gd name="T69" fmla="*/ 134 h 162"/>
                <a:gd name="T70" fmla="*/ 39 w 41"/>
                <a:gd name="T71" fmla="*/ 136 h 162"/>
                <a:gd name="T72" fmla="*/ 20 w 41"/>
                <a:gd name="T73" fmla="*/ 142 h 162"/>
                <a:gd name="T74" fmla="*/ 20 w 41"/>
                <a:gd name="T75" fmla="*/ 142 h 162"/>
                <a:gd name="T76" fmla="*/ 39 w 41"/>
                <a:gd name="T77" fmla="*/ 136 h 162"/>
                <a:gd name="T78" fmla="*/ 39 w 41"/>
                <a:gd name="T79" fmla="*/ 138 h 162"/>
                <a:gd name="T80" fmla="*/ 40 w 41"/>
                <a:gd name="T81" fmla="*/ 140 h 162"/>
                <a:gd name="T82" fmla="*/ 22 w 41"/>
                <a:gd name="T83" fmla="*/ 142 h 162"/>
                <a:gd name="T84" fmla="*/ 28 w 41"/>
                <a:gd name="T85" fmla="*/ 141 h 162"/>
                <a:gd name="T86" fmla="*/ 40 w 41"/>
                <a:gd name="T87" fmla="*/ 140 h 162"/>
                <a:gd name="T88" fmla="*/ 40 w 41"/>
                <a:gd name="T89" fmla="*/ 140 h 162"/>
                <a:gd name="T90" fmla="*/ 40 w 41"/>
                <a:gd name="T91" fmla="*/ 140 h 162"/>
                <a:gd name="T92" fmla="*/ 36 w 41"/>
                <a:gd name="T93" fmla="*/ 140 h 162"/>
                <a:gd name="T94" fmla="*/ 40 w 41"/>
                <a:gd name="T95" fmla="*/ 139 h 162"/>
                <a:gd name="T96" fmla="*/ 40 w 41"/>
                <a:gd name="T97" fmla="*/ 63 h 162"/>
                <a:gd name="T98" fmla="*/ 40 w 41"/>
                <a:gd name="T99" fmla="*/ 20 h 162"/>
                <a:gd name="T100" fmla="*/ 1 w 41"/>
                <a:gd name="T101" fmla="*/ 2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 h="162">
                  <a:moveTo>
                    <a:pt x="1" y="20"/>
                  </a:moveTo>
                  <a:cubicBezTo>
                    <a:pt x="1" y="20"/>
                    <a:pt x="0" y="97"/>
                    <a:pt x="0" y="129"/>
                  </a:cubicBezTo>
                  <a:cubicBezTo>
                    <a:pt x="0" y="133"/>
                    <a:pt x="0" y="136"/>
                    <a:pt x="0" y="139"/>
                  </a:cubicBezTo>
                  <a:cubicBezTo>
                    <a:pt x="0" y="140"/>
                    <a:pt x="0" y="141"/>
                    <a:pt x="0" y="142"/>
                  </a:cubicBezTo>
                  <a:cubicBezTo>
                    <a:pt x="0" y="142"/>
                    <a:pt x="0" y="143"/>
                    <a:pt x="0" y="144"/>
                  </a:cubicBezTo>
                  <a:cubicBezTo>
                    <a:pt x="0" y="144"/>
                    <a:pt x="0" y="145"/>
                    <a:pt x="0" y="146"/>
                  </a:cubicBezTo>
                  <a:cubicBezTo>
                    <a:pt x="0" y="147"/>
                    <a:pt x="0" y="147"/>
                    <a:pt x="1" y="148"/>
                  </a:cubicBezTo>
                  <a:cubicBezTo>
                    <a:pt x="1" y="148"/>
                    <a:pt x="1" y="149"/>
                    <a:pt x="1" y="149"/>
                  </a:cubicBezTo>
                  <a:cubicBezTo>
                    <a:pt x="2" y="151"/>
                    <a:pt x="2" y="152"/>
                    <a:pt x="4" y="155"/>
                  </a:cubicBezTo>
                  <a:cubicBezTo>
                    <a:pt x="5" y="156"/>
                    <a:pt x="7" y="158"/>
                    <a:pt x="10" y="159"/>
                  </a:cubicBezTo>
                  <a:cubicBezTo>
                    <a:pt x="11" y="160"/>
                    <a:pt x="12" y="161"/>
                    <a:pt x="14" y="161"/>
                  </a:cubicBezTo>
                  <a:cubicBezTo>
                    <a:pt x="16" y="162"/>
                    <a:pt x="18" y="162"/>
                    <a:pt x="20" y="162"/>
                  </a:cubicBezTo>
                  <a:cubicBezTo>
                    <a:pt x="22" y="162"/>
                    <a:pt x="25" y="161"/>
                    <a:pt x="27" y="161"/>
                  </a:cubicBezTo>
                  <a:cubicBezTo>
                    <a:pt x="28" y="160"/>
                    <a:pt x="30" y="159"/>
                    <a:pt x="31" y="158"/>
                  </a:cubicBezTo>
                  <a:cubicBezTo>
                    <a:pt x="34" y="157"/>
                    <a:pt x="35" y="155"/>
                    <a:pt x="36" y="154"/>
                  </a:cubicBezTo>
                  <a:cubicBezTo>
                    <a:pt x="37" y="152"/>
                    <a:pt x="38" y="150"/>
                    <a:pt x="38" y="149"/>
                  </a:cubicBezTo>
                  <a:cubicBezTo>
                    <a:pt x="39" y="148"/>
                    <a:pt x="39" y="147"/>
                    <a:pt x="39" y="147"/>
                  </a:cubicBezTo>
                  <a:cubicBezTo>
                    <a:pt x="39" y="146"/>
                    <a:pt x="39" y="146"/>
                    <a:pt x="39" y="145"/>
                  </a:cubicBezTo>
                  <a:cubicBezTo>
                    <a:pt x="41" y="135"/>
                    <a:pt x="34" y="124"/>
                    <a:pt x="23" y="122"/>
                  </a:cubicBezTo>
                  <a:cubicBezTo>
                    <a:pt x="12" y="120"/>
                    <a:pt x="2" y="127"/>
                    <a:pt x="0" y="138"/>
                  </a:cubicBezTo>
                  <a:cubicBezTo>
                    <a:pt x="19" y="142"/>
                    <a:pt x="19" y="142"/>
                    <a:pt x="19" y="142"/>
                  </a:cubicBezTo>
                  <a:cubicBezTo>
                    <a:pt x="0" y="137"/>
                    <a:pt x="0" y="137"/>
                    <a:pt x="0" y="137"/>
                  </a:cubicBezTo>
                  <a:cubicBezTo>
                    <a:pt x="0" y="138"/>
                    <a:pt x="0" y="138"/>
                    <a:pt x="0" y="138"/>
                  </a:cubicBezTo>
                  <a:cubicBezTo>
                    <a:pt x="19" y="142"/>
                    <a:pt x="19" y="142"/>
                    <a:pt x="19" y="142"/>
                  </a:cubicBezTo>
                  <a:cubicBezTo>
                    <a:pt x="0" y="137"/>
                    <a:pt x="0" y="137"/>
                    <a:pt x="0" y="137"/>
                  </a:cubicBezTo>
                  <a:cubicBezTo>
                    <a:pt x="19" y="142"/>
                    <a:pt x="19" y="142"/>
                    <a:pt x="19" y="142"/>
                  </a:cubicBezTo>
                  <a:cubicBezTo>
                    <a:pt x="1" y="136"/>
                    <a:pt x="1" y="136"/>
                    <a:pt x="1" y="136"/>
                  </a:cubicBezTo>
                  <a:cubicBezTo>
                    <a:pt x="1" y="137"/>
                    <a:pt x="0" y="137"/>
                    <a:pt x="0" y="137"/>
                  </a:cubicBezTo>
                  <a:cubicBezTo>
                    <a:pt x="19" y="142"/>
                    <a:pt x="19" y="142"/>
                    <a:pt x="19" y="142"/>
                  </a:cubicBezTo>
                  <a:cubicBezTo>
                    <a:pt x="1" y="136"/>
                    <a:pt x="1" y="136"/>
                    <a:pt x="1" y="136"/>
                  </a:cubicBezTo>
                  <a:cubicBezTo>
                    <a:pt x="20" y="142"/>
                    <a:pt x="20" y="142"/>
                    <a:pt x="20" y="142"/>
                  </a:cubicBezTo>
                  <a:cubicBezTo>
                    <a:pt x="1" y="135"/>
                    <a:pt x="1" y="135"/>
                    <a:pt x="1" y="135"/>
                  </a:cubicBezTo>
                  <a:cubicBezTo>
                    <a:pt x="1" y="135"/>
                    <a:pt x="1" y="136"/>
                    <a:pt x="1" y="136"/>
                  </a:cubicBezTo>
                  <a:cubicBezTo>
                    <a:pt x="20" y="142"/>
                    <a:pt x="20" y="142"/>
                    <a:pt x="20" y="142"/>
                  </a:cubicBezTo>
                  <a:cubicBezTo>
                    <a:pt x="1" y="135"/>
                    <a:pt x="1" y="135"/>
                    <a:pt x="1" y="135"/>
                  </a:cubicBezTo>
                  <a:cubicBezTo>
                    <a:pt x="20" y="142"/>
                    <a:pt x="20" y="142"/>
                    <a:pt x="20" y="142"/>
                  </a:cubicBezTo>
                  <a:cubicBezTo>
                    <a:pt x="4" y="130"/>
                    <a:pt x="4" y="130"/>
                    <a:pt x="4" y="130"/>
                  </a:cubicBezTo>
                  <a:cubicBezTo>
                    <a:pt x="2" y="132"/>
                    <a:pt x="2" y="133"/>
                    <a:pt x="1" y="135"/>
                  </a:cubicBezTo>
                  <a:cubicBezTo>
                    <a:pt x="20" y="142"/>
                    <a:pt x="20" y="142"/>
                    <a:pt x="20" y="142"/>
                  </a:cubicBezTo>
                  <a:cubicBezTo>
                    <a:pt x="4" y="130"/>
                    <a:pt x="4" y="130"/>
                    <a:pt x="4" y="130"/>
                  </a:cubicBezTo>
                  <a:cubicBezTo>
                    <a:pt x="20" y="142"/>
                    <a:pt x="20" y="142"/>
                    <a:pt x="20" y="142"/>
                  </a:cubicBezTo>
                  <a:cubicBezTo>
                    <a:pt x="9" y="125"/>
                    <a:pt x="9" y="125"/>
                    <a:pt x="9" y="125"/>
                  </a:cubicBezTo>
                  <a:cubicBezTo>
                    <a:pt x="7" y="127"/>
                    <a:pt x="5" y="128"/>
                    <a:pt x="4" y="130"/>
                  </a:cubicBezTo>
                  <a:cubicBezTo>
                    <a:pt x="20" y="142"/>
                    <a:pt x="20" y="142"/>
                    <a:pt x="20" y="142"/>
                  </a:cubicBezTo>
                  <a:cubicBezTo>
                    <a:pt x="9" y="125"/>
                    <a:pt x="9" y="125"/>
                    <a:pt x="9" y="125"/>
                  </a:cubicBezTo>
                  <a:cubicBezTo>
                    <a:pt x="20" y="142"/>
                    <a:pt x="20" y="142"/>
                    <a:pt x="20" y="142"/>
                  </a:cubicBezTo>
                  <a:cubicBezTo>
                    <a:pt x="14" y="123"/>
                    <a:pt x="14" y="123"/>
                    <a:pt x="14" y="123"/>
                  </a:cubicBezTo>
                  <a:cubicBezTo>
                    <a:pt x="12" y="123"/>
                    <a:pt x="11" y="124"/>
                    <a:pt x="9" y="125"/>
                  </a:cubicBezTo>
                  <a:cubicBezTo>
                    <a:pt x="20" y="142"/>
                    <a:pt x="20" y="142"/>
                    <a:pt x="20" y="142"/>
                  </a:cubicBezTo>
                  <a:cubicBezTo>
                    <a:pt x="14" y="123"/>
                    <a:pt x="14" y="123"/>
                    <a:pt x="14" y="123"/>
                  </a:cubicBezTo>
                  <a:cubicBezTo>
                    <a:pt x="20" y="142"/>
                    <a:pt x="20" y="142"/>
                    <a:pt x="20" y="142"/>
                  </a:cubicBezTo>
                  <a:cubicBezTo>
                    <a:pt x="20" y="122"/>
                    <a:pt x="20" y="122"/>
                    <a:pt x="20" y="122"/>
                  </a:cubicBezTo>
                  <a:cubicBezTo>
                    <a:pt x="18" y="122"/>
                    <a:pt x="16" y="122"/>
                    <a:pt x="14" y="123"/>
                  </a:cubicBezTo>
                  <a:cubicBezTo>
                    <a:pt x="20" y="142"/>
                    <a:pt x="20" y="142"/>
                    <a:pt x="20" y="142"/>
                  </a:cubicBezTo>
                  <a:cubicBezTo>
                    <a:pt x="20" y="122"/>
                    <a:pt x="20" y="122"/>
                    <a:pt x="20" y="122"/>
                  </a:cubicBezTo>
                  <a:cubicBezTo>
                    <a:pt x="20" y="142"/>
                    <a:pt x="20" y="142"/>
                    <a:pt x="20" y="142"/>
                  </a:cubicBezTo>
                  <a:cubicBezTo>
                    <a:pt x="29" y="124"/>
                    <a:pt x="29" y="124"/>
                    <a:pt x="29" y="124"/>
                  </a:cubicBezTo>
                  <a:cubicBezTo>
                    <a:pt x="27" y="123"/>
                    <a:pt x="23" y="122"/>
                    <a:pt x="20" y="122"/>
                  </a:cubicBezTo>
                  <a:cubicBezTo>
                    <a:pt x="20" y="142"/>
                    <a:pt x="20" y="142"/>
                    <a:pt x="20" y="142"/>
                  </a:cubicBezTo>
                  <a:cubicBezTo>
                    <a:pt x="29" y="124"/>
                    <a:pt x="29" y="124"/>
                    <a:pt x="29" y="124"/>
                  </a:cubicBezTo>
                  <a:cubicBezTo>
                    <a:pt x="20" y="142"/>
                    <a:pt x="20" y="142"/>
                    <a:pt x="20" y="142"/>
                  </a:cubicBezTo>
                  <a:cubicBezTo>
                    <a:pt x="34" y="128"/>
                    <a:pt x="34" y="128"/>
                    <a:pt x="34" y="128"/>
                  </a:cubicBezTo>
                  <a:cubicBezTo>
                    <a:pt x="33" y="127"/>
                    <a:pt x="32" y="126"/>
                    <a:pt x="29" y="124"/>
                  </a:cubicBezTo>
                  <a:cubicBezTo>
                    <a:pt x="20" y="142"/>
                    <a:pt x="20" y="142"/>
                    <a:pt x="20" y="142"/>
                  </a:cubicBezTo>
                  <a:cubicBezTo>
                    <a:pt x="34" y="128"/>
                    <a:pt x="34" y="128"/>
                    <a:pt x="34" y="128"/>
                  </a:cubicBezTo>
                  <a:cubicBezTo>
                    <a:pt x="20" y="142"/>
                    <a:pt x="20" y="142"/>
                    <a:pt x="20" y="142"/>
                  </a:cubicBezTo>
                  <a:cubicBezTo>
                    <a:pt x="38" y="134"/>
                    <a:pt x="38" y="134"/>
                    <a:pt x="38" y="134"/>
                  </a:cubicBezTo>
                  <a:cubicBezTo>
                    <a:pt x="37" y="132"/>
                    <a:pt x="36" y="131"/>
                    <a:pt x="34" y="128"/>
                  </a:cubicBezTo>
                  <a:cubicBezTo>
                    <a:pt x="20" y="142"/>
                    <a:pt x="20" y="142"/>
                    <a:pt x="20" y="142"/>
                  </a:cubicBezTo>
                  <a:cubicBezTo>
                    <a:pt x="38" y="134"/>
                    <a:pt x="38" y="134"/>
                    <a:pt x="38" y="134"/>
                  </a:cubicBezTo>
                  <a:cubicBezTo>
                    <a:pt x="20" y="142"/>
                    <a:pt x="20" y="142"/>
                    <a:pt x="20" y="142"/>
                  </a:cubicBezTo>
                  <a:cubicBezTo>
                    <a:pt x="39" y="136"/>
                    <a:pt x="39" y="136"/>
                    <a:pt x="39" y="136"/>
                  </a:cubicBezTo>
                  <a:cubicBezTo>
                    <a:pt x="39" y="135"/>
                    <a:pt x="38" y="135"/>
                    <a:pt x="38" y="134"/>
                  </a:cubicBezTo>
                  <a:cubicBezTo>
                    <a:pt x="20" y="142"/>
                    <a:pt x="20" y="142"/>
                    <a:pt x="20" y="142"/>
                  </a:cubicBezTo>
                  <a:cubicBezTo>
                    <a:pt x="39" y="136"/>
                    <a:pt x="39" y="136"/>
                    <a:pt x="39" y="136"/>
                  </a:cubicBezTo>
                  <a:cubicBezTo>
                    <a:pt x="20" y="142"/>
                    <a:pt x="20" y="142"/>
                    <a:pt x="20" y="142"/>
                  </a:cubicBezTo>
                  <a:cubicBezTo>
                    <a:pt x="39" y="138"/>
                    <a:pt x="39" y="138"/>
                    <a:pt x="39" y="138"/>
                  </a:cubicBezTo>
                  <a:cubicBezTo>
                    <a:pt x="39" y="138"/>
                    <a:pt x="39" y="137"/>
                    <a:pt x="39" y="136"/>
                  </a:cubicBezTo>
                  <a:cubicBezTo>
                    <a:pt x="20" y="142"/>
                    <a:pt x="20" y="142"/>
                    <a:pt x="20" y="142"/>
                  </a:cubicBezTo>
                  <a:cubicBezTo>
                    <a:pt x="39" y="138"/>
                    <a:pt x="39" y="138"/>
                    <a:pt x="39" y="138"/>
                  </a:cubicBezTo>
                  <a:cubicBezTo>
                    <a:pt x="22" y="142"/>
                    <a:pt x="22" y="142"/>
                    <a:pt x="22" y="142"/>
                  </a:cubicBezTo>
                  <a:cubicBezTo>
                    <a:pt x="40" y="140"/>
                    <a:pt x="40" y="140"/>
                    <a:pt x="40" y="140"/>
                  </a:cubicBezTo>
                  <a:cubicBezTo>
                    <a:pt x="39" y="140"/>
                    <a:pt x="39" y="139"/>
                    <a:pt x="39" y="138"/>
                  </a:cubicBezTo>
                  <a:cubicBezTo>
                    <a:pt x="22" y="142"/>
                    <a:pt x="22" y="142"/>
                    <a:pt x="22" y="142"/>
                  </a:cubicBezTo>
                  <a:cubicBezTo>
                    <a:pt x="40" y="140"/>
                    <a:pt x="40" y="140"/>
                    <a:pt x="40" y="140"/>
                  </a:cubicBezTo>
                  <a:cubicBezTo>
                    <a:pt x="28" y="141"/>
                    <a:pt x="28" y="141"/>
                    <a:pt x="28" y="141"/>
                  </a:cubicBezTo>
                  <a:cubicBezTo>
                    <a:pt x="40" y="140"/>
                    <a:pt x="40" y="140"/>
                    <a:pt x="40" y="140"/>
                  </a:cubicBezTo>
                  <a:cubicBezTo>
                    <a:pt x="40" y="140"/>
                    <a:pt x="40" y="140"/>
                    <a:pt x="40" y="140"/>
                  </a:cubicBezTo>
                  <a:cubicBezTo>
                    <a:pt x="28" y="141"/>
                    <a:pt x="28" y="141"/>
                    <a:pt x="28" y="141"/>
                  </a:cubicBezTo>
                  <a:cubicBezTo>
                    <a:pt x="40" y="140"/>
                    <a:pt x="40" y="140"/>
                    <a:pt x="40" y="140"/>
                  </a:cubicBezTo>
                  <a:cubicBezTo>
                    <a:pt x="36" y="140"/>
                    <a:pt x="36" y="140"/>
                    <a:pt x="36" y="140"/>
                  </a:cubicBezTo>
                  <a:cubicBezTo>
                    <a:pt x="40" y="140"/>
                    <a:pt x="40" y="140"/>
                    <a:pt x="40" y="140"/>
                  </a:cubicBezTo>
                  <a:cubicBezTo>
                    <a:pt x="40" y="140"/>
                    <a:pt x="40" y="140"/>
                    <a:pt x="40" y="140"/>
                  </a:cubicBezTo>
                  <a:cubicBezTo>
                    <a:pt x="36" y="140"/>
                    <a:pt x="36" y="140"/>
                    <a:pt x="36" y="140"/>
                  </a:cubicBezTo>
                  <a:cubicBezTo>
                    <a:pt x="40" y="140"/>
                    <a:pt x="40" y="140"/>
                    <a:pt x="40" y="140"/>
                  </a:cubicBezTo>
                  <a:cubicBezTo>
                    <a:pt x="40" y="140"/>
                    <a:pt x="40" y="140"/>
                    <a:pt x="40" y="139"/>
                  </a:cubicBezTo>
                  <a:cubicBezTo>
                    <a:pt x="39" y="137"/>
                    <a:pt x="39" y="134"/>
                    <a:pt x="39" y="129"/>
                  </a:cubicBezTo>
                  <a:cubicBezTo>
                    <a:pt x="39" y="113"/>
                    <a:pt x="40" y="86"/>
                    <a:pt x="40" y="63"/>
                  </a:cubicBezTo>
                  <a:cubicBezTo>
                    <a:pt x="40" y="51"/>
                    <a:pt x="40" y="41"/>
                    <a:pt x="40" y="33"/>
                  </a:cubicBezTo>
                  <a:cubicBezTo>
                    <a:pt x="40" y="25"/>
                    <a:pt x="40" y="20"/>
                    <a:pt x="40" y="20"/>
                  </a:cubicBezTo>
                  <a:cubicBezTo>
                    <a:pt x="40" y="9"/>
                    <a:pt x="32" y="0"/>
                    <a:pt x="21" y="0"/>
                  </a:cubicBezTo>
                  <a:cubicBezTo>
                    <a:pt x="10" y="0"/>
                    <a:pt x="1" y="9"/>
                    <a:pt x="1"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68"/>
            <p:cNvSpPr/>
            <p:nvPr/>
          </p:nvSpPr>
          <p:spPr bwMode="auto">
            <a:xfrm>
              <a:off x="6400800" y="6945313"/>
              <a:ext cx="66675" cy="63500"/>
            </a:xfrm>
            <a:custGeom>
              <a:avLst/>
              <a:gdLst>
                <a:gd name="T0" fmla="*/ 23 w 72"/>
                <a:gd name="T1" fmla="*/ 50 h 70"/>
                <a:gd name="T2" fmla="*/ 38 w 72"/>
                <a:gd name="T3" fmla="*/ 64 h 70"/>
                <a:gd name="T4" fmla="*/ 42 w 72"/>
                <a:gd name="T5" fmla="*/ 67 h 70"/>
                <a:gd name="T6" fmla="*/ 47 w 72"/>
                <a:gd name="T7" fmla="*/ 69 h 70"/>
                <a:gd name="T8" fmla="*/ 59 w 72"/>
                <a:gd name="T9" fmla="*/ 69 h 70"/>
                <a:gd name="T10" fmla="*/ 71 w 72"/>
                <a:gd name="T11" fmla="*/ 57 h 70"/>
                <a:gd name="T12" fmla="*/ 72 w 72"/>
                <a:gd name="T13" fmla="*/ 45 h 70"/>
                <a:gd name="T14" fmla="*/ 45 w 72"/>
                <a:gd name="T15" fmla="*/ 31 h 70"/>
                <a:gd name="T16" fmla="*/ 52 w 72"/>
                <a:gd name="T17" fmla="*/ 50 h 70"/>
                <a:gd name="T18" fmla="*/ 33 w 72"/>
                <a:gd name="T19" fmla="*/ 57 h 70"/>
                <a:gd name="T20" fmla="*/ 33 w 72"/>
                <a:gd name="T21" fmla="*/ 54 h 70"/>
                <a:gd name="T22" fmla="*/ 32 w 72"/>
                <a:gd name="T23" fmla="*/ 50 h 70"/>
                <a:gd name="T24" fmla="*/ 52 w 72"/>
                <a:gd name="T25" fmla="*/ 50 h 70"/>
                <a:gd name="T26" fmla="*/ 52 w 72"/>
                <a:gd name="T27" fmla="*/ 50 h 70"/>
                <a:gd name="T28" fmla="*/ 32 w 72"/>
                <a:gd name="T29" fmla="*/ 50 h 70"/>
                <a:gd name="T30" fmla="*/ 33 w 72"/>
                <a:gd name="T31" fmla="*/ 43 h 70"/>
                <a:gd name="T32" fmla="*/ 36 w 72"/>
                <a:gd name="T33" fmla="*/ 38 h 70"/>
                <a:gd name="T34" fmla="*/ 52 w 72"/>
                <a:gd name="T35" fmla="*/ 50 h 70"/>
                <a:gd name="T36" fmla="*/ 52 w 72"/>
                <a:gd name="T37" fmla="*/ 50 h 70"/>
                <a:gd name="T38" fmla="*/ 36 w 72"/>
                <a:gd name="T39" fmla="*/ 38 h 70"/>
                <a:gd name="T40" fmla="*/ 45 w 72"/>
                <a:gd name="T41" fmla="*/ 31 h 70"/>
                <a:gd name="T42" fmla="*/ 52 w 72"/>
                <a:gd name="T43" fmla="*/ 30 h 70"/>
                <a:gd name="T44" fmla="*/ 52 w 72"/>
                <a:gd name="T45" fmla="*/ 50 h 70"/>
                <a:gd name="T46" fmla="*/ 52 w 72"/>
                <a:gd name="T47" fmla="*/ 50 h 70"/>
                <a:gd name="T48" fmla="*/ 52 w 72"/>
                <a:gd name="T49" fmla="*/ 30 h 70"/>
                <a:gd name="T50" fmla="*/ 58 w 72"/>
                <a:gd name="T51" fmla="*/ 31 h 70"/>
                <a:gd name="T52" fmla="*/ 62 w 72"/>
                <a:gd name="T53" fmla="*/ 32 h 70"/>
                <a:gd name="T54" fmla="*/ 52 w 72"/>
                <a:gd name="T55" fmla="*/ 49 h 70"/>
                <a:gd name="T56" fmla="*/ 53 w 72"/>
                <a:gd name="T57" fmla="*/ 47 h 70"/>
                <a:gd name="T58" fmla="*/ 62 w 72"/>
                <a:gd name="T59" fmla="*/ 32 h 70"/>
                <a:gd name="T60" fmla="*/ 63 w 72"/>
                <a:gd name="T61" fmla="*/ 33 h 70"/>
                <a:gd name="T62" fmla="*/ 64 w 72"/>
                <a:gd name="T63" fmla="*/ 34 h 70"/>
                <a:gd name="T64" fmla="*/ 59 w 72"/>
                <a:gd name="T65" fmla="*/ 40 h 70"/>
                <a:gd name="T66" fmla="*/ 62 w 72"/>
                <a:gd name="T67" fmla="*/ 32 h 70"/>
                <a:gd name="T68" fmla="*/ 42 w 72"/>
                <a:gd name="T69" fmla="*/ 13 h 70"/>
                <a:gd name="T70" fmla="*/ 36 w 72"/>
                <a:gd name="T71" fmla="*/ 7 h 70"/>
                <a:gd name="T72" fmla="*/ 8 w 72"/>
                <a:gd name="T73"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0">
                  <a:moveTo>
                    <a:pt x="8" y="36"/>
                  </a:moveTo>
                  <a:cubicBezTo>
                    <a:pt x="8" y="36"/>
                    <a:pt x="15" y="43"/>
                    <a:pt x="23" y="50"/>
                  </a:cubicBezTo>
                  <a:cubicBezTo>
                    <a:pt x="27" y="54"/>
                    <a:pt x="31" y="57"/>
                    <a:pt x="34" y="60"/>
                  </a:cubicBezTo>
                  <a:cubicBezTo>
                    <a:pt x="35" y="62"/>
                    <a:pt x="36" y="63"/>
                    <a:pt x="38" y="64"/>
                  </a:cubicBezTo>
                  <a:cubicBezTo>
                    <a:pt x="38" y="64"/>
                    <a:pt x="39" y="65"/>
                    <a:pt x="40" y="65"/>
                  </a:cubicBezTo>
                  <a:cubicBezTo>
                    <a:pt x="40" y="66"/>
                    <a:pt x="41" y="66"/>
                    <a:pt x="42" y="67"/>
                  </a:cubicBezTo>
                  <a:cubicBezTo>
                    <a:pt x="42" y="67"/>
                    <a:pt x="43" y="67"/>
                    <a:pt x="44" y="68"/>
                  </a:cubicBezTo>
                  <a:cubicBezTo>
                    <a:pt x="45" y="68"/>
                    <a:pt x="45" y="68"/>
                    <a:pt x="47" y="69"/>
                  </a:cubicBezTo>
                  <a:cubicBezTo>
                    <a:pt x="48" y="69"/>
                    <a:pt x="49" y="70"/>
                    <a:pt x="52" y="70"/>
                  </a:cubicBezTo>
                  <a:cubicBezTo>
                    <a:pt x="54" y="70"/>
                    <a:pt x="56" y="69"/>
                    <a:pt x="59" y="69"/>
                  </a:cubicBezTo>
                  <a:cubicBezTo>
                    <a:pt x="61" y="68"/>
                    <a:pt x="63" y="67"/>
                    <a:pt x="65" y="65"/>
                  </a:cubicBezTo>
                  <a:cubicBezTo>
                    <a:pt x="67" y="63"/>
                    <a:pt x="70" y="60"/>
                    <a:pt x="71" y="57"/>
                  </a:cubicBezTo>
                  <a:cubicBezTo>
                    <a:pt x="72" y="54"/>
                    <a:pt x="72" y="52"/>
                    <a:pt x="72" y="50"/>
                  </a:cubicBezTo>
                  <a:cubicBezTo>
                    <a:pt x="72" y="47"/>
                    <a:pt x="72" y="46"/>
                    <a:pt x="72" y="45"/>
                  </a:cubicBezTo>
                  <a:cubicBezTo>
                    <a:pt x="71" y="44"/>
                    <a:pt x="71" y="43"/>
                    <a:pt x="71" y="43"/>
                  </a:cubicBezTo>
                  <a:cubicBezTo>
                    <a:pt x="67" y="32"/>
                    <a:pt x="56" y="27"/>
                    <a:pt x="45" y="31"/>
                  </a:cubicBezTo>
                  <a:cubicBezTo>
                    <a:pt x="35" y="35"/>
                    <a:pt x="30" y="46"/>
                    <a:pt x="33" y="57"/>
                  </a:cubicBezTo>
                  <a:cubicBezTo>
                    <a:pt x="52" y="50"/>
                    <a:pt x="52" y="50"/>
                    <a:pt x="52" y="50"/>
                  </a:cubicBezTo>
                  <a:cubicBezTo>
                    <a:pt x="33" y="54"/>
                    <a:pt x="33" y="54"/>
                    <a:pt x="33" y="54"/>
                  </a:cubicBezTo>
                  <a:cubicBezTo>
                    <a:pt x="33" y="55"/>
                    <a:pt x="33" y="56"/>
                    <a:pt x="33" y="57"/>
                  </a:cubicBezTo>
                  <a:cubicBezTo>
                    <a:pt x="52" y="50"/>
                    <a:pt x="52" y="50"/>
                    <a:pt x="52" y="50"/>
                  </a:cubicBezTo>
                  <a:cubicBezTo>
                    <a:pt x="33" y="54"/>
                    <a:pt x="33" y="54"/>
                    <a:pt x="33" y="54"/>
                  </a:cubicBezTo>
                  <a:cubicBezTo>
                    <a:pt x="52" y="50"/>
                    <a:pt x="52" y="50"/>
                    <a:pt x="52" y="50"/>
                  </a:cubicBezTo>
                  <a:cubicBezTo>
                    <a:pt x="32" y="50"/>
                    <a:pt x="32" y="50"/>
                    <a:pt x="32" y="50"/>
                  </a:cubicBezTo>
                  <a:cubicBezTo>
                    <a:pt x="32" y="52"/>
                    <a:pt x="33" y="53"/>
                    <a:pt x="33" y="54"/>
                  </a:cubicBezTo>
                  <a:cubicBezTo>
                    <a:pt x="52" y="50"/>
                    <a:pt x="52" y="50"/>
                    <a:pt x="52" y="50"/>
                  </a:cubicBezTo>
                  <a:cubicBezTo>
                    <a:pt x="32" y="50"/>
                    <a:pt x="32" y="50"/>
                    <a:pt x="32" y="50"/>
                  </a:cubicBezTo>
                  <a:cubicBezTo>
                    <a:pt x="52" y="50"/>
                    <a:pt x="52" y="50"/>
                    <a:pt x="52" y="50"/>
                  </a:cubicBezTo>
                  <a:cubicBezTo>
                    <a:pt x="33" y="43"/>
                    <a:pt x="33" y="43"/>
                    <a:pt x="33" y="43"/>
                  </a:cubicBezTo>
                  <a:cubicBezTo>
                    <a:pt x="32" y="46"/>
                    <a:pt x="32" y="48"/>
                    <a:pt x="32" y="50"/>
                  </a:cubicBezTo>
                  <a:cubicBezTo>
                    <a:pt x="52" y="50"/>
                    <a:pt x="52" y="50"/>
                    <a:pt x="52" y="50"/>
                  </a:cubicBezTo>
                  <a:cubicBezTo>
                    <a:pt x="33" y="43"/>
                    <a:pt x="33" y="43"/>
                    <a:pt x="33" y="43"/>
                  </a:cubicBezTo>
                  <a:cubicBezTo>
                    <a:pt x="52" y="50"/>
                    <a:pt x="52" y="50"/>
                    <a:pt x="52" y="50"/>
                  </a:cubicBezTo>
                  <a:cubicBezTo>
                    <a:pt x="36" y="38"/>
                    <a:pt x="36" y="38"/>
                    <a:pt x="36" y="38"/>
                  </a:cubicBezTo>
                  <a:cubicBezTo>
                    <a:pt x="35" y="39"/>
                    <a:pt x="34" y="42"/>
                    <a:pt x="33" y="43"/>
                  </a:cubicBezTo>
                  <a:cubicBezTo>
                    <a:pt x="52" y="50"/>
                    <a:pt x="52" y="50"/>
                    <a:pt x="52" y="50"/>
                  </a:cubicBezTo>
                  <a:cubicBezTo>
                    <a:pt x="36" y="38"/>
                    <a:pt x="36" y="38"/>
                    <a:pt x="36" y="38"/>
                  </a:cubicBezTo>
                  <a:cubicBezTo>
                    <a:pt x="52" y="50"/>
                    <a:pt x="52" y="50"/>
                    <a:pt x="52" y="50"/>
                  </a:cubicBezTo>
                  <a:cubicBezTo>
                    <a:pt x="45" y="31"/>
                    <a:pt x="45" y="31"/>
                    <a:pt x="45" y="31"/>
                  </a:cubicBezTo>
                  <a:cubicBezTo>
                    <a:pt x="42" y="32"/>
                    <a:pt x="39" y="35"/>
                    <a:pt x="36" y="38"/>
                  </a:cubicBezTo>
                  <a:cubicBezTo>
                    <a:pt x="52" y="50"/>
                    <a:pt x="52" y="50"/>
                    <a:pt x="52" y="50"/>
                  </a:cubicBezTo>
                  <a:cubicBezTo>
                    <a:pt x="45" y="31"/>
                    <a:pt x="45" y="31"/>
                    <a:pt x="45" y="31"/>
                  </a:cubicBezTo>
                  <a:cubicBezTo>
                    <a:pt x="52" y="50"/>
                    <a:pt x="52" y="50"/>
                    <a:pt x="52" y="50"/>
                  </a:cubicBezTo>
                  <a:cubicBezTo>
                    <a:pt x="52" y="30"/>
                    <a:pt x="52" y="30"/>
                    <a:pt x="52" y="30"/>
                  </a:cubicBezTo>
                  <a:cubicBezTo>
                    <a:pt x="50" y="30"/>
                    <a:pt x="48" y="30"/>
                    <a:pt x="45" y="31"/>
                  </a:cubicBezTo>
                  <a:cubicBezTo>
                    <a:pt x="52" y="50"/>
                    <a:pt x="52" y="50"/>
                    <a:pt x="52" y="50"/>
                  </a:cubicBezTo>
                  <a:cubicBezTo>
                    <a:pt x="52" y="30"/>
                    <a:pt x="52" y="30"/>
                    <a:pt x="52" y="30"/>
                  </a:cubicBezTo>
                  <a:cubicBezTo>
                    <a:pt x="52" y="50"/>
                    <a:pt x="52" y="50"/>
                    <a:pt x="52" y="50"/>
                  </a:cubicBezTo>
                  <a:cubicBezTo>
                    <a:pt x="58" y="31"/>
                    <a:pt x="58" y="31"/>
                    <a:pt x="58" y="31"/>
                  </a:cubicBezTo>
                  <a:cubicBezTo>
                    <a:pt x="57" y="30"/>
                    <a:pt x="55" y="30"/>
                    <a:pt x="52" y="30"/>
                  </a:cubicBezTo>
                  <a:cubicBezTo>
                    <a:pt x="52" y="50"/>
                    <a:pt x="52" y="50"/>
                    <a:pt x="52" y="50"/>
                  </a:cubicBezTo>
                  <a:cubicBezTo>
                    <a:pt x="58" y="31"/>
                    <a:pt x="58" y="31"/>
                    <a:pt x="58" y="31"/>
                  </a:cubicBezTo>
                  <a:cubicBezTo>
                    <a:pt x="52" y="49"/>
                    <a:pt x="52" y="49"/>
                    <a:pt x="52" y="49"/>
                  </a:cubicBezTo>
                  <a:cubicBezTo>
                    <a:pt x="62" y="32"/>
                    <a:pt x="62" y="32"/>
                    <a:pt x="62" y="32"/>
                  </a:cubicBezTo>
                  <a:cubicBezTo>
                    <a:pt x="61" y="32"/>
                    <a:pt x="60" y="31"/>
                    <a:pt x="58" y="31"/>
                  </a:cubicBezTo>
                  <a:cubicBezTo>
                    <a:pt x="52" y="49"/>
                    <a:pt x="52" y="49"/>
                    <a:pt x="52" y="49"/>
                  </a:cubicBezTo>
                  <a:cubicBezTo>
                    <a:pt x="62" y="32"/>
                    <a:pt x="62" y="32"/>
                    <a:pt x="62" y="32"/>
                  </a:cubicBezTo>
                  <a:cubicBezTo>
                    <a:pt x="53" y="47"/>
                    <a:pt x="53" y="47"/>
                    <a:pt x="53" y="47"/>
                  </a:cubicBezTo>
                  <a:cubicBezTo>
                    <a:pt x="63" y="33"/>
                    <a:pt x="63" y="33"/>
                    <a:pt x="63" y="33"/>
                  </a:cubicBezTo>
                  <a:cubicBezTo>
                    <a:pt x="63" y="33"/>
                    <a:pt x="63" y="33"/>
                    <a:pt x="62" y="32"/>
                  </a:cubicBezTo>
                  <a:cubicBezTo>
                    <a:pt x="53" y="47"/>
                    <a:pt x="53" y="47"/>
                    <a:pt x="53" y="47"/>
                  </a:cubicBezTo>
                  <a:cubicBezTo>
                    <a:pt x="63" y="33"/>
                    <a:pt x="63" y="33"/>
                    <a:pt x="63" y="33"/>
                  </a:cubicBezTo>
                  <a:cubicBezTo>
                    <a:pt x="59" y="40"/>
                    <a:pt x="59" y="40"/>
                    <a:pt x="59" y="40"/>
                  </a:cubicBezTo>
                  <a:cubicBezTo>
                    <a:pt x="64" y="34"/>
                    <a:pt x="64" y="34"/>
                    <a:pt x="64" y="34"/>
                  </a:cubicBezTo>
                  <a:cubicBezTo>
                    <a:pt x="63" y="33"/>
                    <a:pt x="63" y="33"/>
                    <a:pt x="63" y="33"/>
                  </a:cubicBezTo>
                  <a:cubicBezTo>
                    <a:pt x="59" y="40"/>
                    <a:pt x="59" y="40"/>
                    <a:pt x="59" y="40"/>
                  </a:cubicBezTo>
                  <a:cubicBezTo>
                    <a:pt x="64" y="34"/>
                    <a:pt x="64" y="34"/>
                    <a:pt x="64" y="34"/>
                  </a:cubicBezTo>
                  <a:cubicBezTo>
                    <a:pt x="64" y="34"/>
                    <a:pt x="63" y="33"/>
                    <a:pt x="62" y="32"/>
                  </a:cubicBezTo>
                  <a:cubicBezTo>
                    <a:pt x="60" y="30"/>
                    <a:pt x="58" y="28"/>
                    <a:pt x="55" y="25"/>
                  </a:cubicBezTo>
                  <a:cubicBezTo>
                    <a:pt x="50" y="21"/>
                    <a:pt x="46" y="17"/>
                    <a:pt x="42" y="13"/>
                  </a:cubicBezTo>
                  <a:cubicBezTo>
                    <a:pt x="40" y="12"/>
                    <a:pt x="39" y="10"/>
                    <a:pt x="37" y="9"/>
                  </a:cubicBezTo>
                  <a:cubicBezTo>
                    <a:pt x="36" y="8"/>
                    <a:pt x="36" y="7"/>
                    <a:pt x="36" y="7"/>
                  </a:cubicBezTo>
                  <a:cubicBezTo>
                    <a:pt x="28" y="0"/>
                    <a:pt x="15" y="0"/>
                    <a:pt x="7" y="8"/>
                  </a:cubicBezTo>
                  <a:cubicBezTo>
                    <a:pt x="0" y="16"/>
                    <a:pt x="0" y="29"/>
                    <a:pt x="8"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72" name="Oval 69"/>
          <p:cNvSpPr>
            <a:spLocks noChangeArrowheads="1"/>
          </p:cNvSpPr>
          <p:nvPr/>
        </p:nvSpPr>
        <p:spPr bwMode="auto">
          <a:xfrm>
            <a:off x="3429724" y="592138"/>
            <a:ext cx="1479550" cy="1479551"/>
          </a:xfrm>
          <a:prstGeom prst="ellipse">
            <a:avLst/>
          </a:prstGeom>
          <a:solidFill>
            <a:srgbClr val="E1B11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70"/>
          <p:cNvSpPr>
            <a:spLocks noEditPoints="1"/>
          </p:cNvSpPr>
          <p:nvPr/>
        </p:nvSpPr>
        <p:spPr bwMode="auto">
          <a:xfrm>
            <a:off x="3401149" y="563561"/>
            <a:ext cx="1536700" cy="1536700"/>
          </a:xfrm>
          <a:custGeom>
            <a:avLst/>
            <a:gdLst>
              <a:gd name="T0" fmla="*/ 832 w 1664"/>
              <a:gd name="T1" fmla="*/ 1632 h 1664"/>
              <a:gd name="T2" fmla="*/ 32 w 1664"/>
              <a:gd name="T3" fmla="*/ 832 h 1664"/>
              <a:gd name="T4" fmla="*/ 832 w 1664"/>
              <a:gd name="T5" fmla="*/ 32 h 1664"/>
              <a:gd name="T6" fmla="*/ 1632 w 1664"/>
              <a:gd name="T7" fmla="*/ 832 h 1664"/>
              <a:gd name="T8" fmla="*/ 832 w 1664"/>
              <a:gd name="T9" fmla="*/ 1632 h 1664"/>
              <a:gd name="T10" fmla="*/ 832 w 1664"/>
              <a:gd name="T11" fmla="*/ 0 h 1664"/>
              <a:gd name="T12" fmla="*/ 0 w 1664"/>
              <a:gd name="T13" fmla="*/ 832 h 1664"/>
              <a:gd name="T14" fmla="*/ 832 w 1664"/>
              <a:gd name="T15" fmla="*/ 1664 h 1664"/>
              <a:gd name="T16" fmla="*/ 1664 w 1664"/>
              <a:gd name="T17" fmla="*/ 832 h 1664"/>
              <a:gd name="T18" fmla="*/ 832 w 1664"/>
              <a:gd name="T19" fmla="*/ 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4" h="1664">
                <a:moveTo>
                  <a:pt x="832" y="1632"/>
                </a:moveTo>
                <a:cubicBezTo>
                  <a:pt x="390" y="1632"/>
                  <a:pt x="32" y="1274"/>
                  <a:pt x="32" y="832"/>
                </a:cubicBezTo>
                <a:cubicBezTo>
                  <a:pt x="32" y="390"/>
                  <a:pt x="390" y="32"/>
                  <a:pt x="832" y="32"/>
                </a:cubicBezTo>
                <a:cubicBezTo>
                  <a:pt x="1273" y="32"/>
                  <a:pt x="1632" y="390"/>
                  <a:pt x="1632" y="832"/>
                </a:cubicBezTo>
                <a:cubicBezTo>
                  <a:pt x="1632" y="1274"/>
                  <a:pt x="1273" y="1632"/>
                  <a:pt x="832" y="1632"/>
                </a:cubicBezTo>
                <a:moveTo>
                  <a:pt x="832" y="0"/>
                </a:moveTo>
                <a:cubicBezTo>
                  <a:pt x="373" y="0"/>
                  <a:pt x="0" y="374"/>
                  <a:pt x="0" y="832"/>
                </a:cubicBezTo>
                <a:cubicBezTo>
                  <a:pt x="0" y="1291"/>
                  <a:pt x="373" y="1664"/>
                  <a:pt x="832" y="1664"/>
                </a:cubicBezTo>
                <a:cubicBezTo>
                  <a:pt x="1290" y="1664"/>
                  <a:pt x="1664" y="1291"/>
                  <a:pt x="1664" y="832"/>
                </a:cubicBezTo>
                <a:cubicBezTo>
                  <a:pt x="1664" y="374"/>
                  <a:pt x="1290" y="0"/>
                  <a:pt x="832" y="0"/>
                </a:cubicBezTo>
              </a:path>
            </a:pathLst>
          </a:custGeom>
          <a:solidFill>
            <a:srgbClr val="DDEFEE"/>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71"/>
          <p:cNvSpPr>
            <a:spLocks noEditPoints="1"/>
          </p:cNvSpPr>
          <p:nvPr/>
        </p:nvSpPr>
        <p:spPr bwMode="auto">
          <a:xfrm>
            <a:off x="3429724" y="592138"/>
            <a:ext cx="1479550" cy="1479551"/>
          </a:xfrm>
          <a:custGeom>
            <a:avLst/>
            <a:gdLst>
              <a:gd name="T0" fmla="*/ 800 w 1600"/>
              <a:gd name="T1" fmla="*/ 1568 h 1600"/>
              <a:gd name="T2" fmla="*/ 32 w 1600"/>
              <a:gd name="T3" fmla="*/ 800 h 1600"/>
              <a:gd name="T4" fmla="*/ 800 w 1600"/>
              <a:gd name="T5" fmla="*/ 32 h 1600"/>
              <a:gd name="T6" fmla="*/ 1568 w 1600"/>
              <a:gd name="T7" fmla="*/ 800 h 1600"/>
              <a:gd name="T8" fmla="*/ 800 w 1600"/>
              <a:gd name="T9" fmla="*/ 1568 h 1600"/>
              <a:gd name="T10" fmla="*/ 800 w 1600"/>
              <a:gd name="T11" fmla="*/ 0 h 1600"/>
              <a:gd name="T12" fmla="*/ 0 w 1600"/>
              <a:gd name="T13" fmla="*/ 800 h 1600"/>
              <a:gd name="T14" fmla="*/ 800 w 1600"/>
              <a:gd name="T15" fmla="*/ 1600 h 1600"/>
              <a:gd name="T16" fmla="*/ 1600 w 1600"/>
              <a:gd name="T17" fmla="*/ 800 h 1600"/>
              <a:gd name="T18" fmla="*/ 800 w 1600"/>
              <a:gd name="T1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0" h="1600">
                <a:moveTo>
                  <a:pt x="800" y="1568"/>
                </a:moveTo>
                <a:cubicBezTo>
                  <a:pt x="376" y="1568"/>
                  <a:pt x="32" y="1224"/>
                  <a:pt x="32" y="800"/>
                </a:cubicBezTo>
                <a:cubicBezTo>
                  <a:pt x="32" y="377"/>
                  <a:pt x="376" y="32"/>
                  <a:pt x="800" y="32"/>
                </a:cubicBezTo>
                <a:cubicBezTo>
                  <a:pt x="1223" y="32"/>
                  <a:pt x="1568" y="377"/>
                  <a:pt x="1568" y="800"/>
                </a:cubicBezTo>
                <a:cubicBezTo>
                  <a:pt x="1568" y="1224"/>
                  <a:pt x="1223" y="1568"/>
                  <a:pt x="800" y="1568"/>
                </a:cubicBezTo>
                <a:moveTo>
                  <a:pt x="800" y="0"/>
                </a:moveTo>
                <a:cubicBezTo>
                  <a:pt x="358" y="0"/>
                  <a:pt x="0" y="358"/>
                  <a:pt x="0" y="800"/>
                </a:cubicBezTo>
                <a:cubicBezTo>
                  <a:pt x="0" y="1242"/>
                  <a:pt x="358" y="1600"/>
                  <a:pt x="800" y="1600"/>
                </a:cubicBezTo>
                <a:cubicBezTo>
                  <a:pt x="1241" y="1600"/>
                  <a:pt x="1600" y="1242"/>
                  <a:pt x="1600" y="800"/>
                </a:cubicBezTo>
                <a:cubicBezTo>
                  <a:pt x="1600" y="358"/>
                  <a:pt x="1241" y="0"/>
                  <a:pt x="800" y="0"/>
                </a:cubicBezTo>
              </a:path>
            </a:pathLst>
          </a:custGeom>
          <a:solidFill>
            <a:srgbClr val="EFDBA4"/>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72"/>
          <p:cNvSpPr>
            <a:spLocks noEditPoints="1"/>
          </p:cNvSpPr>
          <p:nvPr/>
        </p:nvSpPr>
        <p:spPr bwMode="auto">
          <a:xfrm>
            <a:off x="3323361" y="485777"/>
            <a:ext cx="1690688" cy="1692275"/>
          </a:xfrm>
          <a:custGeom>
            <a:avLst/>
            <a:gdLst>
              <a:gd name="T0" fmla="*/ 916 w 1831"/>
              <a:gd name="T1" fmla="*/ 1760 h 1830"/>
              <a:gd name="T2" fmla="*/ 71 w 1831"/>
              <a:gd name="T3" fmla="*/ 915 h 1830"/>
              <a:gd name="T4" fmla="*/ 916 w 1831"/>
              <a:gd name="T5" fmla="*/ 70 h 1830"/>
              <a:gd name="T6" fmla="*/ 1760 w 1831"/>
              <a:gd name="T7" fmla="*/ 915 h 1830"/>
              <a:gd name="T8" fmla="*/ 916 w 1831"/>
              <a:gd name="T9" fmla="*/ 1760 h 1830"/>
              <a:gd name="T10" fmla="*/ 916 w 1831"/>
              <a:gd name="T11" fmla="*/ 0 h 1830"/>
              <a:gd name="T12" fmla="*/ 0 w 1831"/>
              <a:gd name="T13" fmla="*/ 915 h 1830"/>
              <a:gd name="T14" fmla="*/ 916 w 1831"/>
              <a:gd name="T15" fmla="*/ 1830 h 1830"/>
              <a:gd name="T16" fmla="*/ 1831 w 1831"/>
              <a:gd name="T17" fmla="*/ 915 h 1830"/>
              <a:gd name="T18" fmla="*/ 916 w 1831"/>
              <a:gd name="T19"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1" h="1830">
                <a:moveTo>
                  <a:pt x="916" y="1760"/>
                </a:moveTo>
                <a:cubicBezTo>
                  <a:pt x="450" y="1760"/>
                  <a:pt x="71" y="1381"/>
                  <a:pt x="71" y="915"/>
                </a:cubicBezTo>
                <a:cubicBezTo>
                  <a:pt x="71" y="449"/>
                  <a:pt x="450" y="70"/>
                  <a:pt x="916" y="70"/>
                </a:cubicBezTo>
                <a:cubicBezTo>
                  <a:pt x="1381" y="70"/>
                  <a:pt x="1760" y="449"/>
                  <a:pt x="1760" y="915"/>
                </a:cubicBezTo>
                <a:cubicBezTo>
                  <a:pt x="1760" y="1381"/>
                  <a:pt x="1381" y="1760"/>
                  <a:pt x="916" y="1760"/>
                </a:cubicBezTo>
                <a:moveTo>
                  <a:pt x="916" y="0"/>
                </a:moveTo>
                <a:cubicBezTo>
                  <a:pt x="411" y="0"/>
                  <a:pt x="0" y="411"/>
                  <a:pt x="0" y="915"/>
                </a:cubicBezTo>
                <a:cubicBezTo>
                  <a:pt x="0" y="1420"/>
                  <a:pt x="411" y="1830"/>
                  <a:pt x="916" y="1830"/>
                </a:cubicBezTo>
                <a:cubicBezTo>
                  <a:pt x="1420" y="1830"/>
                  <a:pt x="1831" y="1420"/>
                  <a:pt x="1831" y="915"/>
                </a:cubicBezTo>
                <a:cubicBezTo>
                  <a:pt x="1831" y="411"/>
                  <a:pt x="1420" y="0"/>
                  <a:pt x="916" y="0"/>
                </a:cubicBezTo>
              </a:path>
            </a:pathLst>
          </a:custGeom>
          <a:solidFill>
            <a:srgbClr val="D6ECEC"/>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73"/>
          <p:cNvSpPr/>
          <p:nvPr/>
        </p:nvSpPr>
        <p:spPr bwMode="auto">
          <a:xfrm>
            <a:off x="3239227" y="401638"/>
            <a:ext cx="1858963" cy="1860551"/>
          </a:xfrm>
          <a:custGeom>
            <a:avLst/>
            <a:gdLst>
              <a:gd name="T0" fmla="*/ 1007 w 2013"/>
              <a:gd name="T1" fmla="*/ 0 h 2013"/>
              <a:gd name="T2" fmla="*/ 0 w 2013"/>
              <a:gd name="T3" fmla="*/ 1006 h 2013"/>
              <a:gd name="T4" fmla="*/ 535 w 2013"/>
              <a:gd name="T5" fmla="*/ 1895 h 2013"/>
              <a:gd name="T6" fmla="*/ 639 w 2013"/>
              <a:gd name="T7" fmla="*/ 1872 h 2013"/>
              <a:gd name="T8" fmla="*/ 676 w 2013"/>
              <a:gd name="T9" fmla="*/ 1875 h 2013"/>
              <a:gd name="T10" fmla="*/ 77 w 2013"/>
              <a:gd name="T11" fmla="*/ 1006 h 2013"/>
              <a:gd name="T12" fmla="*/ 1007 w 2013"/>
              <a:gd name="T13" fmla="*/ 77 h 2013"/>
              <a:gd name="T14" fmla="*/ 1936 w 2013"/>
              <a:gd name="T15" fmla="*/ 1006 h 2013"/>
              <a:gd name="T16" fmla="*/ 1007 w 2013"/>
              <a:gd name="T17" fmla="*/ 1936 h 2013"/>
              <a:gd name="T18" fmla="*/ 752 w 2013"/>
              <a:gd name="T19" fmla="*/ 1900 h 2013"/>
              <a:gd name="T20" fmla="*/ 853 w 2013"/>
              <a:gd name="T21" fmla="*/ 2001 h 2013"/>
              <a:gd name="T22" fmla="*/ 1007 w 2013"/>
              <a:gd name="T23" fmla="*/ 2013 h 2013"/>
              <a:gd name="T24" fmla="*/ 2013 w 2013"/>
              <a:gd name="T25" fmla="*/ 1006 h 2013"/>
              <a:gd name="T26" fmla="*/ 1007 w 2013"/>
              <a:gd name="T27"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3" h="2013">
                <a:moveTo>
                  <a:pt x="1007" y="0"/>
                </a:moveTo>
                <a:cubicBezTo>
                  <a:pt x="451" y="0"/>
                  <a:pt x="0" y="451"/>
                  <a:pt x="0" y="1006"/>
                </a:cubicBezTo>
                <a:cubicBezTo>
                  <a:pt x="0" y="1391"/>
                  <a:pt x="217" y="1726"/>
                  <a:pt x="535" y="1895"/>
                </a:cubicBezTo>
                <a:cubicBezTo>
                  <a:pt x="566" y="1880"/>
                  <a:pt x="601" y="1872"/>
                  <a:pt x="639" y="1872"/>
                </a:cubicBezTo>
                <a:cubicBezTo>
                  <a:pt x="651" y="1872"/>
                  <a:pt x="664" y="1873"/>
                  <a:pt x="676" y="1875"/>
                </a:cubicBezTo>
                <a:cubicBezTo>
                  <a:pt x="326" y="1741"/>
                  <a:pt x="77" y="1402"/>
                  <a:pt x="77" y="1006"/>
                </a:cubicBezTo>
                <a:cubicBezTo>
                  <a:pt x="77" y="494"/>
                  <a:pt x="494" y="77"/>
                  <a:pt x="1007" y="77"/>
                </a:cubicBezTo>
                <a:cubicBezTo>
                  <a:pt x="1519" y="77"/>
                  <a:pt x="1936" y="494"/>
                  <a:pt x="1936" y="1006"/>
                </a:cubicBezTo>
                <a:cubicBezTo>
                  <a:pt x="1936" y="1519"/>
                  <a:pt x="1519" y="1936"/>
                  <a:pt x="1007" y="1936"/>
                </a:cubicBezTo>
                <a:cubicBezTo>
                  <a:pt x="918" y="1936"/>
                  <a:pt x="833" y="1923"/>
                  <a:pt x="752" y="1900"/>
                </a:cubicBezTo>
                <a:cubicBezTo>
                  <a:pt x="795" y="1923"/>
                  <a:pt x="830" y="1958"/>
                  <a:pt x="853" y="2001"/>
                </a:cubicBezTo>
                <a:cubicBezTo>
                  <a:pt x="903" y="2009"/>
                  <a:pt x="954" y="2013"/>
                  <a:pt x="1007" y="2013"/>
                </a:cubicBezTo>
                <a:cubicBezTo>
                  <a:pt x="1562" y="2013"/>
                  <a:pt x="2013" y="1561"/>
                  <a:pt x="2013" y="1006"/>
                </a:cubicBezTo>
                <a:cubicBezTo>
                  <a:pt x="2013" y="451"/>
                  <a:pt x="1562" y="0"/>
                  <a:pt x="1007" y="0"/>
                </a:cubicBezTo>
              </a:path>
            </a:pathLst>
          </a:cu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74"/>
          <p:cNvSpPr/>
          <p:nvPr/>
        </p:nvSpPr>
        <p:spPr bwMode="auto">
          <a:xfrm>
            <a:off x="3145561" y="307977"/>
            <a:ext cx="2046288" cy="2047875"/>
          </a:xfrm>
          <a:custGeom>
            <a:avLst/>
            <a:gdLst>
              <a:gd name="T0" fmla="*/ 1108 w 2215"/>
              <a:gd name="T1" fmla="*/ 0 h 2215"/>
              <a:gd name="T2" fmla="*/ 0 w 2215"/>
              <a:gd name="T3" fmla="*/ 1107 h 2215"/>
              <a:gd name="T4" fmla="*/ 408 w 2215"/>
              <a:gd name="T5" fmla="*/ 1965 h 2215"/>
              <a:gd name="T6" fmla="*/ 466 w 2215"/>
              <a:gd name="T7" fmla="*/ 2009 h 2215"/>
              <a:gd name="T8" fmla="*/ 550 w 2215"/>
              <a:gd name="T9" fmla="*/ 2064 h 2215"/>
              <a:gd name="T10" fmla="*/ 619 w 2215"/>
              <a:gd name="T11" fmla="*/ 2005 h 2215"/>
              <a:gd name="T12" fmla="*/ 85 w 2215"/>
              <a:gd name="T13" fmla="*/ 1107 h 2215"/>
              <a:gd name="T14" fmla="*/ 1108 w 2215"/>
              <a:gd name="T15" fmla="*/ 85 h 2215"/>
              <a:gd name="T16" fmla="*/ 2130 w 2215"/>
              <a:gd name="T17" fmla="*/ 1107 h 2215"/>
              <a:gd name="T18" fmla="*/ 1108 w 2215"/>
              <a:gd name="T19" fmla="*/ 2129 h 2215"/>
              <a:gd name="T20" fmla="*/ 962 w 2215"/>
              <a:gd name="T21" fmla="*/ 2119 h 2215"/>
              <a:gd name="T22" fmla="*/ 981 w 2215"/>
              <a:gd name="T23" fmla="*/ 2207 h 2215"/>
              <a:gd name="T24" fmla="*/ 1108 w 2215"/>
              <a:gd name="T25" fmla="*/ 2215 h 2215"/>
              <a:gd name="T26" fmla="*/ 2215 w 2215"/>
              <a:gd name="T27" fmla="*/ 1107 h 2215"/>
              <a:gd name="T28" fmla="*/ 1108 w 2215"/>
              <a:gd name="T29" fmla="*/ 0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5" h="2215">
                <a:moveTo>
                  <a:pt x="1108" y="0"/>
                </a:moveTo>
                <a:cubicBezTo>
                  <a:pt x="497" y="0"/>
                  <a:pt x="0" y="497"/>
                  <a:pt x="0" y="1107"/>
                </a:cubicBezTo>
                <a:cubicBezTo>
                  <a:pt x="0" y="1453"/>
                  <a:pt x="159" y="1762"/>
                  <a:pt x="408" y="1965"/>
                </a:cubicBezTo>
                <a:cubicBezTo>
                  <a:pt x="431" y="1975"/>
                  <a:pt x="451" y="1990"/>
                  <a:pt x="466" y="2009"/>
                </a:cubicBezTo>
                <a:cubicBezTo>
                  <a:pt x="493" y="2029"/>
                  <a:pt x="521" y="2047"/>
                  <a:pt x="550" y="2064"/>
                </a:cubicBezTo>
                <a:cubicBezTo>
                  <a:pt x="569" y="2040"/>
                  <a:pt x="593" y="2020"/>
                  <a:pt x="619" y="2005"/>
                </a:cubicBezTo>
                <a:cubicBezTo>
                  <a:pt x="301" y="1831"/>
                  <a:pt x="85" y="1494"/>
                  <a:pt x="85" y="1107"/>
                </a:cubicBezTo>
                <a:cubicBezTo>
                  <a:pt x="85" y="544"/>
                  <a:pt x="544" y="85"/>
                  <a:pt x="1108" y="85"/>
                </a:cubicBezTo>
                <a:cubicBezTo>
                  <a:pt x="1671" y="85"/>
                  <a:pt x="2130" y="544"/>
                  <a:pt x="2130" y="1107"/>
                </a:cubicBezTo>
                <a:cubicBezTo>
                  <a:pt x="2130" y="1671"/>
                  <a:pt x="1671" y="2129"/>
                  <a:pt x="1108" y="2129"/>
                </a:cubicBezTo>
                <a:cubicBezTo>
                  <a:pt x="1058" y="2129"/>
                  <a:pt x="1009" y="2126"/>
                  <a:pt x="962" y="2119"/>
                </a:cubicBezTo>
                <a:cubicBezTo>
                  <a:pt x="973" y="2146"/>
                  <a:pt x="980" y="2176"/>
                  <a:pt x="981" y="2207"/>
                </a:cubicBezTo>
                <a:cubicBezTo>
                  <a:pt x="1023" y="2212"/>
                  <a:pt x="1065" y="2215"/>
                  <a:pt x="1108" y="2215"/>
                </a:cubicBezTo>
                <a:cubicBezTo>
                  <a:pt x="1718" y="2215"/>
                  <a:pt x="2215" y="1718"/>
                  <a:pt x="2215" y="1107"/>
                </a:cubicBezTo>
                <a:cubicBezTo>
                  <a:pt x="2215" y="497"/>
                  <a:pt x="1718" y="0"/>
                  <a:pt x="110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Oval 75"/>
          <p:cNvSpPr>
            <a:spLocks noChangeArrowheads="1"/>
          </p:cNvSpPr>
          <p:nvPr/>
        </p:nvSpPr>
        <p:spPr bwMode="auto">
          <a:xfrm>
            <a:off x="3629752" y="787400"/>
            <a:ext cx="398463" cy="400051"/>
          </a:xfrm>
          <a:prstGeom prst="ellipse">
            <a:avLst/>
          </a:prstGeom>
          <a:solidFill>
            <a:srgbClr val="E3B739"/>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Oval 76"/>
          <p:cNvSpPr>
            <a:spLocks noChangeArrowheads="1"/>
          </p:cNvSpPr>
          <p:nvPr/>
        </p:nvSpPr>
        <p:spPr bwMode="auto">
          <a:xfrm>
            <a:off x="2572477" y="1244602"/>
            <a:ext cx="398463" cy="39846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Freeform 77"/>
          <p:cNvSpPr/>
          <p:nvPr/>
        </p:nvSpPr>
        <p:spPr bwMode="auto">
          <a:xfrm>
            <a:off x="3340827" y="2114552"/>
            <a:ext cx="263525" cy="261937"/>
          </a:xfrm>
          <a:custGeom>
            <a:avLst/>
            <a:gdLst>
              <a:gd name="T0" fmla="*/ 142 w 284"/>
              <a:gd name="T1" fmla="*/ 0 h 284"/>
              <a:gd name="T2" fmla="*/ 0 w 284"/>
              <a:gd name="T3" fmla="*/ 142 h 284"/>
              <a:gd name="T4" fmla="*/ 142 w 284"/>
              <a:gd name="T5" fmla="*/ 284 h 284"/>
              <a:gd name="T6" fmla="*/ 284 w 284"/>
              <a:gd name="T7" fmla="*/ 142 h 284"/>
              <a:gd name="T8" fmla="*/ 254 w 284"/>
              <a:gd name="T9" fmla="*/ 55 h 284"/>
              <a:gd name="T10" fmla="*/ 196 w 284"/>
              <a:gd name="T11" fmla="*/ 11 h 284"/>
              <a:gd name="T12" fmla="*/ 142 w 284"/>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284" h="284">
                <a:moveTo>
                  <a:pt x="142" y="0"/>
                </a:moveTo>
                <a:cubicBezTo>
                  <a:pt x="64" y="0"/>
                  <a:pt x="0" y="64"/>
                  <a:pt x="0" y="142"/>
                </a:cubicBezTo>
                <a:cubicBezTo>
                  <a:pt x="0" y="220"/>
                  <a:pt x="64" y="284"/>
                  <a:pt x="142" y="284"/>
                </a:cubicBezTo>
                <a:cubicBezTo>
                  <a:pt x="220" y="284"/>
                  <a:pt x="284" y="220"/>
                  <a:pt x="284" y="142"/>
                </a:cubicBezTo>
                <a:cubicBezTo>
                  <a:pt x="284" y="109"/>
                  <a:pt x="272" y="79"/>
                  <a:pt x="254" y="55"/>
                </a:cubicBezTo>
                <a:cubicBezTo>
                  <a:pt x="234" y="41"/>
                  <a:pt x="215" y="27"/>
                  <a:pt x="196" y="11"/>
                </a:cubicBezTo>
                <a:cubicBezTo>
                  <a:pt x="179" y="4"/>
                  <a:pt x="161" y="0"/>
                  <a:pt x="14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Freeform 78"/>
          <p:cNvSpPr/>
          <p:nvPr/>
        </p:nvSpPr>
        <p:spPr bwMode="auto">
          <a:xfrm>
            <a:off x="3521802" y="2124077"/>
            <a:ext cx="53975" cy="41275"/>
          </a:xfrm>
          <a:custGeom>
            <a:avLst/>
            <a:gdLst>
              <a:gd name="T0" fmla="*/ 0 w 58"/>
              <a:gd name="T1" fmla="*/ 0 h 44"/>
              <a:gd name="T2" fmla="*/ 58 w 58"/>
              <a:gd name="T3" fmla="*/ 44 h 44"/>
              <a:gd name="T4" fmla="*/ 0 w 58"/>
              <a:gd name="T5" fmla="*/ 0 h 44"/>
            </a:gdLst>
            <a:ahLst/>
            <a:cxnLst>
              <a:cxn ang="0">
                <a:pos x="T0" y="T1"/>
              </a:cxn>
              <a:cxn ang="0">
                <a:pos x="T2" y="T3"/>
              </a:cxn>
              <a:cxn ang="0">
                <a:pos x="T4" y="T5"/>
              </a:cxn>
            </a:cxnLst>
            <a:rect l="0" t="0" r="r" b="b"/>
            <a:pathLst>
              <a:path w="58" h="44">
                <a:moveTo>
                  <a:pt x="0" y="0"/>
                </a:moveTo>
                <a:cubicBezTo>
                  <a:pt x="19" y="16"/>
                  <a:pt x="38" y="30"/>
                  <a:pt x="58" y="44"/>
                </a:cubicBezTo>
                <a:cubicBezTo>
                  <a:pt x="43" y="25"/>
                  <a:pt x="23" y="10"/>
                  <a:pt x="0"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Oval 79"/>
          <p:cNvSpPr>
            <a:spLocks noChangeArrowheads="1"/>
          </p:cNvSpPr>
          <p:nvPr/>
        </p:nvSpPr>
        <p:spPr bwMode="auto">
          <a:xfrm>
            <a:off x="7715253" y="512765"/>
            <a:ext cx="398463" cy="398463"/>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80"/>
          <p:cNvSpPr>
            <a:spLocks noEditPoints="1"/>
          </p:cNvSpPr>
          <p:nvPr/>
        </p:nvSpPr>
        <p:spPr bwMode="auto">
          <a:xfrm>
            <a:off x="3717061" y="2135187"/>
            <a:ext cx="317500" cy="131763"/>
          </a:xfrm>
          <a:custGeom>
            <a:avLst/>
            <a:gdLst>
              <a:gd name="T0" fmla="*/ 17 w 343"/>
              <a:gd name="T1" fmla="*/ 20 h 143"/>
              <a:gd name="T2" fmla="*/ 0 w 343"/>
              <a:gd name="T3" fmla="*/ 29 h 143"/>
              <a:gd name="T4" fmla="*/ 343 w 343"/>
              <a:gd name="T5" fmla="*/ 143 h 143"/>
              <a:gd name="T6" fmla="*/ 335 w 343"/>
              <a:gd name="T7" fmla="*/ 126 h 143"/>
              <a:gd name="T8" fmla="*/ 17 w 343"/>
              <a:gd name="T9" fmla="*/ 20 h 143"/>
              <a:gd name="T10" fmla="*/ 158 w 343"/>
              <a:gd name="T11" fmla="*/ 0 h 143"/>
              <a:gd name="T12" fmla="*/ 234 w 343"/>
              <a:gd name="T13" fmla="*/ 25 h 143"/>
              <a:gd name="T14" fmla="*/ 158 w 343"/>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143">
                <a:moveTo>
                  <a:pt x="17" y="20"/>
                </a:moveTo>
                <a:cubicBezTo>
                  <a:pt x="11" y="23"/>
                  <a:pt x="5" y="26"/>
                  <a:pt x="0" y="29"/>
                </a:cubicBezTo>
                <a:cubicBezTo>
                  <a:pt x="105" y="86"/>
                  <a:pt x="220" y="126"/>
                  <a:pt x="343" y="143"/>
                </a:cubicBezTo>
                <a:cubicBezTo>
                  <a:pt x="340" y="137"/>
                  <a:pt x="337" y="132"/>
                  <a:pt x="335" y="126"/>
                </a:cubicBezTo>
                <a:cubicBezTo>
                  <a:pt x="221" y="109"/>
                  <a:pt x="114" y="72"/>
                  <a:pt x="17" y="20"/>
                </a:cubicBezTo>
                <a:moveTo>
                  <a:pt x="158" y="0"/>
                </a:moveTo>
                <a:cubicBezTo>
                  <a:pt x="183" y="9"/>
                  <a:pt x="208" y="18"/>
                  <a:pt x="234" y="25"/>
                </a:cubicBezTo>
                <a:cubicBezTo>
                  <a:pt x="211" y="13"/>
                  <a:pt x="185" y="4"/>
                  <a:pt x="15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81"/>
          <p:cNvSpPr/>
          <p:nvPr/>
        </p:nvSpPr>
        <p:spPr bwMode="auto">
          <a:xfrm>
            <a:off x="3732936" y="2132014"/>
            <a:ext cx="293688" cy="119063"/>
          </a:xfrm>
          <a:custGeom>
            <a:avLst/>
            <a:gdLst>
              <a:gd name="T0" fmla="*/ 104 w 318"/>
              <a:gd name="T1" fmla="*/ 0 h 129"/>
              <a:gd name="T2" fmla="*/ 0 w 318"/>
              <a:gd name="T3" fmla="*/ 23 h 129"/>
              <a:gd name="T4" fmla="*/ 318 w 318"/>
              <a:gd name="T5" fmla="*/ 129 h 129"/>
              <a:gd name="T6" fmla="*/ 217 w 318"/>
              <a:gd name="T7" fmla="*/ 28 h 129"/>
              <a:gd name="T8" fmla="*/ 141 w 318"/>
              <a:gd name="T9" fmla="*/ 3 h 129"/>
              <a:gd name="T10" fmla="*/ 104 w 318"/>
              <a:gd name="T11" fmla="*/ 0 h 129"/>
            </a:gdLst>
            <a:ahLst/>
            <a:cxnLst>
              <a:cxn ang="0">
                <a:pos x="T0" y="T1"/>
              </a:cxn>
              <a:cxn ang="0">
                <a:pos x="T2" y="T3"/>
              </a:cxn>
              <a:cxn ang="0">
                <a:pos x="T4" y="T5"/>
              </a:cxn>
              <a:cxn ang="0">
                <a:pos x="T6" y="T7"/>
              </a:cxn>
              <a:cxn ang="0">
                <a:pos x="T8" y="T9"/>
              </a:cxn>
              <a:cxn ang="0">
                <a:pos x="T10" y="T11"/>
              </a:cxn>
            </a:cxnLst>
            <a:rect l="0" t="0" r="r" b="b"/>
            <a:pathLst>
              <a:path w="318" h="129">
                <a:moveTo>
                  <a:pt x="104" y="0"/>
                </a:moveTo>
                <a:cubicBezTo>
                  <a:pt x="66" y="0"/>
                  <a:pt x="31" y="8"/>
                  <a:pt x="0" y="23"/>
                </a:cubicBezTo>
                <a:cubicBezTo>
                  <a:pt x="97" y="75"/>
                  <a:pt x="204" y="112"/>
                  <a:pt x="318" y="129"/>
                </a:cubicBezTo>
                <a:cubicBezTo>
                  <a:pt x="295" y="86"/>
                  <a:pt x="260" y="51"/>
                  <a:pt x="217" y="28"/>
                </a:cubicBezTo>
                <a:cubicBezTo>
                  <a:pt x="191" y="21"/>
                  <a:pt x="166" y="12"/>
                  <a:pt x="141" y="3"/>
                </a:cubicBezTo>
                <a:cubicBezTo>
                  <a:pt x="129" y="1"/>
                  <a:pt x="116" y="0"/>
                  <a:pt x="104" y="0"/>
                </a:cubicBezTo>
              </a:path>
            </a:pathLst>
          </a:custGeom>
          <a:solidFill>
            <a:srgbClr val="DCEE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82"/>
          <p:cNvSpPr/>
          <p:nvPr/>
        </p:nvSpPr>
        <p:spPr bwMode="auto">
          <a:xfrm>
            <a:off x="3605937" y="2216151"/>
            <a:ext cx="446088" cy="361951"/>
          </a:xfrm>
          <a:custGeom>
            <a:avLst/>
            <a:gdLst>
              <a:gd name="T0" fmla="*/ 52 w 483"/>
              <a:gd name="T1" fmla="*/ 0 h 392"/>
              <a:gd name="T2" fmla="*/ 0 w 483"/>
              <a:gd name="T3" fmla="*/ 151 h 392"/>
              <a:gd name="T4" fmla="*/ 242 w 483"/>
              <a:gd name="T5" fmla="*/ 392 h 392"/>
              <a:gd name="T6" fmla="*/ 483 w 483"/>
              <a:gd name="T7" fmla="*/ 151 h 392"/>
              <a:gd name="T8" fmla="*/ 483 w 483"/>
              <a:gd name="T9" fmla="*/ 143 h 392"/>
              <a:gd name="T10" fmla="*/ 52 w 483"/>
              <a:gd name="T11" fmla="*/ 0 h 392"/>
            </a:gdLst>
            <a:ahLst/>
            <a:cxnLst>
              <a:cxn ang="0">
                <a:pos x="T0" y="T1"/>
              </a:cxn>
              <a:cxn ang="0">
                <a:pos x="T2" y="T3"/>
              </a:cxn>
              <a:cxn ang="0">
                <a:pos x="T4" y="T5"/>
              </a:cxn>
              <a:cxn ang="0">
                <a:pos x="T6" y="T7"/>
              </a:cxn>
              <a:cxn ang="0">
                <a:pos x="T8" y="T9"/>
              </a:cxn>
              <a:cxn ang="0">
                <a:pos x="T10" y="T11"/>
              </a:cxn>
            </a:cxnLst>
            <a:rect l="0" t="0" r="r" b="b"/>
            <a:pathLst>
              <a:path w="483" h="392">
                <a:moveTo>
                  <a:pt x="52" y="0"/>
                </a:moveTo>
                <a:cubicBezTo>
                  <a:pt x="19" y="41"/>
                  <a:pt x="0" y="94"/>
                  <a:pt x="0" y="151"/>
                </a:cubicBezTo>
                <a:cubicBezTo>
                  <a:pt x="0" y="284"/>
                  <a:pt x="108" y="392"/>
                  <a:pt x="242" y="392"/>
                </a:cubicBezTo>
                <a:cubicBezTo>
                  <a:pt x="375" y="392"/>
                  <a:pt x="483" y="284"/>
                  <a:pt x="483" y="151"/>
                </a:cubicBezTo>
                <a:cubicBezTo>
                  <a:pt x="483" y="148"/>
                  <a:pt x="483" y="146"/>
                  <a:pt x="483" y="143"/>
                </a:cubicBezTo>
                <a:cubicBezTo>
                  <a:pt x="328" y="126"/>
                  <a:pt x="182" y="76"/>
                  <a:pt x="5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83"/>
          <p:cNvSpPr/>
          <p:nvPr/>
        </p:nvSpPr>
        <p:spPr bwMode="auto">
          <a:xfrm>
            <a:off x="3653565" y="2162177"/>
            <a:ext cx="398463" cy="185737"/>
          </a:xfrm>
          <a:custGeom>
            <a:avLst/>
            <a:gdLst>
              <a:gd name="T0" fmla="*/ 69 w 431"/>
              <a:gd name="T1" fmla="*/ 0 h 202"/>
              <a:gd name="T2" fmla="*/ 0 w 431"/>
              <a:gd name="T3" fmla="*/ 59 h 202"/>
              <a:gd name="T4" fmla="*/ 431 w 431"/>
              <a:gd name="T5" fmla="*/ 202 h 202"/>
              <a:gd name="T6" fmla="*/ 412 w 431"/>
              <a:gd name="T7" fmla="*/ 114 h 202"/>
              <a:gd name="T8" fmla="*/ 69 w 431"/>
              <a:gd name="T9" fmla="*/ 0 h 202"/>
            </a:gdLst>
            <a:ahLst/>
            <a:cxnLst>
              <a:cxn ang="0">
                <a:pos x="T0" y="T1"/>
              </a:cxn>
              <a:cxn ang="0">
                <a:pos x="T2" y="T3"/>
              </a:cxn>
              <a:cxn ang="0">
                <a:pos x="T4" y="T5"/>
              </a:cxn>
              <a:cxn ang="0">
                <a:pos x="T6" y="T7"/>
              </a:cxn>
              <a:cxn ang="0">
                <a:pos x="T8" y="T9"/>
              </a:cxn>
            </a:cxnLst>
            <a:rect l="0" t="0" r="r" b="b"/>
            <a:pathLst>
              <a:path w="431" h="202">
                <a:moveTo>
                  <a:pt x="69" y="0"/>
                </a:moveTo>
                <a:cubicBezTo>
                  <a:pt x="43" y="15"/>
                  <a:pt x="19" y="35"/>
                  <a:pt x="0" y="59"/>
                </a:cubicBezTo>
                <a:cubicBezTo>
                  <a:pt x="130" y="135"/>
                  <a:pt x="276" y="185"/>
                  <a:pt x="431" y="202"/>
                </a:cubicBezTo>
                <a:cubicBezTo>
                  <a:pt x="430" y="171"/>
                  <a:pt x="423" y="141"/>
                  <a:pt x="412" y="114"/>
                </a:cubicBezTo>
                <a:cubicBezTo>
                  <a:pt x="289" y="97"/>
                  <a:pt x="174" y="57"/>
                  <a:pt x="69"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88" name="Picture 8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41913" y="386368"/>
            <a:ext cx="16938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2691" y="490540"/>
            <a:ext cx="11064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组合 91"/>
          <p:cNvGrpSpPr/>
          <p:nvPr/>
        </p:nvGrpSpPr>
        <p:grpSpPr>
          <a:xfrm>
            <a:off x="9533869" y="4420515"/>
            <a:ext cx="864352" cy="950043"/>
            <a:chOff x="8432048" y="2970046"/>
            <a:chExt cx="2209800" cy="2428875"/>
          </a:xfrm>
        </p:grpSpPr>
        <p:sp>
          <p:nvSpPr>
            <p:cNvPr id="93"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3"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5"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6"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7"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08" name="组合 107"/>
          <p:cNvGrpSpPr/>
          <p:nvPr/>
        </p:nvGrpSpPr>
        <p:grpSpPr>
          <a:xfrm>
            <a:off x="8286436" y="5739222"/>
            <a:ext cx="2558201" cy="434625"/>
            <a:chOff x="8481001" y="4908105"/>
            <a:chExt cx="2558201" cy="434625"/>
          </a:xfrm>
        </p:grpSpPr>
        <p:cxnSp>
          <p:nvCxnSpPr>
            <p:cNvPr id="109" name="直接连接符 108"/>
            <p:cNvCxnSpPr/>
            <p:nvPr/>
          </p:nvCxnSpPr>
          <p:spPr>
            <a:xfrm>
              <a:off x="8481001" y="4908105"/>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9485917" y="4908105"/>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993676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8859008" y="5116861"/>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9854215" y="5111304"/>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1058960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0355977" y="5116861"/>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9572266" y="5342730"/>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a:off x="4743704" y="6097193"/>
            <a:ext cx="1905361" cy="208756"/>
            <a:chOff x="4752613" y="5770232"/>
            <a:chExt cx="1905361" cy="208756"/>
          </a:xfrm>
        </p:grpSpPr>
        <p:cxnSp>
          <p:nvCxnSpPr>
            <p:cNvPr id="118" name="直接连接符 117"/>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a:off x="1118209" y="6347610"/>
            <a:ext cx="1905361" cy="208756"/>
            <a:chOff x="4752613" y="5770232"/>
            <a:chExt cx="1905361" cy="208756"/>
          </a:xfrm>
        </p:grpSpPr>
        <p:cxnSp>
          <p:nvCxnSpPr>
            <p:cNvPr id="124" name="直接连接符 123"/>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 name="Oval 76"/>
          <p:cNvSpPr>
            <a:spLocks noChangeArrowheads="1"/>
          </p:cNvSpPr>
          <p:nvPr/>
        </p:nvSpPr>
        <p:spPr bwMode="auto">
          <a:xfrm>
            <a:off x="2593178" y="2326021"/>
            <a:ext cx="398463" cy="39846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文本框 144">
            <a:extLst>
              <a:ext uri="{FF2B5EF4-FFF2-40B4-BE49-F238E27FC236}">
                <a16:creationId xmlns:a16="http://schemas.microsoft.com/office/drawing/2014/main" id="{DC024B77-AFE1-4D22-A659-C6F28B8CB800}"/>
              </a:ext>
            </a:extLst>
          </p:cNvPr>
          <p:cNvSpPr txBox="1"/>
          <p:nvPr/>
        </p:nvSpPr>
        <p:spPr>
          <a:xfrm>
            <a:off x="3092454" y="2228608"/>
            <a:ext cx="9381730" cy="156966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Đọc</a:t>
            </a:r>
            <a:r>
              <a:rPr kumimoji="0" lang="en-US" altLang="zh-CN" sz="96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96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bài</a:t>
            </a:r>
            <a:endParaRPr kumimoji="0" lang="zh-CN" altLang="en-US" sz="96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endParaRPr>
          </a:p>
        </p:txBody>
      </p:sp>
    </p:spTree>
    <p:extLst>
      <p:ext uri="{BB962C8B-B14F-4D97-AF65-F5344CB8AC3E}">
        <p14:creationId xmlns:p14="http://schemas.microsoft.com/office/powerpoint/2010/main" val="3421451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3799986" y="129838"/>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D79A704-E791-4B9A-8E35-5DC00C3D9C02}"/>
              </a:ext>
            </a:extLst>
          </p:cNvPr>
          <p:cNvSpPr txBox="1"/>
          <p:nvPr/>
        </p:nvSpPr>
        <p:spPr>
          <a:xfrm>
            <a:off x="674952" y="967562"/>
            <a:ext cx="10822283" cy="56323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cúi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a:t>
            </a:r>
            <a:r>
              <a:rPr kumimoji="0" lang="en-US" sz="2400" b="0" i="0" u="none" strike="noStrike" kern="1200" cap="none" spc="0" normalizeH="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ỷ</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 trở về với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lvl="1" indent="-285750">
              <a:buFontTx/>
              <a:buChar char="-"/>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lvl="1" indent="-285750">
              <a:buFontTx/>
              <a:buChar char="-"/>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lvl="1" indent="-285750">
              <a:buFontTx/>
              <a:buChar char="-"/>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bé vẫn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   Cháu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biển</a:t>
            </a:r>
            <a:r>
              <a:rPr lang="en-US" sz="2400">
                <a:latin typeface="Times New Roman" panose="02020603050405020304" pitchFamily="18" charset="0"/>
                <a:cs typeface="Times New Roman" panose="02020603050405020304" pitchFamily="18" charset="0"/>
              </a:rPr>
              <a:t> này</a:t>
            </a:r>
            <a:r>
              <a:rPr lang="en-US" sz="24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Người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trìu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Cloud 4">
            <a:extLst>
              <a:ext uri="{FF2B5EF4-FFF2-40B4-BE49-F238E27FC236}">
                <a16:creationId xmlns:a16="http://schemas.microsoft.com/office/drawing/2014/main" id="{DBB492AB-666B-4EF2-9409-EA2C4081BEBE}"/>
              </a:ext>
            </a:extLst>
          </p:cNvPr>
          <p:cNvSpPr/>
          <p:nvPr/>
        </p:nvSpPr>
        <p:spPr>
          <a:xfrm>
            <a:off x="9040177" y="0"/>
            <a:ext cx="2860158" cy="96756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mẫu</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zh-CN" alt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úi</a:t>
            </a: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a:t>
            </a:r>
            <a:r>
              <a:rPr kumimoji="0" lang="en-US" altLang="zh-CN" sz="3600" b="0" i="0" u="none" strike="noStrike" kern="1200" cap="none" spc="0" normalizeH="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ỷ</a:t>
            </a:r>
            <a:r>
              <a:rPr kumimoji="0" lang="en-US" altLang="zh-CN" sz="36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triều</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đánh</a:t>
            </a: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dạt</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trìu</a:t>
            </a: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mến</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airplan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6" presetClass="entr" presetSubtype="0" fill="hold" nodeType="after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wipe(down)">
                                      <p:cBhvr>
                                        <p:cTn id="22" dur="580">
                                          <p:stCondLst>
                                            <p:cond delay="0"/>
                                          </p:stCondLst>
                                        </p:cTn>
                                        <p:tgtEl>
                                          <p:spTgt spid="7170"/>
                                        </p:tgtEl>
                                      </p:cBhvr>
                                    </p:animEffect>
                                    <p:anim calcmode="lin" valueType="num">
                                      <p:cBhvr>
                                        <p:cTn id="23"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8" dur="26">
                                          <p:stCondLst>
                                            <p:cond delay="650"/>
                                          </p:stCondLst>
                                        </p:cTn>
                                        <p:tgtEl>
                                          <p:spTgt spid="7170"/>
                                        </p:tgtEl>
                                      </p:cBhvr>
                                      <p:to x="100000" y="60000"/>
                                    </p:animScale>
                                    <p:animScale>
                                      <p:cBhvr>
                                        <p:cTn id="29" dur="166" decel="50000">
                                          <p:stCondLst>
                                            <p:cond delay="676"/>
                                          </p:stCondLst>
                                        </p:cTn>
                                        <p:tgtEl>
                                          <p:spTgt spid="7170"/>
                                        </p:tgtEl>
                                      </p:cBhvr>
                                      <p:to x="100000" y="100000"/>
                                    </p:animScale>
                                    <p:animScale>
                                      <p:cBhvr>
                                        <p:cTn id="30" dur="26">
                                          <p:stCondLst>
                                            <p:cond delay="1312"/>
                                          </p:stCondLst>
                                        </p:cTn>
                                        <p:tgtEl>
                                          <p:spTgt spid="7170"/>
                                        </p:tgtEl>
                                      </p:cBhvr>
                                      <p:to x="100000" y="80000"/>
                                    </p:animScale>
                                    <p:animScale>
                                      <p:cBhvr>
                                        <p:cTn id="31" dur="166" decel="50000">
                                          <p:stCondLst>
                                            <p:cond delay="1338"/>
                                          </p:stCondLst>
                                        </p:cTn>
                                        <p:tgtEl>
                                          <p:spTgt spid="7170"/>
                                        </p:tgtEl>
                                      </p:cBhvr>
                                      <p:to x="100000" y="100000"/>
                                    </p:animScale>
                                    <p:animScale>
                                      <p:cBhvr>
                                        <p:cTn id="32" dur="26">
                                          <p:stCondLst>
                                            <p:cond delay="1642"/>
                                          </p:stCondLst>
                                        </p:cTn>
                                        <p:tgtEl>
                                          <p:spTgt spid="7170"/>
                                        </p:tgtEl>
                                      </p:cBhvr>
                                      <p:to x="100000" y="90000"/>
                                    </p:animScale>
                                    <p:animScale>
                                      <p:cBhvr>
                                        <p:cTn id="33" dur="166" decel="50000">
                                          <p:stCondLst>
                                            <p:cond delay="1668"/>
                                          </p:stCondLst>
                                        </p:cTn>
                                        <p:tgtEl>
                                          <p:spTgt spid="7170"/>
                                        </p:tgtEl>
                                      </p:cBhvr>
                                      <p:to x="100000" y="100000"/>
                                    </p:animScale>
                                    <p:animScale>
                                      <p:cBhvr>
                                        <p:cTn id="34" dur="26">
                                          <p:stCondLst>
                                            <p:cond delay="1808"/>
                                          </p:stCondLst>
                                        </p:cTn>
                                        <p:tgtEl>
                                          <p:spTgt spid="7170"/>
                                        </p:tgtEl>
                                      </p:cBhvr>
                                      <p:to x="100000" y="95000"/>
                                    </p:animScale>
                                    <p:animScale>
                                      <p:cBhvr>
                                        <p:cTn id="35" dur="166" decel="50000">
                                          <p:stCondLst>
                                            <p:cond delay="1834"/>
                                          </p:stCondLst>
                                        </p:cTn>
                                        <p:tgtEl>
                                          <p:spTgt spid="7170"/>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2053"/>
                                        </p:tgtEl>
                                        <p:attrNameLst>
                                          <p:attrName>style.visibility</p:attrName>
                                        </p:attrNameLst>
                                      </p:cBhvr>
                                      <p:to>
                                        <p:strVal val="visible"/>
                                      </p:to>
                                    </p:set>
                                    <p:animEffect transition="in" filter="wipe(down)">
                                      <p:cBhvr>
                                        <p:cTn id="38" dur="580">
                                          <p:stCondLst>
                                            <p:cond delay="0"/>
                                          </p:stCondLst>
                                        </p:cTn>
                                        <p:tgtEl>
                                          <p:spTgt spid="2053"/>
                                        </p:tgtEl>
                                      </p:cBhvr>
                                    </p:animEffect>
                                    <p:anim calcmode="lin" valueType="num">
                                      <p:cBhvr>
                                        <p:cTn id="39"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4" dur="26">
                                          <p:stCondLst>
                                            <p:cond delay="650"/>
                                          </p:stCondLst>
                                        </p:cTn>
                                        <p:tgtEl>
                                          <p:spTgt spid="2053"/>
                                        </p:tgtEl>
                                      </p:cBhvr>
                                      <p:to x="100000" y="60000"/>
                                    </p:animScale>
                                    <p:animScale>
                                      <p:cBhvr>
                                        <p:cTn id="45" dur="166" decel="50000">
                                          <p:stCondLst>
                                            <p:cond delay="676"/>
                                          </p:stCondLst>
                                        </p:cTn>
                                        <p:tgtEl>
                                          <p:spTgt spid="2053"/>
                                        </p:tgtEl>
                                      </p:cBhvr>
                                      <p:to x="100000" y="100000"/>
                                    </p:animScale>
                                    <p:animScale>
                                      <p:cBhvr>
                                        <p:cTn id="46" dur="26">
                                          <p:stCondLst>
                                            <p:cond delay="1312"/>
                                          </p:stCondLst>
                                        </p:cTn>
                                        <p:tgtEl>
                                          <p:spTgt spid="2053"/>
                                        </p:tgtEl>
                                      </p:cBhvr>
                                      <p:to x="100000" y="80000"/>
                                    </p:animScale>
                                    <p:animScale>
                                      <p:cBhvr>
                                        <p:cTn id="47" dur="166" decel="50000">
                                          <p:stCondLst>
                                            <p:cond delay="1338"/>
                                          </p:stCondLst>
                                        </p:cTn>
                                        <p:tgtEl>
                                          <p:spTgt spid="2053"/>
                                        </p:tgtEl>
                                      </p:cBhvr>
                                      <p:to x="100000" y="100000"/>
                                    </p:animScale>
                                    <p:animScale>
                                      <p:cBhvr>
                                        <p:cTn id="48" dur="26">
                                          <p:stCondLst>
                                            <p:cond delay="1642"/>
                                          </p:stCondLst>
                                        </p:cTn>
                                        <p:tgtEl>
                                          <p:spTgt spid="2053"/>
                                        </p:tgtEl>
                                      </p:cBhvr>
                                      <p:to x="100000" y="90000"/>
                                    </p:animScale>
                                    <p:animScale>
                                      <p:cBhvr>
                                        <p:cTn id="49" dur="166" decel="50000">
                                          <p:stCondLst>
                                            <p:cond delay="1668"/>
                                          </p:stCondLst>
                                        </p:cTn>
                                        <p:tgtEl>
                                          <p:spTgt spid="2053"/>
                                        </p:tgtEl>
                                      </p:cBhvr>
                                      <p:to x="100000" y="100000"/>
                                    </p:animScale>
                                    <p:animScale>
                                      <p:cBhvr>
                                        <p:cTn id="50" dur="26">
                                          <p:stCondLst>
                                            <p:cond delay="1808"/>
                                          </p:stCondLst>
                                        </p:cTn>
                                        <p:tgtEl>
                                          <p:spTgt spid="2053"/>
                                        </p:tgtEl>
                                      </p:cBhvr>
                                      <p:to x="100000" y="95000"/>
                                    </p:animScale>
                                    <p:animScale>
                                      <p:cBhvr>
                                        <p:cTn id="51" dur="166" decel="50000">
                                          <p:stCondLst>
                                            <p:cond delay="1834"/>
                                          </p:stCondLst>
                                        </p:cTn>
                                        <p:tgtEl>
                                          <p:spTgt spid="2053"/>
                                        </p:tgtEl>
                                      </p:cBhvr>
                                      <p:to x="100000" y="100000"/>
                                    </p:animScale>
                                  </p:childTnLst>
                                </p:cTn>
                              </p:par>
                              <p:par>
                                <p:cTn id="52" presetID="26" presetClass="entr" presetSubtype="0" fill="hold" grpId="1" nodeType="withEffect">
                                  <p:stCondLst>
                                    <p:cond delay="0"/>
                                  </p:stCondLst>
                                  <p:childTnLst>
                                    <p:set>
                                      <p:cBhvr>
                                        <p:cTn id="53" dur="1" fill="hold">
                                          <p:stCondLst>
                                            <p:cond delay="0"/>
                                          </p:stCondLst>
                                        </p:cTn>
                                        <p:tgtEl>
                                          <p:spTgt spid="7173"/>
                                        </p:tgtEl>
                                        <p:attrNameLst>
                                          <p:attrName>style.visibility</p:attrName>
                                        </p:attrNameLst>
                                      </p:cBhvr>
                                      <p:to>
                                        <p:strVal val="visible"/>
                                      </p:to>
                                    </p:set>
                                    <p:animEffect transition="in" filter="wipe(down)">
                                      <p:cBhvr>
                                        <p:cTn id="54" dur="580">
                                          <p:stCondLst>
                                            <p:cond delay="0"/>
                                          </p:stCondLst>
                                        </p:cTn>
                                        <p:tgtEl>
                                          <p:spTgt spid="7173"/>
                                        </p:tgtEl>
                                      </p:cBhvr>
                                    </p:animEffect>
                                    <p:anim calcmode="lin" valueType="num">
                                      <p:cBhvr>
                                        <p:cTn id="55"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0" dur="26">
                                          <p:stCondLst>
                                            <p:cond delay="650"/>
                                          </p:stCondLst>
                                        </p:cTn>
                                        <p:tgtEl>
                                          <p:spTgt spid="7173"/>
                                        </p:tgtEl>
                                      </p:cBhvr>
                                      <p:to x="100000" y="60000"/>
                                    </p:animScale>
                                    <p:animScale>
                                      <p:cBhvr>
                                        <p:cTn id="61" dur="166" decel="50000">
                                          <p:stCondLst>
                                            <p:cond delay="676"/>
                                          </p:stCondLst>
                                        </p:cTn>
                                        <p:tgtEl>
                                          <p:spTgt spid="7173"/>
                                        </p:tgtEl>
                                      </p:cBhvr>
                                      <p:to x="100000" y="100000"/>
                                    </p:animScale>
                                    <p:animScale>
                                      <p:cBhvr>
                                        <p:cTn id="62" dur="26">
                                          <p:stCondLst>
                                            <p:cond delay="1312"/>
                                          </p:stCondLst>
                                        </p:cTn>
                                        <p:tgtEl>
                                          <p:spTgt spid="7173"/>
                                        </p:tgtEl>
                                      </p:cBhvr>
                                      <p:to x="100000" y="80000"/>
                                    </p:animScale>
                                    <p:animScale>
                                      <p:cBhvr>
                                        <p:cTn id="63" dur="166" decel="50000">
                                          <p:stCondLst>
                                            <p:cond delay="1338"/>
                                          </p:stCondLst>
                                        </p:cTn>
                                        <p:tgtEl>
                                          <p:spTgt spid="7173"/>
                                        </p:tgtEl>
                                      </p:cBhvr>
                                      <p:to x="100000" y="100000"/>
                                    </p:animScale>
                                    <p:animScale>
                                      <p:cBhvr>
                                        <p:cTn id="64" dur="26">
                                          <p:stCondLst>
                                            <p:cond delay="1642"/>
                                          </p:stCondLst>
                                        </p:cTn>
                                        <p:tgtEl>
                                          <p:spTgt spid="7173"/>
                                        </p:tgtEl>
                                      </p:cBhvr>
                                      <p:to x="100000" y="90000"/>
                                    </p:animScale>
                                    <p:animScale>
                                      <p:cBhvr>
                                        <p:cTn id="65" dur="166" decel="50000">
                                          <p:stCondLst>
                                            <p:cond delay="1668"/>
                                          </p:stCondLst>
                                        </p:cTn>
                                        <p:tgtEl>
                                          <p:spTgt spid="7173"/>
                                        </p:tgtEl>
                                      </p:cBhvr>
                                      <p:to x="100000" y="100000"/>
                                    </p:animScale>
                                    <p:animScale>
                                      <p:cBhvr>
                                        <p:cTn id="66" dur="26">
                                          <p:stCondLst>
                                            <p:cond delay="1808"/>
                                          </p:stCondLst>
                                        </p:cTn>
                                        <p:tgtEl>
                                          <p:spTgt spid="7173"/>
                                        </p:tgtEl>
                                      </p:cBhvr>
                                      <p:to x="100000" y="95000"/>
                                    </p:animScale>
                                    <p:animScale>
                                      <p:cBhvr>
                                        <p:cTn id="67" dur="166" decel="50000">
                                          <p:stCondLst>
                                            <p:cond delay="1834"/>
                                          </p:stCondLst>
                                        </p:cTn>
                                        <p:tgtEl>
                                          <p:spTgt spid="7173"/>
                                        </p:tgtEl>
                                      </p:cBhvr>
                                      <p:to x="100000" y="100000"/>
                                    </p:animScale>
                                  </p:childTnLst>
                                </p:cTn>
                              </p:par>
                              <p:par>
                                <p:cTn id="68" presetID="26"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80">
                                          <p:stCondLst>
                                            <p:cond delay="0"/>
                                          </p:stCondLst>
                                        </p:cTn>
                                        <p:tgtEl>
                                          <p:spTgt spid="35"/>
                                        </p:tgtEl>
                                      </p:cBhvr>
                                    </p:animEffect>
                                    <p:anim calcmode="lin" valueType="num">
                                      <p:cBhvr>
                                        <p:cTn id="71"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6" dur="26">
                                          <p:stCondLst>
                                            <p:cond delay="650"/>
                                          </p:stCondLst>
                                        </p:cTn>
                                        <p:tgtEl>
                                          <p:spTgt spid="35"/>
                                        </p:tgtEl>
                                      </p:cBhvr>
                                      <p:to x="100000" y="60000"/>
                                    </p:animScale>
                                    <p:animScale>
                                      <p:cBhvr>
                                        <p:cTn id="77" dur="166" decel="50000">
                                          <p:stCondLst>
                                            <p:cond delay="676"/>
                                          </p:stCondLst>
                                        </p:cTn>
                                        <p:tgtEl>
                                          <p:spTgt spid="35"/>
                                        </p:tgtEl>
                                      </p:cBhvr>
                                      <p:to x="100000" y="100000"/>
                                    </p:animScale>
                                    <p:animScale>
                                      <p:cBhvr>
                                        <p:cTn id="78" dur="26">
                                          <p:stCondLst>
                                            <p:cond delay="1312"/>
                                          </p:stCondLst>
                                        </p:cTn>
                                        <p:tgtEl>
                                          <p:spTgt spid="35"/>
                                        </p:tgtEl>
                                      </p:cBhvr>
                                      <p:to x="100000" y="80000"/>
                                    </p:animScale>
                                    <p:animScale>
                                      <p:cBhvr>
                                        <p:cTn id="79" dur="166" decel="50000">
                                          <p:stCondLst>
                                            <p:cond delay="1338"/>
                                          </p:stCondLst>
                                        </p:cTn>
                                        <p:tgtEl>
                                          <p:spTgt spid="35"/>
                                        </p:tgtEl>
                                      </p:cBhvr>
                                      <p:to x="100000" y="100000"/>
                                    </p:animScale>
                                    <p:animScale>
                                      <p:cBhvr>
                                        <p:cTn id="80" dur="26">
                                          <p:stCondLst>
                                            <p:cond delay="1642"/>
                                          </p:stCondLst>
                                        </p:cTn>
                                        <p:tgtEl>
                                          <p:spTgt spid="35"/>
                                        </p:tgtEl>
                                      </p:cBhvr>
                                      <p:to x="100000" y="90000"/>
                                    </p:animScale>
                                    <p:animScale>
                                      <p:cBhvr>
                                        <p:cTn id="81" dur="166" decel="50000">
                                          <p:stCondLst>
                                            <p:cond delay="1668"/>
                                          </p:stCondLst>
                                        </p:cTn>
                                        <p:tgtEl>
                                          <p:spTgt spid="35"/>
                                        </p:tgtEl>
                                      </p:cBhvr>
                                      <p:to x="100000" y="100000"/>
                                    </p:animScale>
                                    <p:animScale>
                                      <p:cBhvr>
                                        <p:cTn id="82" dur="26">
                                          <p:stCondLst>
                                            <p:cond delay="1808"/>
                                          </p:stCondLst>
                                        </p:cTn>
                                        <p:tgtEl>
                                          <p:spTgt spid="35"/>
                                        </p:tgtEl>
                                      </p:cBhvr>
                                      <p:to x="100000" y="95000"/>
                                    </p:animScale>
                                    <p:animScale>
                                      <p:cBhvr>
                                        <p:cTn id="83" dur="166" decel="50000">
                                          <p:stCondLst>
                                            <p:cond delay="1834"/>
                                          </p:stCondLst>
                                        </p:cTn>
                                        <p:tgtEl>
                                          <p:spTgt spid="35"/>
                                        </p:tgtEl>
                                      </p:cBhvr>
                                      <p:to x="100000" y="100000"/>
                                    </p:animScale>
                                  </p:childTnLst>
                                </p:cTn>
                              </p:par>
                              <p:par>
                                <p:cTn id="84" presetID="26" presetClass="entr" presetSubtype="0" fill="hold" grpId="1"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down)">
                                      <p:cBhvr>
                                        <p:cTn id="86" dur="580">
                                          <p:stCondLst>
                                            <p:cond delay="0"/>
                                          </p:stCondLst>
                                        </p:cTn>
                                        <p:tgtEl>
                                          <p:spTgt spid="36"/>
                                        </p:tgtEl>
                                      </p:cBhvr>
                                    </p:animEffect>
                                    <p:anim calcmode="lin" valueType="num">
                                      <p:cBhvr>
                                        <p:cTn id="8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92" dur="26">
                                          <p:stCondLst>
                                            <p:cond delay="650"/>
                                          </p:stCondLst>
                                        </p:cTn>
                                        <p:tgtEl>
                                          <p:spTgt spid="36"/>
                                        </p:tgtEl>
                                      </p:cBhvr>
                                      <p:to x="100000" y="60000"/>
                                    </p:animScale>
                                    <p:animScale>
                                      <p:cBhvr>
                                        <p:cTn id="93" dur="166" decel="50000">
                                          <p:stCondLst>
                                            <p:cond delay="676"/>
                                          </p:stCondLst>
                                        </p:cTn>
                                        <p:tgtEl>
                                          <p:spTgt spid="36"/>
                                        </p:tgtEl>
                                      </p:cBhvr>
                                      <p:to x="100000" y="100000"/>
                                    </p:animScale>
                                    <p:animScale>
                                      <p:cBhvr>
                                        <p:cTn id="94" dur="26">
                                          <p:stCondLst>
                                            <p:cond delay="1312"/>
                                          </p:stCondLst>
                                        </p:cTn>
                                        <p:tgtEl>
                                          <p:spTgt spid="36"/>
                                        </p:tgtEl>
                                      </p:cBhvr>
                                      <p:to x="100000" y="80000"/>
                                    </p:animScale>
                                    <p:animScale>
                                      <p:cBhvr>
                                        <p:cTn id="95" dur="166" decel="50000">
                                          <p:stCondLst>
                                            <p:cond delay="1338"/>
                                          </p:stCondLst>
                                        </p:cTn>
                                        <p:tgtEl>
                                          <p:spTgt spid="36"/>
                                        </p:tgtEl>
                                      </p:cBhvr>
                                      <p:to x="100000" y="100000"/>
                                    </p:animScale>
                                    <p:animScale>
                                      <p:cBhvr>
                                        <p:cTn id="96" dur="26">
                                          <p:stCondLst>
                                            <p:cond delay="1642"/>
                                          </p:stCondLst>
                                        </p:cTn>
                                        <p:tgtEl>
                                          <p:spTgt spid="36"/>
                                        </p:tgtEl>
                                      </p:cBhvr>
                                      <p:to x="100000" y="90000"/>
                                    </p:animScale>
                                    <p:animScale>
                                      <p:cBhvr>
                                        <p:cTn id="97" dur="166" decel="50000">
                                          <p:stCondLst>
                                            <p:cond delay="1668"/>
                                          </p:stCondLst>
                                        </p:cTn>
                                        <p:tgtEl>
                                          <p:spTgt spid="36"/>
                                        </p:tgtEl>
                                      </p:cBhvr>
                                      <p:to x="100000" y="100000"/>
                                    </p:animScale>
                                    <p:animScale>
                                      <p:cBhvr>
                                        <p:cTn id="98" dur="26">
                                          <p:stCondLst>
                                            <p:cond delay="1808"/>
                                          </p:stCondLst>
                                        </p:cTn>
                                        <p:tgtEl>
                                          <p:spTgt spid="36"/>
                                        </p:tgtEl>
                                      </p:cBhvr>
                                      <p:to x="100000" y="95000"/>
                                    </p:animScale>
                                    <p:animScale>
                                      <p:cBhvr>
                                        <p:cTn id="99" dur="166" decel="50000">
                                          <p:stCondLst>
                                            <p:cond delay="1834"/>
                                          </p:stCondLst>
                                        </p:cTn>
                                        <p:tgtEl>
                                          <p:spTgt spid="36"/>
                                        </p:tgtEl>
                                      </p:cBhvr>
                                      <p:to x="100000" y="100000"/>
                                    </p:animScale>
                                  </p:childTnLst>
                                </p:cTn>
                              </p:par>
                              <p:par>
                                <p:cTn id="100" presetID="26" presetClass="entr" presetSubtype="0"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down)">
                                      <p:cBhvr>
                                        <p:cTn id="102" dur="580">
                                          <p:stCondLst>
                                            <p:cond delay="0"/>
                                          </p:stCondLst>
                                        </p:cTn>
                                        <p:tgtEl>
                                          <p:spTgt spid="39"/>
                                        </p:tgtEl>
                                      </p:cBhvr>
                                    </p:animEffect>
                                    <p:anim calcmode="lin" valueType="num">
                                      <p:cBhvr>
                                        <p:cTn id="103"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8" dur="26">
                                          <p:stCondLst>
                                            <p:cond delay="650"/>
                                          </p:stCondLst>
                                        </p:cTn>
                                        <p:tgtEl>
                                          <p:spTgt spid="39"/>
                                        </p:tgtEl>
                                      </p:cBhvr>
                                      <p:to x="100000" y="60000"/>
                                    </p:animScale>
                                    <p:animScale>
                                      <p:cBhvr>
                                        <p:cTn id="109" dur="166" decel="50000">
                                          <p:stCondLst>
                                            <p:cond delay="676"/>
                                          </p:stCondLst>
                                        </p:cTn>
                                        <p:tgtEl>
                                          <p:spTgt spid="39"/>
                                        </p:tgtEl>
                                      </p:cBhvr>
                                      <p:to x="100000" y="100000"/>
                                    </p:animScale>
                                    <p:animScale>
                                      <p:cBhvr>
                                        <p:cTn id="110" dur="26">
                                          <p:stCondLst>
                                            <p:cond delay="1312"/>
                                          </p:stCondLst>
                                        </p:cTn>
                                        <p:tgtEl>
                                          <p:spTgt spid="39"/>
                                        </p:tgtEl>
                                      </p:cBhvr>
                                      <p:to x="100000" y="80000"/>
                                    </p:animScale>
                                    <p:animScale>
                                      <p:cBhvr>
                                        <p:cTn id="111" dur="166" decel="50000">
                                          <p:stCondLst>
                                            <p:cond delay="1338"/>
                                          </p:stCondLst>
                                        </p:cTn>
                                        <p:tgtEl>
                                          <p:spTgt spid="39"/>
                                        </p:tgtEl>
                                      </p:cBhvr>
                                      <p:to x="100000" y="100000"/>
                                    </p:animScale>
                                    <p:animScale>
                                      <p:cBhvr>
                                        <p:cTn id="112" dur="26">
                                          <p:stCondLst>
                                            <p:cond delay="1642"/>
                                          </p:stCondLst>
                                        </p:cTn>
                                        <p:tgtEl>
                                          <p:spTgt spid="39"/>
                                        </p:tgtEl>
                                      </p:cBhvr>
                                      <p:to x="100000" y="90000"/>
                                    </p:animScale>
                                    <p:animScale>
                                      <p:cBhvr>
                                        <p:cTn id="113" dur="166" decel="50000">
                                          <p:stCondLst>
                                            <p:cond delay="1668"/>
                                          </p:stCondLst>
                                        </p:cTn>
                                        <p:tgtEl>
                                          <p:spTgt spid="39"/>
                                        </p:tgtEl>
                                      </p:cBhvr>
                                      <p:to x="100000" y="100000"/>
                                    </p:animScale>
                                    <p:animScale>
                                      <p:cBhvr>
                                        <p:cTn id="114" dur="26">
                                          <p:stCondLst>
                                            <p:cond delay="1808"/>
                                          </p:stCondLst>
                                        </p:cTn>
                                        <p:tgtEl>
                                          <p:spTgt spid="39"/>
                                        </p:tgtEl>
                                      </p:cBhvr>
                                      <p:to x="100000" y="95000"/>
                                    </p:animScale>
                                    <p:animScale>
                                      <p:cBhvr>
                                        <p:cTn id="115" dur="166" decel="50000">
                                          <p:stCondLst>
                                            <p:cond delay="1834"/>
                                          </p:stCondLst>
                                        </p:cTn>
                                        <p:tgtEl>
                                          <p:spTgt spid="39"/>
                                        </p:tgtEl>
                                      </p:cBhvr>
                                      <p:to x="100000" y="100000"/>
                                    </p:animScale>
                                  </p:childTnLst>
                                </p:cTn>
                              </p:par>
                              <p:par>
                                <p:cTn id="116" presetID="26" presetClass="entr" presetSubtype="0" fill="hold" grpId="1" nodeType="with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wipe(down)">
                                      <p:cBhvr>
                                        <p:cTn id="118" dur="580">
                                          <p:stCondLst>
                                            <p:cond delay="0"/>
                                          </p:stCondLst>
                                        </p:cTn>
                                        <p:tgtEl>
                                          <p:spTgt spid="40"/>
                                        </p:tgtEl>
                                      </p:cBhvr>
                                    </p:animEffect>
                                    <p:anim calcmode="lin" valueType="num">
                                      <p:cBhvr>
                                        <p:cTn id="119"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24" dur="26">
                                          <p:stCondLst>
                                            <p:cond delay="650"/>
                                          </p:stCondLst>
                                        </p:cTn>
                                        <p:tgtEl>
                                          <p:spTgt spid="40"/>
                                        </p:tgtEl>
                                      </p:cBhvr>
                                      <p:to x="100000" y="60000"/>
                                    </p:animScale>
                                    <p:animScale>
                                      <p:cBhvr>
                                        <p:cTn id="125" dur="166" decel="50000">
                                          <p:stCondLst>
                                            <p:cond delay="676"/>
                                          </p:stCondLst>
                                        </p:cTn>
                                        <p:tgtEl>
                                          <p:spTgt spid="40"/>
                                        </p:tgtEl>
                                      </p:cBhvr>
                                      <p:to x="100000" y="100000"/>
                                    </p:animScale>
                                    <p:animScale>
                                      <p:cBhvr>
                                        <p:cTn id="126" dur="26">
                                          <p:stCondLst>
                                            <p:cond delay="1312"/>
                                          </p:stCondLst>
                                        </p:cTn>
                                        <p:tgtEl>
                                          <p:spTgt spid="40"/>
                                        </p:tgtEl>
                                      </p:cBhvr>
                                      <p:to x="100000" y="80000"/>
                                    </p:animScale>
                                    <p:animScale>
                                      <p:cBhvr>
                                        <p:cTn id="127" dur="166" decel="50000">
                                          <p:stCondLst>
                                            <p:cond delay="1338"/>
                                          </p:stCondLst>
                                        </p:cTn>
                                        <p:tgtEl>
                                          <p:spTgt spid="40"/>
                                        </p:tgtEl>
                                      </p:cBhvr>
                                      <p:to x="100000" y="100000"/>
                                    </p:animScale>
                                    <p:animScale>
                                      <p:cBhvr>
                                        <p:cTn id="128" dur="26">
                                          <p:stCondLst>
                                            <p:cond delay="1642"/>
                                          </p:stCondLst>
                                        </p:cTn>
                                        <p:tgtEl>
                                          <p:spTgt spid="40"/>
                                        </p:tgtEl>
                                      </p:cBhvr>
                                      <p:to x="100000" y="90000"/>
                                    </p:animScale>
                                    <p:animScale>
                                      <p:cBhvr>
                                        <p:cTn id="129" dur="166" decel="50000">
                                          <p:stCondLst>
                                            <p:cond delay="1668"/>
                                          </p:stCondLst>
                                        </p:cTn>
                                        <p:tgtEl>
                                          <p:spTgt spid="40"/>
                                        </p:tgtEl>
                                      </p:cBhvr>
                                      <p:to x="100000" y="100000"/>
                                    </p:animScale>
                                    <p:animScale>
                                      <p:cBhvr>
                                        <p:cTn id="130" dur="26">
                                          <p:stCondLst>
                                            <p:cond delay="1808"/>
                                          </p:stCondLst>
                                        </p:cTn>
                                        <p:tgtEl>
                                          <p:spTgt spid="40"/>
                                        </p:tgtEl>
                                      </p:cBhvr>
                                      <p:to x="100000" y="95000"/>
                                    </p:animScale>
                                    <p:animScale>
                                      <p:cBhvr>
                                        <p:cTn id="131" dur="166" decel="50000">
                                          <p:stCondLst>
                                            <p:cond delay="1834"/>
                                          </p:stCondLst>
                                        </p:cTn>
                                        <p:tgtEl>
                                          <p:spTgt spid="40"/>
                                        </p:tgtEl>
                                      </p:cBhvr>
                                      <p:to x="100000" y="100000"/>
                                    </p:animScale>
                                  </p:childTnLst>
                                </p:cTn>
                              </p:par>
                              <p:par>
                                <p:cTn id="132" presetID="26" presetClass="entr" presetSubtype="0" fill="hold" nodeType="with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wipe(down)">
                                      <p:cBhvr>
                                        <p:cTn id="134" dur="580">
                                          <p:stCondLst>
                                            <p:cond delay="0"/>
                                          </p:stCondLst>
                                        </p:cTn>
                                        <p:tgtEl>
                                          <p:spTgt spid="43"/>
                                        </p:tgtEl>
                                      </p:cBhvr>
                                    </p:animEffect>
                                    <p:anim calcmode="lin" valueType="num">
                                      <p:cBhvr>
                                        <p:cTn id="135"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40" dur="26">
                                          <p:stCondLst>
                                            <p:cond delay="650"/>
                                          </p:stCondLst>
                                        </p:cTn>
                                        <p:tgtEl>
                                          <p:spTgt spid="43"/>
                                        </p:tgtEl>
                                      </p:cBhvr>
                                      <p:to x="100000" y="60000"/>
                                    </p:animScale>
                                    <p:animScale>
                                      <p:cBhvr>
                                        <p:cTn id="141" dur="166" decel="50000">
                                          <p:stCondLst>
                                            <p:cond delay="676"/>
                                          </p:stCondLst>
                                        </p:cTn>
                                        <p:tgtEl>
                                          <p:spTgt spid="43"/>
                                        </p:tgtEl>
                                      </p:cBhvr>
                                      <p:to x="100000" y="100000"/>
                                    </p:animScale>
                                    <p:animScale>
                                      <p:cBhvr>
                                        <p:cTn id="142" dur="26">
                                          <p:stCondLst>
                                            <p:cond delay="1312"/>
                                          </p:stCondLst>
                                        </p:cTn>
                                        <p:tgtEl>
                                          <p:spTgt spid="43"/>
                                        </p:tgtEl>
                                      </p:cBhvr>
                                      <p:to x="100000" y="80000"/>
                                    </p:animScale>
                                    <p:animScale>
                                      <p:cBhvr>
                                        <p:cTn id="143" dur="166" decel="50000">
                                          <p:stCondLst>
                                            <p:cond delay="1338"/>
                                          </p:stCondLst>
                                        </p:cTn>
                                        <p:tgtEl>
                                          <p:spTgt spid="43"/>
                                        </p:tgtEl>
                                      </p:cBhvr>
                                      <p:to x="100000" y="100000"/>
                                    </p:animScale>
                                    <p:animScale>
                                      <p:cBhvr>
                                        <p:cTn id="144" dur="26">
                                          <p:stCondLst>
                                            <p:cond delay="1642"/>
                                          </p:stCondLst>
                                        </p:cTn>
                                        <p:tgtEl>
                                          <p:spTgt spid="43"/>
                                        </p:tgtEl>
                                      </p:cBhvr>
                                      <p:to x="100000" y="90000"/>
                                    </p:animScale>
                                    <p:animScale>
                                      <p:cBhvr>
                                        <p:cTn id="145" dur="166" decel="50000">
                                          <p:stCondLst>
                                            <p:cond delay="1668"/>
                                          </p:stCondLst>
                                        </p:cTn>
                                        <p:tgtEl>
                                          <p:spTgt spid="43"/>
                                        </p:tgtEl>
                                      </p:cBhvr>
                                      <p:to x="100000" y="100000"/>
                                    </p:animScale>
                                    <p:animScale>
                                      <p:cBhvr>
                                        <p:cTn id="146" dur="26">
                                          <p:stCondLst>
                                            <p:cond delay="1808"/>
                                          </p:stCondLst>
                                        </p:cTn>
                                        <p:tgtEl>
                                          <p:spTgt spid="43"/>
                                        </p:tgtEl>
                                      </p:cBhvr>
                                      <p:to x="100000" y="95000"/>
                                    </p:animScale>
                                    <p:animScale>
                                      <p:cBhvr>
                                        <p:cTn id="147" dur="166" decel="50000">
                                          <p:stCondLst>
                                            <p:cond delay="1834"/>
                                          </p:stCondLst>
                                        </p:cTn>
                                        <p:tgtEl>
                                          <p:spTgt spid="43"/>
                                        </p:tgtEl>
                                      </p:cBhvr>
                                      <p:to x="100000" y="100000"/>
                                    </p:animScale>
                                  </p:childTnLst>
                                </p:cTn>
                              </p:par>
                              <p:par>
                                <p:cTn id="148" presetID="26" presetClass="entr" presetSubtype="0" fill="hold" grpId="1" nodeType="with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wipe(down)">
                                      <p:cBhvr>
                                        <p:cTn id="150" dur="580">
                                          <p:stCondLst>
                                            <p:cond delay="0"/>
                                          </p:stCondLst>
                                        </p:cTn>
                                        <p:tgtEl>
                                          <p:spTgt spid="44"/>
                                        </p:tgtEl>
                                      </p:cBhvr>
                                    </p:animEffect>
                                    <p:anim calcmode="lin" valueType="num">
                                      <p:cBhvr>
                                        <p:cTn id="151"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56" dur="26">
                                          <p:stCondLst>
                                            <p:cond delay="650"/>
                                          </p:stCondLst>
                                        </p:cTn>
                                        <p:tgtEl>
                                          <p:spTgt spid="44"/>
                                        </p:tgtEl>
                                      </p:cBhvr>
                                      <p:to x="100000" y="60000"/>
                                    </p:animScale>
                                    <p:animScale>
                                      <p:cBhvr>
                                        <p:cTn id="157" dur="166" decel="50000">
                                          <p:stCondLst>
                                            <p:cond delay="676"/>
                                          </p:stCondLst>
                                        </p:cTn>
                                        <p:tgtEl>
                                          <p:spTgt spid="44"/>
                                        </p:tgtEl>
                                      </p:cBhvr>
                                      <p:to x="100000" y="100000"/>
                                    </p:animScale>
                                    <p:animScale>
                                      <p:cBhvr>
                                        <p:cTn id="158" dur="26">
                                          <p:stCondLst>
                                            <p:cond delay="1312"/>
                                          </p:stCondLst>
                                        </p:cTn>
                                        <p:tgtEl>
                                          <p:spTgt spid="44"/>
                                        </p:tgtEl>
                                      </p:cBhvr>
                                      <p:to x="100000" y="80000"/>
                                    </p:animScale>
                                    <p:animScale>
                                      <p:cBhvr>
                                        <p:cTn id="159" dur="166" decel="50000">
                                          <p:stCondLst>
                                            <p:cond delay="1338"/>
                                          </p:stCondLst>
                                        </p:cTn>
                                        <p:tgtEl>
                                          <p:spTgt spid="44"/>
                                        </p:tgtEl>
                                      </p:cBhvr>
                                      <p:to x="100000" y="100000"/>
                                    </p:animScale>
                                    <p:animScale>
                                      <p:cBhvr>
                                        <p:cTn id="160" dur="26">
                                          <p:stCondLst>
                                            <p:cond delay="1642"/>
                                          </p:stCondLst>
                                        </p:cTn>
                                        <p:tgtEl>
                                          <p:spTgt spid="44"/>
                                        </p:tgtEl>
                                      </p:cBhvr>
                                      <p:to x="100000" y="90000"/>
                                    </p:animScale>
                                    <p:animScale>
                                      <p:cBhvr>
                                        <p:cTn id="161" dur="166" decel="50000">
                                          <p:stCondLst>
                                            <p:cond delay="1668"/>
                                          </p:stCondLst>
                                        </p:cTn>
                                        <p:tgtEl>
                                          <p:spTgt spid="44"/>
                                        </p:tgtEl>
                                      </p:cBhvr>
                                      <p:to x="100000" y="100000"/>
                                    </p:animScale>
                                    <p:animScale>
                                      <p:cBhvr>
                                        <p:cTn id="162" dur="26">
                                          <p:stCondLst>
                                            <p:cond delay="1808"/>
                                          </p:stCondLst>
                                        </p:cTn>
                                        <p:tgtEl>
                                          <p:spTgt spid="44"/>
                                        </p:tgtEl>
                                      </p:cBhvr>
                                      <p:to x="100000" y="95000"/>
                                    </p:animScale>
                                    <p:animScale>
                                      <p:cBhvr>
                                        <p:cTn id="163" dur="166" decel="50000">
                                          <p:stCondLst>
                                            <p:cond delay="1834"/>
                                          </p:stCondLst>
                                        </p:cTn>
                                        <p:tgtEl>
                                          <p:spTgt spid="44"/>
                                        </p:tgtEl>
                                      </p:cBhvr>
                                      <p:to x="100000" y="100000"/>
                                    </p:animScale>
                                  </p:childTnLst>
                                </p:cTn>
                              </p:par>
                              <p:par>
                                <p:cTn id="164" presetID="26" presetClass="entr" presetSubtype="0" fill="hold" nodeType="withEffect">
                                  <p:stCondLst>
                                    <p:cond delay="0"/>
                                  </p:stCondLst>
                                  <p:childTnLst>
                                    <p:set>
                                      <p:cBhvr>
                                        <p:cTn id="165" dur="1" fill="hold">
                                          <p:stCondLst>
                                            <p:cond delay="0"/>
                                          </p:stCondLst>
                                        </p:cTn>
                                        <p:tgtEl>
                                          <p:spTgt spid="7180"/>
                                        </p:tgtEl>
                                        <p:attrNameLst>
                                          <p:attrName>style.visibility</p:attrName>
                                        </p:attrNameLst>
                                      </p:cBhvr>
                                      <p:to>
                                        <p:strVal val="visible"/>
                                      </p:to>
                                    </p:set>
                                    <p:animEffect transition="in" filter="wipe(down)">
                                      <p:cBhvr>
                                        <p:cTn id="166" dur="580">
                                          <p:stCondLst>
                                            <p:cond delay="0"/>
                                          </p:stCondLst>
                                        </p:cTn>
                                        <p:tgtEl>
                                          <p:spTgt spid="7180"/>
                                        </p:tgtEl>
                                      </p:cBhvr>
                                    </p:animEffect>
                                    <p:anim calcmode="lin" valueType="num">
                                      <p:cBhvr>
                                        <p:cTn id="167"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172" dur="26">
                                          <p:stCondLst>
                                            <p:cond delay="650"/>
                                          </p:stCondLst>
                                        </p:cTn>
                                        <p:tgtEl>
                                          <p:spTgt spid="7180"/>
                                        </p:tgtEl>
                                      </p:cBhvr>
                                      <p:to x="100000" y="60000"/>
                                    </p:animScale>
                                    <p:animScale>
                                      <p:cBhvr>
                                        <p:cTn id="173" dur="166" decel="50000">
                                          <p:stCondLst>
                                            <p:cond delay="676"/>
                                          </p:stCondLst>
                                        </p:cTn>
                                        <p:tgtEl>
                                          <p:spTgt spid="7180"/>
                                        </p:tgtEl>
                                      </p:cBhvr>
                                      <p:to x="100000" y="100000"/>
                                    </p:animScale>
                                    <p:animScale>
                                      <p:cBhvr>
                                        <p:cTn id="174" dur="26">
                                          <p:stCondLst>
                                            <p:cond delay="1312"/>
                                          </p:stCondLst>
                                        </p:cTn>
                                        <p:tgtEl>
                                          <p:spTgt spid="7180"/>
                                        </p:tgtEl>
                                      </p:cBhvr>
                                      <p:to x="100000" y="80000"/>
                                    </p:animScale>
                                    <p:animScale>
                                      <p:cBhvr>
                                        <p:cTn id="175" dur="166" decel="50000">
                                          <p:stCondLst>
                                            <p:cond delay="1338"/>
                                          </p:stCondLst>
                                        </p:cTn>
                                        <p:tgtEl>
                                          <p:spTgt spid="7180"/>
                                        </p:tgtEl>
                                      </p:cBhvr>
                                      <p:to x="100000" y="100000"/>
                                    </p:animScale>
                                    <p:animScale>
                                      <p:cBhvr>
                                        <p:cTn id="176" dur="26">
                                          <p:stCondLst>
                                            <p:cond delay="1642"/>
                                          </p:stCondLst>
                                        </p:cTn>
                                        <p:tgtEl>
                                          <p:spTgt spid="7180"/>
                                        </p:tgtEl>
                                      </p:cBhvr>
                                      <p:to x="100000" y="90000"/>
                                    </p:animScale>
                                    <p:animScale>
                                      <p:cBhvr>
                                        <p:cTn id="177" dur="166" decel="50000">
                                          <p:stCondLst>
                                            <p:cond delay="1668"/>
                                          </p:stCondLst>
                                        </p:cTn>
                                        <p:tgtEl>
                                          <p:spTgt spid="7180"/>
                                        </p:tgtEl>
                                      </p:cBhvr>
                                      <p:to x="100000" y="100000"/>
                                    </p:animScale>
                                    <p:animScale>
                                      <p:cBhvr>
                                        <p:cTn id="178" dur="26">
                                          <p:stCondLst>
                                            <p:cond delay="1808"/>
                                          </p:stCondLst>
                                        </p:cTn>
                                        <p:tgtEl>
                                          <p:spTgt spid="7180"/>
                                        </p:tgtEl>
                                      </p:cBhvr>
                                      <p:to x="100000" y="95000"/>
                                    </p:animScale>
                                    <p:animScale>
                                      <p:cBhvr>
                                        <p:cTn id="179" dur="166" decel="50000">
                                          <p:stCondLst>
                                            <p:cond delay="1834"/>
                                          </p:stCondLst>
                                        </p:cTn>
                                        <p:tgtEl>
                                          <p:spTgt spid="7180"/>
                                        </p:tgtEl>
                                      </p:cBhvr>
                                      <p:to x="100000" y="100000"/>
                                    </p:animScale>
                                  </p:childTnLst>
                                </p:cTn>
                              </p:par>
                              <p:par>
                                <p:cTn id="180" presetID="26" presetClass="entr" presetSubtype="0" fill="hold" nodeType="withEffect">
                                  <p:stCondLst>
                                    <p:cond delay="0"/>
                                  </p:stCondLst>
                                  <p:childTnLst>
                                    <p:set>
                                      <p:cBhvr>
                                        <p:cTn id="181" dur="1" fill="hold">
                                          <p:stCondLst>
                                            <p:cond delay="0"/>
                                          </p:stCondLst>
                                        </p:cTn>
                                        <p:tgtEl>
                                          <p:spTgt spid="7181"/>
                                        </p:tgtEl>
                                        <p:attrNameLst>
                                          <p:attrName>style.visibility</p:attrName>
                                        </p:attrNameLst>
                                      </p:cBhvr>
                                      <p:to>
                                        <p:strVal val="visible"/>
                                      </p:to>
                                    </p:set>
                                    <p:animEffect transition="in" filter="wipe(down)">
                                      <p:cBhvr>
                                        <p:cTn id="182" dur="580">
                                          <p:stCondLst>
                                            <p:cond delay="0"/>
                                          </p:stCondLst>
                                        </p:cTn>
                                        <p:tgtEl>
                                          <p:spTgt spid="7181"/>
                                        </p:tgtEl>
                                      </p:cBhvr>
                                    </p:animEffect>
                                    <p:anim calcmode="lin" valueType="num">
                                      <p:cBhvr>
                                        <p:cTn id="183"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88" dur="26">
                                          <p:stCondLst>
                                            <p:cond delay="650"/>
                                          </p:stCondLst>
                                        </p:cTn>
                                        <p:tgtEl>
                                          <p:spTgt spid="7181"/>
                                        </p:tgtEl>
                                      </p:cBhvr>
                                      <p:to x="100000" y="60000"/>
                                    </p:animScale>
                                    <p:animScale>
                                      <p:cBhvr>
                                        <p:cTn id="189" dur="166" decel="50000">
                                          <p:stCondLst>
                                            <p:cond delay="676"/>
                                          </p:stCondLst>
                                        </p:cTn>
                                        <p:tgtEl>
                                          <p:spTgt spid="7181"/>
                                        </p:tgtEl>
                                      </p:cBhvr>
                                      <p:to x="100000" y="100000"/>
                                    </p:animScale>
                                    <p:animScale>
                                      <p:cBhvr>
                                        <p:cTn id="190" dur="26">
                                          <p:stCondLst>
                                            <p:cond delay="1312"/>
                                          </p:stCondLst>
                                        </p:cTn>
                                        <p:tgtEl>
                                          <p:spTgt spid="7181"/>
                                        </p:tgtEl>
                                      </p:cBhvr>
                                      <p:to x="100000" y="80000"/>
                                    </p:animScale>
                                    <p:animScale>
                                      <p:cBhvr>
                                        <p:cTn id="191" dur="166" decel="50000">
                                          <p:stCondLst>
                                            <p:cond delay="1338"/>
                                          </p:stCondLst>
                                        </p:cTn>
                                        <p:tgtEl>
                                          <p:spTgt spid="7181"/>
                                        </p:tgtEl>
                                      </p:cBhvr>
                                      <p:to x="100000" y="100000"/>
                                    </p:animScale>
                                    <p:animScale>
                                      <p:cBhvr>
                                        <p:cTn id="192" dur="26">
                                          <p:stCondLst>
                                            <p:cond delay="1642"/>
                                          </p:stCondLst>
                                        </p:cTn>
                                        <p:tgtEl>
                                          <p:spTgt spid="7181"/>
                                        </p:tgtEl>
                                      </p:cBhvr>
                                      <p:to x="100000" y="90000"/>
                                    </p:animScale>
                                    <p:animScale>
                                      <p:cBhvr>
                                        <p:cTn id="193" dur="166" decel="50000">
                                          <p:stCondLst>
                                            <p:cond delay="1668"/>
                                          </p:stCondLst>
                                        </p:cTn>
                                        <p:tgtEl>
                                          <p:spTgt spid="7181"/>
                                        </p:tgtEl>
                                      </p:cBhvr>
                                      <p:to x="100000" y="100000"/>
                                    </p:animScale>
                                    <p:animScale>
                                      <p:cBhvr>
                                        <p:cTn id="194" dur="26">
                                          <p:stCondLst>
                                            <p:cond delay="1808"/>
                                          </p:stCondLst>
                                        </p:cTn>
                                        <p:tgtEl>
                                          <p:spTgt spid="7181"/>
                                        </p:tgtEl>
                                      </p:cBhvr>
                                      <p:to x="100000" y="95000"/>
                                    </p:animScale>
                                    <p:animScale>
                                      <p:cBhvr>
                                        <p:cTn id="195" dur="166" decel="50000">
                                          <p:stCondLst>
                                            <p:cond delay="1834"/>
                                          </p:stCondLst>
                                        </p:cTn>
                                        <p:tgtEl>
                                          <p:spTgt spid="7181"/>
                                        </p:tgtEl>
                                      </p:cBhvr>
                                      <p:to x="100000" y="100000"/>
                                    </p:animScale>
                                  </p:childTnLst>
                                </p:cTn>
                              </p:par>
                              <p:par>
                                <p:cTn id="196" presetID="26" presetClass="entr" presetSubtype="0" fill="hold" nodeType="withEffect">
                                  <p:stCondLst>
                                    <p:cond delay="0"/>
                                  </p:stCondLst>
                                  <p:childTnLst>
                                    <p:set>
                                      <p:cBhvr>
                                        <p:cTn id="197" dur="1" fill="hold">
                                          <p:stCondLst>
                                            <p:cond delay="0"/>
                                          </p:stCondLst>
                                        </p:cTn>
                                        <p:tgtEl>
                                          <p:spTgt spid="7182"/>
                                        </p:tgtEl>
                                        <p:attrNameLst>
                                          <p:attrName>style.visibility</p:attrName>
                                        </p:attrNameLst>
                                      </p:cBhvr>
                                      <p:to>
                                        <p:strVal val="visible"/>
                                      </p:to>
                                    </p:set>
                                    <p:animEffect transition="in" filter="wipe(down)">
                                      <p:cBhvr>
                                        <p:cTn id="198" dur="580">
                                          <p:stCondLst>
                                            <p:cond delay="0"/>
                                          </p:stCondLst>
                                        </p:cTn>
                                        <p:tgtEl>
                                          <p:spTgt spid="7182"/>
                                        </p:tgtEl>
                                      </p:cBhvr>
                                    </p:animEffect>
                                    <p:anim calcmode="lin" valueType="num">
                                      <p:cBhvr>
                                        <p:cTn id="199"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0"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1"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2"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03"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04" dur="26">
                                          <p:stCondLst>
                                            <p:cond delay="650"/>
                                          </p:stCondLst>
                                        </p:cTn>
                                        <p:tgtEl>
                                          <p:spTgt spid="7182"/>
                                        </p:tgtEl>
                                      </p:cBhvr>
                                      <p:to x="100000" y="60000"/>
                                    </p:animScale>
                                    <p:animScale>
                                      <p:cBhvr>
                                        <p:cTn id="205" dur="166" decel="50000">
                                          <p:stCondLst>
                                            <p:cond delay="676"/>
                                          </p:stCondLst>
                                        </p:cTn>
                                        <p:tgtEl>
                                          <p:spTgt spid="7182"/>
                                        </p:tgtEl>
                                      </p:cBhvr>
                                      <p:to x="100000" y="100000"/>
                                    </p:animScale>
                                    <p:animScale>
                                      <p:cBhvr>
                                        <p:cTn id="206" dur="26">
                                          <p:stCondLst>
                                            <p:cond delay="1312"/>
                                          </p:stCondLst>
                                        </p:cTn>
                                        <p:tgtEl>
                                          <p:spTgt spid="7182"/>
                                        </p:tgtEl>
                                      </p:cBhvr>
                                      <p:to x="100000" y="80000"/>
                                    </p:animScale>
                                    <p:animScale>
                                      <p:cBhvr>
                                        <p:cTn id="207" dur="166" decel="50000">
                                          <p:stCondLst>
                                            <p:cond delay="1338"/>
                                          </p:stCondLst>
                                        </p:cTn>
                                        <p:tgtEl>
                                          <p:spTgt spid="7182"/>
                                        </p:tgtEl>
                                      </p:cBhvr>
                                      <p:to x="100000" y="100000"/>
                                    </p:animScale>
                                    <p:animScale>
                                      <p:cBhvr>
                                        <p:cTn id="208" dur="26">
                                          <p:stCondLst>
                                            <p:cond delay="1642"/>
                                          </p:stCondLst>
                                        </p:cTn>
                                        <p:tgtEl>
                                          <p:spTgt spid="7182"/>
                                        </p:tgtEl>
                                      </p:cBhvr>
                                      <p:to x="100000" y="90000"/>
                                    </p:animScale>
                                    <p:animScale>
                                      <p:cBhvr>
                                        <p:cTn id="209" dur="166" decel="50000">
                                          <p:stCondLst>
                                            <p:cond delay="1668"/>
                                          </p:stCondLst>
                                        </p:cTn>
                                        <p:tgtEl>
                                          <p:spTgt spid="7182"/>
                                        </p:tgtEl>
                                      </p:cBhvr>
                                      <p:to x="100000" y="100000"/>
                                    </p:animScale>
                                    <p:animScale>
                                      <p:cBhvr>
                                        <p:cTn id="210" dur="26">
                                          <p:stCondLst>
                                            <p:cond delay="1808"/>
                                          </p:stCondLst>
                                        </p:cTn>
                                        <p:tgtEl>
                                          <p:spTgt spid="7182"/>
                                        </p:tgtEl>
                                      </p:cBhvr>
                                      <p:to x="100000" y="95000"/>
                                    </p:animScale>
                                    <p:animScale>
                                      <p:cBhvr>
                                        <p:cTn id="211"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336678" y="128590"/>
            <a:ext cx="12571413" cy="922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7" name="组合 6"/>
          <p:cNvGrpSpPr/>
          <p:nvPr/>
        </p:nvGrpSpPr>
        <p:grpSpPr>
          <a:xfrm>
            <a:off x="8480130" y="4472054"/>
            <a:ext cx="864352" cy="950043"/>
            <a:chOff x="8432048" y="2970046"/>
            <a:chExt cx="2209800" cy="2428875"/>
          </a:xfrm>
        </p:grpSpPr>
        <p:sp>
          <p:nvSpPr>
            <p:cNvPr id="8"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3" name="组合 22"/>
          <p:cNvGrpSpPr/>
          <p:nvPr/>
        </p:nvGrpSpPr>
        <p:grpSpPr>
          <a:xfrm>
            <a:off x="1235865" y="4371967"/>
            <a:ext cx="1619251" cy="1779587"/>
            <a:chOff x="2195512" y="6935788"/>
            <a:chExt cx="1619251" cy="1779587"/>
          </a:xfrm>
        </p:grpSpPr>
        <p:sp>
          <p:nvSpPr>
            <p:cNvPr id="24" name="Oval 23"/>
            <p:cNvSpPr>
              <a:spLocks noChangeArrowheads="1"/>
            </p:cNvSpPr>
            <p:nvPr/>
          </p:nvSpPr>
          <p:spPr bwMode="auto">
            <a:xfrm>
              <a:off x="2382837" y="7591425"/>
              <a:ext cx="1300163" cy="10715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24"/>
            <p:cNvSpPr/>
            <p:nvPr/>
          </p:nvSpPr>
          <p:spPr bwMode="auto">
            <a:xfrm>
              <a:off x="2290762" y="8245475"/>
              <a:ext cx="1347788" cy="469900"/>
            </a:xfrm>
            <a:custGeom>
              <a:avLst/>
              <a:gdLst>
                <a:gd name="T0" fmla="*/ 1407 w 1459"/>
                <a:gd name="T1" fmla="*/ 26 h 508"/>
                <a:gd name="T2" fmla="*/ 1394 w 1459"/>
                <a:gd name="T3" fmla="*/ 110 h 508"/>
                <a:gd name="T4" fmla="*/ 1312 w 1459"/>
                <a:gd name="T5" fmla="*/ 244 h 508"/>
                <a:gd name="T6" fmla="*/ 1070 w 1459"/>
                <a:gd name="T7" fmla="*/ 397 h 508"/>
                <a:gd name="T8" fmla="*/ 729 w 1459"/>
                <a:gd name="T9" fmla="*/ 456 h 508"/>
                <a:gd name="T10" fmla="*/ 462 w 1459"/>
                <a:gd name="T11" fmla="*/ 421 h 508"/>
                <a:gd name="T12" fmla="*/ 164 w 1459"/>
                <a:gd name="T13" fmla="*/ 262 h 508"/>
                <a:gd name="T14" fmla="*/ 81 w 1459"/>
                <a:gd name="T15" fmla="*/ 150 h 508"/>
                <a:gd name="T16" fmla="*/ 52 w 1459"/>
                <a:gd name="T17" fmla="*/ 26 h 508"/>
                <a:gd name="T18" fmla="*/ 26 w 1459"/>
                <a:gd name="T19" fmla="*/ 0 h 508"/>
                <a:gd name="T20" fmla="*/ 0 w 1459"/>
                <a:gd name="T21" fmla="*/ 26 h 508"/>
                <a:gd name="T22" fmla="*/ 15 w 1459"/>
                <a:gd name="T23" fmla="*/ 125 h 508"/>
                <a:gd name="T24" fmla="*/ 109 w 1459"/>
                <a:gd name="T25" fmla="*/ 280 h 508"/>
                <a:gd name="T26" fmla="*/ 370 w 1459"/>
                <a:gd name="T27" fmla="*/ 446 h 508"/>
                <a:gd name="T28" fmla="*/ 729 w 1459"/>
                <a:gd name="T29" fmla="*/ 508 h 508"/>
                <a:gd name="T30" fmla="*/ 1010 w 1459"/>
                <a:gd name="T31" fmla="*/ 471 h 508"/>
                <a:gd name="T32" fmla="*/ 1331 w 1459"/>
                <a:gd name="T33" fmla="*/ 299 h 508"/>
                <a:gd name="T34" fmla="*/ 1425 w 1459"/>
                <a:gd name="T35" fmla="*/ 172 h 508"/>
                <a:gd name="T36" fmla="*/ 1459 w 1459"/>
                <a:gd name="T37" fmla="*/ 26 h 508"/>
                <a:gd name="T38" fmla="*/ 1433 w 1459"/>
                <a:gd name="T39" fmla="*/ 0 h 508"/>
                <a:gd name="T40" fmla="*/ 1407 w 1459"/>
                <a:gd name="T41" fmla="*/ 2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9" h="508">
                  <a:moveTo>
                    <a:pt x="1407" y="26"/>
                  </a:moveTo>
                  <a:cubicBezTo>
                    <a:pt x="1407" y="54"/>
                    <a:pt x="1402" y="82"/>
                    <a:pt x="1394" y="110"/>
                  </a:cubicBezTo>
                  <a:cubicBezTo>
                    <a:pt x="1379" y="157"/>
                    <a:pt x="1351" y="203"/>
                    <a:pt x="1312" y="244"/>
                  </a:cubicBezTo>
                  <a:cubicBezTo>
                    <a:pt x="1254" y="307"/>
                    <a:pt x="1171" y="360"/>
                    <a:pt x="1070" y="397"/>
                  </a:cubicBezTo>
                  <a:cubicBezTo>
                    <a:pt x="970" y="434"/>
                    <a:pt x="854" y="456"/>
                    <a:pt x="729" y="456"/>
                  </a:cubicBezTo>
                  <a:cubicBezTo>
                    <a:pt x="635" y="456"/>
                    <a:pt x="544" y="443"/>
                    <a:pt x="462" y="421"/>
                  </a:cubicBezTo>
                  <a:cubicBezTo>
                    <a:pt x="340" y="387"/>
                    <a:pt x="236" y="331"/>
                    <a:pt x="164" y="262"/>
                  </a:cubicBezTo>
                  <a:cubicBezTo>
                    <a:pt x="128" y="227"/>
                    <a:pt x="100" y="190"/>
                    <a:pt x="81" y="150"/>
                  </a:cubicBezTo>
                  <a:cubicBezTo>
                    <a:pt x="62" y="110"/>
                    <a:pt x="52" y="69"/>
                    <a:pt x="52" y="26"/>
                  </a:cubicBezTo>
                  <a:cubicBezTo>
                    <a:pt x="52" y="11"/>
                    <a:pt x="40" y="0"/>
                    <a:pt x="26" y="0"/>
                  </a:cubicBezTo>
                  <a:cubicBezTo>
                    <a:pt x="11" y="0"/>
                    <a:pt x="0" y="11"/>
                    <a:pt x="0" y="26"/>
                  </a:cubicBezTo>
                  <a:cubicBezTo>
                    <a:pt x="0" y="60"/>
                    <a:pt x="5" y="93"/>
                    <a:pt x="15" y="125"/>
                  </a:cubicBezTo>
                  <a:cubicBezTo>
                    <a:pt x="33" y="182"/>
                    <a:pt x="65" y="234"/>
                    <a:pt x="109" y="280"/>
                  </a:cubicBezTo>
                  <a:cubicBezTo>
                    <a:pt x="174" y="349"/>
                    <a:pt x="264" y="406"/>
                    <a:pt x="370" y="446"/>
                  </a:cubicBezTo>
                  <a:cubicBezTo>
                    <a:pt x="476" y="485"/>
                    <a:pt x="599" y="508"/>
                    <a:pt x="729" y="508"/>
                  </a:cubicBezTo>
                  <a:cubicBezTo>
                    <a:pt x="829" y="508"/>
                    <a:pt x="924" y="495"/>
                    <a:pt x="1010" y="471"/>
                  </a:cubicBezTo>
                  <a:cubicBezTo>
                    <a:pt x="1140" y="435"/>
                    <a:pt x="1251" y="376"/>
                    <a:pt x="1331" y="299"/>
                  </a:cubicBezTo>
                  <a:cubicBezTo>
                    <a:pt x="1371" y="261"/>
                    <a:pt x="1403" y="219"/>
                    <a:pt x="1425" y="172"/>
                  </a:cubicBezTo>
                  <a:cubicBezTo>
                    <a:pt x="1447" y="126"/>
                    <a:pt x="1459" y="77"/>
                    <a:pt x="1459" y="26"/>
                  </a:cubicBezTo>
                  <a:cubicBezTo>
                    <a:pt x="1459" y="11"/>
                    <a:pt x="1447" y="0"/>
                    <a:pt x="1433" y="0"/>
                  </a:cubicBezTo>
                  <a:cubicBezTo>
                    <a:pt x="1419" y="0"/>
                    <a:pt x="1407" y="11"/>
                    <a:pt x="1407"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 name="Oval 25"/>
            <p:cNvSpPr>
              <a:spLocks noChangeArrowheads="1"/>
            </p:cNvSpPr>
            <p:nvPr/>
          </p:nvSpPr>
          <p:spPr bwMode="auto">
            <a:xfrm>
              <a:off x="2581275" y="7027863"/>
              <a:ext cx="904875" cy="1016000"/>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Freeform 26"/>
            <p:cNvSpPr/>
            <p:nvPr/>
          </p:nvSpPr>
          <p:spPr bwMode="auto">
            <a:xfrm>
              <a:off x="2822575" y="7472363"/>
              <a:ext cx="415925" cy="131762"/>
            </a:xfrm>
            <a:custGeom>
              <a:avLst/>
              <a:gdLst>
                <a:gd name="T0" fmla="*/ 0 w 450"/>
                <a:gd name="T1" fmla="*/ 142 h 142"/>
                <a:gd name="T2" fmla="*/ 211 w 450"/>
                <a:gd name="T3" fmla="*/ 2 h 142"/>
                <a:gd name="T4" fmla="*/ 450 w 450"/>
                <a:gd name="T5" fmla="*/ 142 h 142"/>
                <a:gd name="T6" fmla="*/ 0 w 450"/>
                <a:gd name="T7" fmla="*/ 142 h 142"/>
              </a:gdLst>
              <a:ahLst/>
              <a:cxnLst>
                <a:cxn ang="0">
                  <a:pos x="T0" y="T1"/>
                </a:cxn>
                <a:cxn ang="0">
                  <a:pos x="T2" y="T3"/>
                </a:cxn>
                <a:cxn ang="0">
                  <a:pos x="T4" y="T5"/>
                </a:cxn>
                <a:cxn ang="0">
                  <a:pos x="T6" y="T7"/>
                </a:cxn>
              </a:cxnLst>
              <a:rect l="0" t="0" r="r" b="b"/>
              <a:pathLst>
                <a:path w="450" h="142">
                  <a:moveTo>
                    <a:pt x="0" y="142"/>
                  </a:moveTo>
                  <a:cubicBezTo>
                    <a:pt x="0" y="142"/>
                    <a:pt x="148" y="4"/>
                    <a:pt x="211" y="2"/>
                  </a:cubicBezTo>
                  <a:cubicBezTo>
                    <a:pt x="280" y="0"/>
                    <a:pt x="450" y="142"/>
                    <a:pt x="450" y="142"/>
                  </a:cubicBezTo>
                  <a:lnTo>
                    <a:pt x="0" y="142"/>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Freeform 27"/>
            <p:cNvSpPr/>
            <p:nvPr/>
          </p:nvSpPr>
          <p:spPr bwMode="auto">
            <a:xfrm>
              <a:off x="2892425" y="7605713"/>
              <a:ext cx="282575" cy="88900"/>
            </a:xfrm>
            <a:custGeom>
              <a:avLst/>
              <a:gdLst>
                <a:gd name="T0" fmla="*/ 0 w 306"/>
                <a:gd name="T1" fmla="*/ 0 h 97"/>
                <a:gd name="T2" fmla="*/ 143 w 306"/>
                <a:gd name="T3" fmla="*/ 96 h 97"/>
                <a:gd name="T4" fmla="*/ 306 w 306"/>
                <a:gd name="T5" fmla="*/ 0 h 97"/>
                <a:gd name="T6" fmla="*/ 0 w 306"/>
                <a:gd name="T7" fmla="*/ 0 h 97"/>
              </a:gdLst>
              <a:ahLst/>
              <a:cxnLst>
                <a:cxn ang="0">
                  <a:pos x="T0" y="T1"/>
                </a:cxn>
                <a:cxn ang="0">
                  <a:pos x="T2" y="T3"/>
                </a:cxn>
                <a:cxn ang="0">
                  <a:pos x="T4" y="T5"/>
                </a:cxn>
                <a:cxn ang="0">
                  <a:pos x="T6" y="T7"/>
                </a:cxn>
              </a:cxnLst>
              <a:rect l="0" t="0" r="r" b="b"/>
              <a:pathLst>
                <a:path w="306" h="97">
                  <a:moveTo>
                    <a:pt x="0" y="0"/>
                  </a:moveTo>
                  <a:cubicBezTo>
                    <a:pt x="0" y="0"/>
                    <a:pt x="100" y="95"/>
                    <a:pt x="143" y="96"/>
                  </a:cubicBezTo>
                  <a:cubicBezTo>
                    <a:pt x="190" y="97"/>
                    <a:pt x="306" y="0"/>
                    <a:pt x="306"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 name="Oval 28"/>
            <p:cNvSpPr>
              <a:spLocks noChangeArrowheads="1"/>
            </p:cNvSpPr>
            <p:nvPr/>
          </p:nvSpPr>
          <p:spPr bwMode="auto">
            <a:xfrm>
              <a:off x="2700337" y="741362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Oval 29"/>
            <p:cNvSpPr>
              <a:spLocks noChangeArrowheads="1"/>
            </p:cNvSpPr>
            <p:nvPr/>
          </p:nvSpPr>
          <p:spPr bwMode="auto">
            <a:xfrm>
              <a:off x="3190875" y="740727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1" name="Freeform 30"/>
            <p:cNvSpPr/>
            <p:nvPr/>
          </p:nvSpPr>
          <p:spPr bwMode="auto">
            <a:xfrm>
              <a:off x="3546475" y="7816850"/>
              <a:ext cx="268288" cy="454025"/>
            </a:xfrm>
            <a:custGeom>
              <a:avLst/>
              <a:gdLst>
                <a:gd name="T0" fmla="*/ 260 w 289"/>
                <a:gd name="T1" fmla="*/ 220 h 492"/>
                <a:gd name="T2" fmla="*/ 196 w 289"/>
                <a:gd name="T3" fmla="*/ 478 h 492"/>
                <a:gd name="T4" fmla="*/ 29 w 289"/>
                <a:gd name="T5" fmla="*/ 272 h 492"/>
                <a:gd name="T6" fmla="*/ 93 w 289"/>
                <a:gd name="T7" fmla="*/ 14 h 492"/>
                <a:gd name="T8" fmla="*/ 260 w 289"/>
                <a:gd name="T9" fmla="*/ 220 h 492"/>
              </a:gdLst>
              <a:ahLst/>
              <a:cxnLst>
                <a:cxn ang="0">
                  <a:pos x="T0" y="T1"/>
                </a:cxn>
                <a:cxn ang="0">
                  <a:pos x="T2" y="T3"/>
                </a:cxn>
                <a:cxn ang="0">
                  <a:pos x="T4" y="T5"/>
                </a:cxn>
                <a:cxn ang="0">
                  <a:pos x="T6" y="T7"/>
                </a:cxn>
                <a:cxn ang="0">
                  <a:pos x="T8" y="T9"/>
                </a:cxn>
              </a:cxnLst>
              <a:rect l="0" t="0" r="r" b="b"/>
              <a:pathLst>
                <a:path w="289" h="492">
                  <a:moveTo>
                    <a:pt x="260" y="220"/>
                  </a:moveTo>
                  <a:cubicBezTo>
                    <a:pt x="289" y="348"/>
                    <a:pt x="260" y="463"/>
                    <a:pt x="196" y="478"/>
                  </a:cubicBezTo>
                  <a:cubicBezTo>
                    <a:pt x="132" y="492"/>
                    <a:pt x="57" y="400"/>
                    <a:pt x="29" y="272"/>
                  </a:cubicBezTo>
                  <a:cubicBezTo>
                    <a:pt x="0" y="144"/>
                    <a:pt x="29" y="29"/>
                    <a:pt x="93" y="14"/>
                  </a:cubicBezTo>
                  <a:cubicBezTo>
                    <a:pt x="157" y="0"/>
                    <a:pt x="232" y="92"/>
                    <a:pt x="260" y="22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Freeform 31"/>
            <p:cNvSpPr/>
            <p:nvPr/>
          </p:nvSpPr>
          <p:spPr bwMode="auto">
            <a:xfrm>
              <a:off x="2520950" y="6935788"/>
              <a:ext cx="946150" cy="500062"/>
            </a:xfrm>
            <a:custGeom>
              <a:avLst/>
              <a:gdLst>
                <a:gd name="T0" fmla="*/ 61 w 1023"/>
                <a:gd name="T1" fmla="*/ 511 h 541"/>
                <a:gd name="T2" fmla="*/ 97 w 1023"/>
                <a:gd name="T3" fmla="*/ 336 h 541"/>
                <a:gd name="T4" fmla="*/ 260 w 1023"/>
                <a:gd name="T5" fmla="*/ 138 h 541"/>
                <a:gd name="T6" fmla="*/ 512 w 1023"/>
                <a:gd name="T7" fmla="*/ 61 h 541"/>
                <a:gd name="T8" fmla="*/ 687 w 1023"/>
                <a:gd name="T9" fmla="*/ 96 h 541"/>
                <a:gd name="T10" fmla="*/ 885 w 1023"/>
                <a:gd name="T11" fmla="*/ 259 h 541"/>
                <a:gd name="T12" fmla="*/ 962 w 1023"/>
                <a:gd name="T13" fmla="*/ 511 h 541"/>
                <a:gd name="T14" fmla="*/ 992 w 1023"/>
                <a:gd name="T15" fmla="*/ 541 h 541"/>
                <a:gd name="T16" fmla="*/ 1023 w 1023"/>
                <a:gd name="T17" fmla="*/ 511 h 541"/>
                <a:gd name="T18" fmla="*/ 983 w 1023"/>
                <a:gd name="T19" fmla="*/ 312 h 541"/>
                <a:gd name="T20" fmla="*/ 797 w 1023"/>
                <a:gd name="T21" fmla="*/ 87 h 541"/>
                <a:gd name="T22" fmla="*/ 512 w 1023"/>
                <a:gd name="T23" fmla="*/ 0 h 541"/>
                <a:gd name="T24" fmla="*/ 313 w 1023"/>
                <a:gd name="T25" fmla="*/ 40 h 541"/>
                <a:gd name="T26" fmla="*/ 88 w 1023"/>
                <a:gd name="T27" fmla="*/ 225 h 541"/>
                <a:gd name="T28" fmla="*/ 0 w 1023"/>
                <a:gd name="T29" fmla="*/ 511 h 541"/>
                <a:gd name="T30" fmla="*/ 31 w 1023"/>
                <a:gd name="T31" fmla="*/ 541 h 541"/>
                <a:gd name="T32" fmla="*/ 61 w 1023"/>
                <a:gd name="T33" fmla="*/ 51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3" h="541">
                  <a:moveTo>
                    <a:pt x="61" y="511"/>
                  </a:moveTo>
                  <a:cubicBezTo>
                    <a:pt x="61" y="449"/>
                    <a:pt x="74" y="390"/>
                    <a:pt x="97" y="336"/>
                  </a:cubicBezTo>
                  <a:cubicBezTo>
                    <a:pt x="131" y="255"/>
                    <a:pt x="188" y="186"/>
                    <a:pt x="260" y="138"/>
                  </a:cubicBezTo>
                  <a:cubicBezTo>
                    <a:pt x="332" y="89"/>
                    <a:pt x="418" y="61"/>
                    <a:pt x="512" y="61"/>
                  </a:cubicBezTo>
                  <a:cubicBezTo>
                    <a:pt x="574" y="61"/>
                    <a:pt x="633" y="73"/>
                    <a:pt x="687" y="96"/>
                  </a:cubicBezTo>
                  <a:cubicBezTo>
                    <a:pt x="768" y="130"/>
                    <a:pt x="837" y="187"/>
                    <a:pt x="885" y="259"/>
                  </a:cubicBezTo>
                  <a:cubicBezTo>
                    <a:pt x="934" y="331"/>
                    <a:pt x="962" y="418"/>
                    <a:pt x="962" y="511"/>
                  </a:cubicBezTo>
                  <a:cubicBezTo>
                    <a:pt x="962" y="528"/>
                    <a:pt x="976" y="541"/>
                    <a:pt x="992" y="541"/>
                  </a:cubicBezTo>
                  <a:cubicBezTo>
                    <a:pt x="1009" y="541"/>
                    <a:pt x="1023" y="528"/>
                    <a:pt x="1023" y="511"/>
                  </a:cubicBezTo>
                  <a:cubicBezTo>
                    <a:pt x="1023" y="441"/>
                    <a:pt x="1008" y="373"/>
                    <a:pt x="983" y="312"/>
                  </a:cubicBezTo>
                  <a:cubicBezTo>
                    <a:pt x="944" y="220"/>
                    <a:pt x="879" y="142"/>
                    <a:pt x="797" y="87"/>
                  </a:cubicBezTo>
                  <a:cubicBezTo>
                    <a:pt x="716" y="32"/>
                    <a:pt x="617" y="0"/>
                    <a:pt x="512" y="0"/>
                  </a:cubicBezTo>
                  <a:cubicBezTo>
                    <a:pt x="441" y="0"/>
                    <a:pt x="374" y="14"/>
                    <a:pt x="313" y="40"/>
                  </a:cubicBezTo>
                  <a:cubicBezTo>
                    <a:pt x="221" y="79"/>
                    <a:pt x="143" y="144"/>
                    <a:pt x="88" y="225"/>
                  </a:cubicBezTo>
                  <a:cubicBezTo>
                    <a:pt x="33" y="307"/>
                    <a:pt x="0" y="405"/>
                    <a:pt x="0" y="511"/>
                  </a:cubicBezTo>
                  <a:cubicBezTo>
                    <a:pt x="0" y="528"/>
                    <a:pt x="14" y="541"/>
                    <a:pt x="31" y="541"/>
                  </a:cubicBezTo>
                  <a:cubicBezTo>
                    <a:pt x="48" y="541"/>
                    <a:pt x="61" y="528"/>
                    <a:pt x="61" y="5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3" name="Freeform 32"/>
            <p:cNvSpPr/>
            <p:nvPr/>
          </p:nvSpPr>
          <p:spPr bwMode="auto">
            <a:xfrm>
              <a:off x="2386012" y="7437438"/>
              <a:ext cx="203200" cy="403225"/>
            </a:xfrm>
            <a:custGeom>
              <a:avLst/>
              <a:gdLst>
                <a:gd name="T0" fmla="*/ 128 w 221"/>
                <a:gd name="T1" fmla="*/ 30 h 437"/>
                <a:gd name="T2" fmla="*/ 128 w 221"/>
                <a:gd name="T3" fmla="*/ 43 h 437"/>
                <a:gd name="T4" fmla="*/ 132 w 221"/>
                <a:gd name="T5" fmla="*/ 138 h 437"/>
                <a:gd name="T6" fmla="*/ 159 w 221"/>
                <a:gd name="T7" fmla="*/ 282 h 437"/>
                <a:gd name="T8" fmla="*/ 188 w 221"/>
                <a:gd name="T9" fmla="*/ 274 h 437"/>
                <a:gd name="T10" fmla="*/ 167 w 221"/>
                <a:gd name="T11" fmla="*/ 252 h 437"/>
                <a:gd name="T12" fmla="*/ 51 w 221"/>
                <a:gd name="T13" fmla="*/ 355 h 437"/>
                <a:gd name="T14" fmla="*/ 27 w 221"/>
                <a:gd name="T15" fmla="*/ 372 h 437"/>
                <a:gd name="T16" fmla="*/ 22 w 221"/>
                <a:gd name="T17" fmla="*/ 374 h 437"/>
                <a:gd name="T18" fmla="*/ 22 w 221"/>
                <a:gd name="T19" fmla="*/ 375 h 437"/>
                <a:gd name="T20" fmla="*/ 29 w 221"/>
                <a:gd name="T21" fmla="*/ 389 h 437"/>
                <a:gd name="T22" fmla="*/ 22 w 221"/>
                <a:gd name="T23" fmla="*/ 374 h 437"/>
                <a:gd name="T24" fmla="*/ 22 w 221"/>
                <a:gd name="T25" fmla="*/ 375 h 437"/>
                <a:gd name="T26" fmla="*/ 29 w 221"/>
                <a:gd name="T27" fmla="*/ 389 h 437"/>
                <a:gd name="T28" fmla="*/ 22 w 221"/>
                <a:gd name="T29" fmla="*/ 374 h 437"/>
                <a:gd name="T30" fmla="*/ 6 w 221"/>
                <a:gd name="T31" fmla="*/ 414 h 437"/>
                <a:gd name="T32" fmla="*/ 46 w 221"/>
                <a:gd name="T33" fmla="*/ 430 h 437"/>
                <a:gd name="T34" fmla="*/ 87 w 221"/>
                <a:gd name="T35" fmla="*/ 404 h 437"/>
                <a:gd name="T36" fmla="*/ 210 w 221"/>
                <a:gd name="T37" fmla="*/ 295 h 437"/>
                <a:gd name="T38" fmla="*/ 217 w 221"/>
                <a:gd name="T39" fmla="*/ 265 h 437"/>
                <a:gd name="T40" fmla="*/ 193 w 221"/>
                <a:gd name="T41" fmla="*/ 132 h 437"/>
                <a:gd name="T42" fmla="*/ 188 w 221"/>
                <a:gd name="T43" fmla="*/ 43 h 437"/>
                <a:gd name="T44" fmla="*/ 188 w 221"/>
                <a:gd name="T45" fmla="*/ 34 h 437"/>
                <a:gd name="T46" fmla="*/ 188 w 221"/>
                <a:gd name="T47" fmla="*/ 32 h 437"/>
                <a:gd name="T48" fmla="*/ 188 w 221"/>
                <a:gd name="T49" fmla="*/ 32 h 437"/>
                <a:gd name="T50" fmla="*/ 188 w 221"/>
                <a:gd name="T51" fmla="*/ 32 h 437"/>
                <a:gd name="T52" fmla="*/ 186 w 221"/>
                <a:gd name="T53" fmla="*/ 32 h 437"/>
                <a:gd name="T54" fmla="*/ 188 w 221"/>
                <a:gd name="T55" fmla="*/ 32 h 437"/>
                <a:gd name="T56" fmla="*/ 188 w 221"/>
                <a:gd name="T57" fmla="*/ 32 h 437"/>
                <a:gd name="T58" fmla="*/ 186 w 221"/>
                <a:gd name="T59" fmla="*/ 32 h 437"/>
                <a:gd name="T60" fmla="*/ 188 w 221"/>
                <a:gd name="T61" fmla="*/ 32 h 437"/>
                <a:gd name="T62" fmla="*/ 159 w 221"/>
                <a:gd name="T63" fmla="*/ 0 h 437"/>
                <a:gd name="T64" fmla="*/ 128 w 221"/>
                <a:gd name="T65" fmla="*/ 3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437">
                  <a:moveTo>
                    <a:pt x="128" y="30"/>
                  </a:moveTo>
                  <a:cubicBezTo>
                    <a:pt x="128" y="30"/>
                    <a:pt x="128" y="35"/>
                    <a:pt x="128" y="43"/>
                  </a:cubicBezTo>
                  <a:cubicBezTo>
                    <a:pt x="128" y="61"/>
                    <a:pt x="128" y="95"/>
                    <a:pt x="132" y="138"/>
                  </a:cubicBezTo>
                  <a:cubicBezTo>
                    <a:pt x="137" y="181"/>
                    <a:pt x="145" y="231"/>
                    <a:pt x="159" y="282"/>
                  </a:cubicBezTo>
                  <a:cubicBezTo>
                    <a:pt x="188" y="274"/>
                    <a:pt x="188" y="274"/>
                    <a:pt x="188" y="274"/>
                  </a:cubicBezTo>
                  <a:cubicBezTo>
                    <a:pt x="167" y="252"/>
                    <a:pt x="167" y="252"/>
                    <a:pt x="167" y="252"/>
                  </a:cubicBezTo>
                  <a:cubicBezTo>
                    <a:pt x="112" y="307"/>
                    <a:pt x="74" y="338"/>
                    <a:pt x="51" y="355"/>
                  </a:cubicBezTo>
                  <a:cubicBezTo>
                    <a:pt x="39" y="364"/>
                    <a:pt x="32" y="369"/>
                    <a:pt x="27" y="372"/>
                  </a:cubicBezTo>
                  <a:cubicBezTo>
                    <a:pt x="25" y="373"/>
                    <a:pt x="23" y="374"/>
                    <a:pt x="22" y="374"/>
                  </a:cubicBezTo>
                  <a:cubicBezTo>
                    <a:pt x="22" y="375"/>
                    <a:pt x="22" y="375"/>
                    <a:pt x="22" y="375"/>
                  </a:cubicBezTo>
                  <a:cubicBezTo>
                    <a:pt x="29" y="389"/>
                    <a:pt x="29" y="389"/>
                    <a:pt x="29" y="389"/>
                  </a:cubicBezTo>
                  <a:cubicBezTo>
                    <a:pt x="22" y="374"/>
                    <a:pt x="22" y="374"/>
                    <a:pt x="22" y="374"/>
                  </a:cubicBezTo>
                  <a:cubicBezTo>
                    <a:pt x="22" y="375"/>
                    <a:pt x="22" y="375"/>
                    <a:pt x="22" y="375"/>
                  </a:cubicBezTo>
                  <a:cubicBezTo>
                    <a:pt x="29" y="389"/>
                    <a:pt x="29" y="389"/>
                    <a:pt x="29" y="389"/>
                  </a:cubicBezTo>
                  <a:cubicBezTo>
                    <a:pt x="22" y="374"/>
                    <a:pt x="22" y="374"/>
                    <a:pt x="22" y="374"/>
                  </a:cubicBezTo>
                  <a:cubicBezTo>
                    <a:pt x="7" y="381"/>
                    <a:pt x="0" y="399"/>
                    <a:pt x="6" y="414"/>
                  </a:cubicBezTo>
                  <a:cubicBezTo>
                    <a:pt x="13" y="430"/>
                    <a:pt x="31" y="437"/>
                    <a:pt x="46" y="430"/>
                  </a:cubicBezTo>
                  <a:cubicBezTo>
                    <a:pt x="49" y="429"/>
                    <a:pt x="61" y="423"/>
                    <a:pt x="87" y="404"/>
                  </a:cubicBezTo>
                  <a:cubicBezTo>
                    <a:pt x="113" y="385"/>
                    <a:pt x="153" y="352"/>
                    <a:pt x="210" y="295"/>
                  </a:cubicBezTo>
                  <a:cubicBezTo>
                    <a:pt x="218" y="288"/>
                    <a:pt x="221" y="276"/>
                    <a:pt x="217" y="265"/>
                  </a:cubicBezTo>
                  <a:cubicBezTo>
                    <a:pt x="204" y="220"/>
                    <a:pt x="197" y="172"/>
                    <a:pt x="193" y="132"/>
                  </a:cubicBezTo>
                  <a:cubicBezTo>
                    <a:pt x="189" y="92"/>
                    <a:pt x="188" y="59"/>
                    <a:pt x="188" y="43"/>
                  </a:cubicBezTo>
                  <a:cubicBezTo>
                    <a:pt x="188" y="39"/>
                    <a:pt x="188" y="36"/>
                    <a:pt x="188" y="34"/>
                  </a:cubicBezTo>
                  <a:cubicBezTo>
                    <a:pt x="188" y="33"/>
                    <a:pt x="188" y="33"/>
                    <a:pt x="188"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9" y="15"/>
                    <a:pt x="176" y="1"/>
                    <a:pt x="159" y="0"/>
                  </a:cubicBezTo>
                  <a:cubicBezTo>
                    <a:pt x="142" y="0"/>
                    <a:pt x="128" y="13"/>
                    <a:pt x="128"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Freeform 33"/>
            <p:cNvSpPr/>
            <p:nvPr/>
          </p:nvSpPr>
          <p:spPr bwMode="auto">
            <a:xfrm>
              <a:off x="2254250" y="7759700"/>
              <a:ext cx="252413" cy="452437"/>
            </a:xfrm>
            <a:custGeom>
              <a:avLst/>
              <a:gdLst>
                <a:gd name="T0" fmla="*/ 255 w 274"/>
                <a:gd name="T1" fmla="*/ 262 h 489"/>
                <a:gd name="T2" fmla="*/ 102 w 274"/>
                <a:gd name="T3" fmla="*/ 479 h 489"/>
                <a:gd name="T4" fmla="*/ 20 w 274"/>
                <a:gd name="T5" fmla="*/ 227 h 489"/>
                <a:gd name="T6" fmla="*/ 173 w 274"/>
                <a:gd name="T7" fmla="*/ 10 h 489"/>
                <a:gd name="T8" fmla="*/ 255 w 274"/>
                <a:gd name="T9" fmla="*/ 262 h 489"/>
              </a:gdLst>
              <a:ahLst/>
              <a:cxnLst>
                <a:cxn ang="0">
                  <a:pos x="T0" y="T1"/>
                </a:cxn>
                <a:cxn ang="0">
                  <a:pos x="T2" y="T3"/>
                </a:cxn>
                <a:cxn ang="0">
                  <a:pos x="T4" y="T5"/>
                </a:cxn>
                <a:cxn ang="0">
                  <a:pos x="T6" y="T7"/>
                </a:cxn>
                <a:cxn ang="0">
                  <a:pos x="T8" y="T9"/>
                </a:cxn>
              </a:cxnLst>
              <a:rect l="0" t="0" r="r" b="b"/>
              <a:pathLst>
                <a:path w="274" h="489">
                  <a:moveTo>
                    <a:pt x="255" y="262"/>
                  </a:moveTo>
                  <a:cubicBezTo>
                    <a:pt x="235" y="392"/>
                    <a:pt x="166" y="489"/>
                    <a:pt x="102" y="479"/>
                  </a:cubicBezTo>
                  <a:cubicBezTo>
                    <a:pt x="37" y="469"/>
                    <a:pt x="0" y="356"/>
                    <a:pt x="20" y="227"/>
                  </a:cubicBezTo>
                  <a:cubicBezTo>
                    <a:pt x="40" y="97"/>
                    <a:pt x="108" y="0"/>
                    <a:pt x="173" y="10"/>
                  </a:cubicBezTo>
                  <a:cubicBezTo>
                    <a:pt x="238" y="20"/>
                    <a:pt x="274" y="133"/>
                    <a:pt x="255" y="262"/>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Freeform 34"/>
            <p:cNvSpPr/>
            <p:nvPr/>
          </p:nvSpPr>
          <p:spPr bwMode="auto">
            <a:xfrm>
              <a:off x="2195512" y="7727950"/>
              <a:ext cx="201613" cy="490537"/>
            </a:xfrm>
            <a:custGeom>
              <a:avLst/>
              <a:gdLst>
                <a:gd name="T0" fmla="*/ 120 w 219"/>
                <a:gd name="T1" fmla="*/ 470 h 530"/>
                <a:gd name="T2" fmla="*/ 110 w 219"/>
                <a:gd name="T3" fmla="*/ 467 h 530"/>
                <a:gd name="T4" fmla="*/ 92 w 219"/>
                <a:gd name="T5" fmla="*/ 450 h 530"/>
                <a:gd name="T6" fmla="*/ 68 w 219"/>
                <a:gd name="T7" fmla="*/ 396 h 530"/>
                <a:gd name="T8" fmla="*/ 58 w 219"/>
                <a:gd name="T9" fmla="*/ 316 h 530"/>
                <a:gd name="T10" fmla="*/ 63 w 219"/>
                <a:gd name="T11" fmla="*/ 251 h 530"/>
                <a:gd name="T12" fmla="*/ 84 w 219"/>
                <a:gd name="T13" fmla="*/ 170 h 530"/>
                <a:gd name="T14" fmla="*/ 106 w 219"/>
                <a:gd name="T15" fmla="*/ 121 h 530"/>
                <a:gd name="T16" fmla="*/ 145 w 219"/>
                <a:gd name="T17" fmla="*/ 73 h 530"/>
                <a:gd name="T18" fmla="*/ 163 w 219"/>
                <a:gd name="T19" fmla="*/ 61 h 530"/>
                <a:gd name="T20" fmla="*/ 178 w 219"/>
                <a:gd name="T21" fmla="*/ 58 h 530"/>
                <a:gd name="T22" fmla="*/ 183 w 219"/>
                <a:gd name="T23" fmla="*/ 59 h 530"/>
                <a:gd name="T24" fmla="*/ 217 w 219"/>
                <a:gd name="T25" fmla="*/ 34 h 530"/>
                <a:gd name="T26" fmla="*/ 192 w 219"/>
                <a:gd name="T27" fmla="*/ 1 h 530"/>
                <a:gd name="T28" fmla="*/ 178 w 219"/>
                <a:gd name="T29" fmla="*/ 0 h 530"/>
                <a:gd name="T30" fmla="*/ 145 w 219"/>
                <a:gd name="T31" fmla="*/ 6 h 530"/>
                <a:gd name="T32" fmla="*/ 95 w 219"/>
                <a:gd name="T33" fmla="*/ 39 h 530"/>
                <a:gd name="T34" fmla="*/ 39 w 219"/>
                <a:gd name="T35" fmla="*/ 125 h 530"/>
                <a:gd name="T36" fmla="*/ 5 w 219"/>
                <a:gd name="T37" fmla="*/ 242 h 530"/>
                <a:gd name="T38" fmla="*/ 0 w 219"/>
                <a:gd name="T39" fmla="*/ 316 h 530"/>
                <a:gd name="T40" fmla="*/ 6 w 219"/>
                <a:gd name="T41" fmla="*/ 390 h 530"/>
                <a:gd name="T42" fmla="*/ 20 w 219"/>
                <a:gd name="T43" fmla="*/ 439 h 530"/>
                <a:gd name="T44" fmla="*/ 55 w 219"/>
                <a:gd name="T45" fmla="*/ 497 h 530"/>
                <a:gd name="T46" fmla="*/ 81 w 219"/>
                <a:gd name="T47" fmla="*/ 517 h 530"/>
                <a:gd name="T48" fmla="*/ 112 w 219"/>
                <a:gd name="T49" fmla="*/ 528 h 530"/>
                <a:gd name="T50" fmla="*/ 145 w 219"/>
                <a:gd name="T51" fmla="*/ 503 h 530"/>
                <a:gd name="T52" fmla="*/ 120 w 219"/>
                <a:gd name="T53" fmla="*/ 47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530">
                  <a:moveTo>
                    <a:pt x="120" y="470"/>
                  </a:moveTo>
                  <a:cubicBezTo>
                    <a:pt x="117" y="469"/>
                    <a:pt x="114" y="468"/>
                    <a:pt x="110" y="467"/>
                  </a:cubicBezTo>
                  <a:cubicBezTo>
                    <a:pt x="105" y="464"/>
                    <a:pt x="98" y="458"/>
                    <a:pt x="92" y="450"/>
                  </a:cubicBezTo>
                  <a:cubicBezTo>
                    <a:pt x="83" y="438"/>
                    <a:pt x="74" y="420"/>
                    <a:pt x="68" y="396"/>
                  </a:cubicBezTo>
                  <a:cubicBezTo>
                    <a:pt x="62" y="373"/>
                    <a:pt x="58" y="346"/>
                    <a:pt x="58" y="316"/>
                  </a:cubicBezTo>
                  <a:cubicBezTo>
                    <a:pt x="58" y="295"/>
                    <a:pt x="60" y="273"/>
                    <a:pt x="63" y="251"/>
                  </a:cubicBezTo>
                  <a:cubicBezTo>
                    <a:pt x="68" y="222"/>
                    <a:pt x="75" y="195"/>
                    <a:pt x="84" y="170"/>
                  </a:cubicBezTo>
                  <a:cubicBezTo>
                    <a:pt x="90" y="152"/>
                    <a:pt x="98" y="136"/>
                    <a:pt x="106" y="121"/>
                  </a:cubicBezTo>
                  <a:cubicBezTo>
                    <a:pt x="119" y="100"/>
                    <a:pt x="132" y="83"/>
                    <a:pt x="145" y="73"/>
                  </a:cubicBezTo>
                  <a:cubicBezTo>
                    <a:pt x="152" y="67"/>
                    <a:pt x="158" y="64"/>
                    <a:pt x="163" y="61"/>
                  </a:cubicBezTo>
                  <a:cubicBezTo>
                    <a:pt x="169" y="59"/>
                    <a:pt x="174" y="58"/>
                    <a:pt x="178" y="58"/>
                  </a:cubicBezTo>
                  <a:cubicBezTo>
                    <a:pt x="180" y="58"/>
                    <a:pt x="182" y="58"/>
                    <a:pt x="183" y="59"/>
                  </a:cubicBezTo>
                  <a:cubicBezTo>
                    <a:pt x="199" y="61"/>
                    <a:pt x="214" y="50"/>
                    <a:pt x="217" y="34"/>
                  </a:cubicBezTo>
                  <a:cubicBezTo>
                    <a:pt x="219" y="18"/>
                    <a:pt x="208" y="3"/>
                    <a:pt x="192" y="1"/>
                  </a:cubicBezTo>
                  <a:cubicBezTo>
                    <a:pt x="187" y="0"/>
                    <a:pt x="183" y="0"/>
                    <a:pt x="178" y="0"/>
                  </a:cubicBezTo>
                  <a:cubicBezTo>
                    <a:pt x="167" y="0"/>
                    <a:pt x="156" y="2"/>
                    <a:pt x="145" y="6"/>
                  </a:cubicBezTo>
                  <a:cubicBezTo>
                    <a:pt x="127" y="12"/>
                    <a:pt x="110" y="24"/>
                    <a:pt x="95" y="39"/>
                  </a:cubicBezTo>
                  <a:cubicBezTo>
                    <a:pt x="73" y="61"/>
                    <a:pt x="54" y="90"/>
                    <a:pt x="39" y="125"/>
                  </a:cubicBezTo>
                  <a:cubicBezTo>
                    <a:pt x="24" y="159"/>
                    <a:pt x="12" y="199"/>
                    <a:pt x="5" y="242"/>
                  </a:cubicBezTo>
                  <a:cubicBezTo>
                    <a:pt x="2" y="267"/>
                    <a:pt x="0" y="292"/>
                    <a:pt x="0" y="316"/>
                  </a:cubicBezTo>
                  <a:cubicBezTo>
                    <a:pt x="0" y="342"/>
                    <a:pt x="2" y="367"/>
                    <a:pt x="6" y="390"/>
                  </a:cubicBezTo>
                  <a:cubicBezTo>
                    <a:pt x="10" y="408"/>
                    <a:pt x="14" y="424"/>
                    <a:pt x="20" y="439"/>
                  </a:cubicBezTo>
                  <a:cubicBezTo>
                    <a:pt x="29" y="461"/>
                    <a:pt x="40" y="481"/>
                    <a:pt x="55" y="497"/>
                  </a:cubicBezTo>
                  <a:cubicBezTo>
                    <a:pt x="62" y="505"/>
                    <a:pt x="71" y="512"/>
                    <a:pt x="81" y="517"/>
                  </a:cubicBezTo>
                  <a:cubicBezTo>
                    <a:pt x="90" y="522"/>
                    <a:pt x="101" y="526"/>
                    <a:pt x="112" y="528"/>
                  </a:cubicBezTo>
                  <a:cubicBezTo>
                    <a:pt x="128" y="530"/>
                    <a:pt x="143" y="519"/>
                    <a:pt x="145" y="503"/>
                  </a:cubicBezTo>
                  <a:cubicBezTo>
                    <a:pt x="147" y="487"/>
                    <a:pt x="136" y="472"/>
                    <a:pt x="120" y="4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6" name="Freeform 35"/>
            <p:cNvSpPr/>
            <p:nvPr/>
          </p:nvSpPr>
          <p:spPr bwMode="auto">
            <a:xfrm>
              <a:off x="3579812" y="7802563"/>
              <a:ext cx="179388" cy="493712"/>
            </a:xfrm>
            <a:custGeom>
              <a:avLst/>
              <a:gdLst>
                <a:gd name="T0" fmla="*/ 32 w 195"/>
                <a:gd name="T1" fmla="*/ 59 h 534"/>
                <a:gd name="T2" fmla="*/ 34 w 195"/>
                <a:gd name="T3" fmla="*/ 59 h 534"/>
                <a:gd name="T4" fmla="*/ 47 w 195"/>
                <a:gd name="T5" fmla="*/ 61 h 534"/>
                <a:gd name="T6" fmla="*/ 60 w 195"/>
                <a:gd name="T7" fmla="*/ 69 h 534"/>
                <a:gd name="T8" fmla="*/ 85 w 195"/>
                <a:gd name="T9" fmla="*/ 96 h 534"/>
                <a:gd name="T10" fmla="*/ 118 w 195"/>
                <a:gd name="T11" fmla="*/ 165 h 534"/>
                <a:gd name="T12" fmla="*/ 135 w 195"/>
                <a:gd name="T13" fmla="*/ 260 h 534"/>
                <a:gd name="T14" fmla="*/ 136 w 195"/>
                <a:gd name="T15" fmla="*/ 291 h 534"/>
                <a:gd name="T16" fmla="*/ 129 w 195"/>
                <a:gd name="T17" fmla="*/ 366 h 534"/>
                <a:gd name="T18" fmla="*/ 116 w 195"/>
                <a:gd name="T19" fmla="*/ 413 h 534"/>
                <a:gd name="T20" fmla="*/ 87 w 195"/>
                <a:gd name="T21" fmla="*/ 460 h 534"/>
                <a:gd name="T22" fmla="*/ 73 w 195"/>
                <a:gd name="T23" fmla="*/ 470 h 534"/>
                <a:gd name="T24" fmla="*/ 60 w 195"/>
                <a:gd name="T25" fmla="*/ 474 h 534"/>
                <a:gd name="T26" fmla="*/ 33 w 195"/>
                <a:gd name="T27" fmla="*/ 505 h 534"/>
                <a:gd name="T28" fmla="*/ 64 w 195"/>
                <a:gd name="T29" fmla="*/ 533 h 534"/>
                <a:gd name="T30" fmla="*/ 96 w 195"/>
                <a:gd name="T31" fmla="*/ 524 h 534"/>
                <a:gd name="T32" fmla="*/ 120 w 195"/>
                <a:gd name="T33" fmla="*/ 509 h 534"/>
                <a:gd name="T34" fmla="*/ 153 w 195"/>
                <a:gd name="T35" fmla="*/ 470 h 534"/>
                <a:gd name="T36" fmla="*/ 184 w 195"/>
                <a:gd name="T37" fmla="*/ 390 h 534"/>
                <a:gd name="T38" fmla="*/ 195 w 195"/>
                <a:gd name="T39" fmla="*/ 291 h 534"/>
                <a:gd name="T40" fmla="*/ 194 w 195"/>
                <a:gd name="T41" fmla="*/ 256 h 534"/>
                <a:gd name="T42" fmla="*/ 178 w 195"/>
                <a:gd name="T43" fmla="*/ 161 h 534"/>
                <a:gd name="T44" fmla="*/ 155 w 195"/>
                <a:gd name="T45" fmla="*/ 99 h 534"/>
                <a:gd name="T46" fmla="*/ 105 w 195"/>
                <a:gd name="T47" fmla="*/ 30 h 534"/>
                <a:gd name="T48" fmla="*/ 72 w 195"/>
                <a:gd name="T49" fmla="*/ 8 h 534"/>
                <a:gd name="T50" fmla="*/ 34 w 195"/>
                <a:gd name="T51" fmla="*/ 0 h 534"/>
                <a:gd name="T52" fmla="*/ 28 w 195"/>
                <a:gd name="T53" fmla="*/ 0 h 534"/>
                <a:gd name="T54" fmla="*/ 1 w 195"/>
                <a:gd name="T55" fmla="*/ 32 h 534"/>
                <a:gd name="T56" fmla="*/ 32 w 195"/>
                <a:gd name="T57" fmla="*/ 5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 h="534">
                  <a:moveTo>
                    <a:pt x="32" y="59"/>
                  </a:moveTo>
                  <a:cubicBezTo>
                    <a:pt x="33" y="59"/>
                    <a:pt x="33" y="59"/>
                    <a:pt x="34" y="59"/>
                  </a:cubicBezTo>
                  <a:cubicBezTo>
                    <a:pt x="38" y="59"/>
                    <a:pt x="42" y="60"/>
                    <a:pt x="47" y="61"/>
                  </a:cubicBezTo>
                  <a:cubicBezTo>
                    <a:pt x="51" y="63"/>
                    <a:pt x="55" y="65"/>
                    <a:pt x="60" y="69"/>
                  </a:cubicBezTo>
                  <a:cubicBezTo>
                    <a:pt x="68" y="75"/>
                    <a:pt x="77" y="84"/>
                    <a:pt x="85" y="96"/>
                  </a:cubicBezTo>
                  <a:cubicBezTo>
                    <a:pt x="98" y="113"/>
                    <a:pt x="109" y="137"/>
                    <a:pt x="118" y="165"/>
                  </a:cubicBezTo>
                  <a:cubicBezTo>
                    <a:pt x="127" y="194"/>
                    <a:pt x="133" y="226"/>
                    <a:pt x="135" y="260"/>
                  </a:cubicBezTo>
                  <a:cubicBezTo>
                    <a:pt x="136" y="271"/>
                    <a:pt x="136" y="281"/>
                    <a:pt x="136" y="291"/>
                  </a:cubicBezTo>
                  <a:cubicBezTo>
                    <a:pt x="136" y="318"/>
                    <a:pt x="134" y="343"/>
                    <a:pt x="129" y="366"/>
                  </a:cubicBezTo>
                  <a:cubicBezTo>
                    <a:pt x="126" y="384"/>
                    <a:pt x="121" y="400"/>
                    <a:pt x="116" y="413"/>
                  </a:cubicBezTo>
                  <a:cubicBezTo>
                    <a:pt x="107" y="434"/>
                    <a:pt x="97" y="450"/>
                    <a:pt x="87" y="460"/>
                  </a:cubicBezTo>
                  <a:cubicBezTo>
                    <a:pt x="82" y="465"/>
                    <a:pt x="78" y="468"/>
                    <a:pt x="73" y="470"/>
                  </a:cubicBezTo>
                  <a:cubicBezTo>
                    <a:pt x="69" y="473"/>
                    <a:pt x="64" y="474"/>
                    <a:pt x="60" y="474"/>
                  </a:cubicBezTo>
                  <a:cubicBezTo>
                    <a:pt x="44" y="475"/>
                    <a:pt x="32" y="489"/>
                    <a:pt x="33" y="505"/>
                  </a:cubicBezTo>
                  <a:cubicBezTo>
                    <a:pt x="34" y="521"/>
                    <a:pt x="48" y="534"/>
                    <a:pt x="64" y="533"/>
                  </a:cubicBezTo>
                  <a:cubicBezTo>
                    <a:pt x="75" y="532"/>
                    <a:pt x="86" y="529"/>
                    <a:pt x="96" y="524"/>
                  </a:cubicBezTo>
                  <a:cubicBezTo>
                    <a:pt x="105" y="521"/>
                    <a:pt x="113" y="515"/>
                    <a:pt x="120" y="509"/>
                  </a:cubicBezTo>
                  <a:cubicBezTo>
                    <a:pt x="133" y="499"/>
                    <a:pt x="143" y="485"/>
                    <a:pt x="153" y="470"/>
                  </a:cubicBezTo>
                  <a:cubicBezTo>
                    <a:pt x="167" y="447"/>
                    <a:pt x="177" y="420"/>
                    <a:pt x="184" y="390"/>
                  </a:cubicBezTo>
                  <a:cubicBezTo>
                    <a:pt x="191" y="360"/>
                    <a:pt x="195" y="326"/>
                    <a:pt x="195" y="291"/>
                  </a:cubicBezTo>
                  <a:cubicBezTo>
                    <a:pt x="195" y="279"/>
                    <a:pt x="195" y="268"/>
                    <a:pt x="194" y="256"/>
                  </a:cubicBezTo>
                  <a:cubicBezTo>
                    <a:pt x="191" y="223"/>
                    <a:pt x="186" y="190"/>
                    <a:pt x="178" y="161"/>
                  </a:cubicBezTo>
                  <a:cubicBezTo>
                    <a:pt x="172" y="139"/>
                    <a:pt x="164" y="118"/>
                    <a:pt x="155" y="99"/>
                  </a:cubicBezTo>
                  <a:cubicBezTo>
                    <a:pt x="141" y="71"/>
                    <a:pt x="125" y="48"/>
                    <a:pt x="105" y="30"/>
                  </a:cubicBezTo>
                  <a:cubicBezTo>
                    <a:pt x="95" y="21"/>
                    <a:pt x="84" y="14"/>
                    <a:pt x="72" y="8"/>
                  </a:cubicBezTo>
                  <a:cubicBezTo>
                    <a:pt x="60" y="3"/>
                    <a:pt x="47" y="0"/>
                    <a:pt x="34" y="0"/>
                  </a:cubicBezTo>
                  <a:cubicBezTo>
                    <a:pt x="32" y="0"/>
                    <a:pt x="30" y="0"/>
                    <a:pt x="28" y="0"/>
                  </a:cubicBezTo>
                  <a:cubicBezTo>
                    <a:pt x="12" y="2"/>
                    <a:pt x="0" y="16"/>
                    <a:pt x="1" y="32"/>
                  </a:cubicBezTo>
                  <a:cubicBezTo>
                    <a:pt x="2" y="48"/>
                    <a:pt x="16" y="60"/>
                    <a:pt x="32"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 name="Freeform 36"/>
            <p:cNvSpPr/>
            <p:nvPr/>
          </p:nvSpPr>
          <p:spPr bwMode="auto">
            <a:xfrm>
              <a:off x="3436937" y="7446963"/>
              <a:ext cx="55563" cy="219075"/>
            </a:xfrm>
            <a:custGeom>
              <a:avLst/>
              <a:gdLst>
                <a:gd name="T0" fmla="*/ 1 w 61"/>
                <a:gd name="T1" fmla="*/ 92 h 238"/>
                <a:gd name="T2" fmla="*/ 0 w 61"/>
                <a:gd name="T3" fmla="*/ 204 h 238"/>
                <a:gd name="T4" fmla="*/ 0 w 61"/>
                <a:gd name="T5" fmla="*/ 212 h 238"/>
                <a:gd name="T6" fmla="*/ 1 w 61"/>
                <a:gd name="T7" fmla="*/ 215 h 238"/>
                <a:gd name="T8" fmla="*/ 2 w 61"/>
                <a:gd name="T9" fmla="*/ 219 h 238"/>
                <a:gd name="T10" fmla="*/ 5 w 61"/>
                <a:gd name="T11" fmla="*/ 225 h 238"/>
                <a:gd name="T12" fmla="*/ 19 w 61"/>
                <a:gd name="T13" fmla="*/ 237 h 238"/>
                <a:gd name="T14" fmla="*/ 40 w 61"/>
                <a:gd name="T15" fmla="*/ 236 h 238"/>
                <a:gd name="T16" fmla="*/ 54 w 61"/>
                <a:gd name="T17" fmla="*/ 226 h 238"/>
                <a:gd name="T18" fmla="*/ 58 w 61"/>
                <a:gd name="T19" fmla="*/ 216 h 238"/>
                <a:gd name="T20" fmla="*/ 35 w 61"/>
                <a:gd name="T21" fmla="*/ 180 h 238"/>
                <a:gd name="T22" fmla="*/ 28 w 61"/>
                <a:gd name="T23" fmla="*/ 209 h 238"/>
                <a:gd name="T24" fmla="*/ 1 w 61"/>
                <a:gd name="T25" fmla="*/ 204 h 238"/>
                <a:gd name="T26" fmla="*/ 1 w 61"/>
                <a:gd name="T27" fmla="*/ 203 h 238"/>
                <a:gd name="T28" fmla="*/ 1 w 61"/>
                <a:gd name="T29" fmla="*/ 201 h 238"/>
                <a:gd name="T30" fmla="*/ 29 w 61"/>
                <a:gd name="T31" fmla="*/ 209 h 238"/>
                <a:gd name="T32" fmla="*/ 29 w 61"/>
                <a:gd name="T33" fmla="*/ 209 h 238"/>
                <a:gd name="T34" fmla="*/ 1 w 61"/>
                <a:gd name="T35" fmla="*/ 201 h 238"/>
                <a:gd name="T36" fmla="*/ 2 w 61"/>
                <a:gd name="T37" fmla="*/ 199 h 238"/>
                <a:gd name="T38" fmla="*/ 3 w 61"/>
                <a:gd name="T39" fmla="*/ 196 h 238"/>
                <a:gd name="T40" fmla="*/ 29 w 61"/>
                <a:gd name="T41" fmla="*/ 209 h 238"/>
                <a:gd name="T42" fmla="*/ 29 w 61"/>
                <a:gd name="T43" fmla="*/ 209 h 238"/>
                <a:gd name="T44" fmla="*/ 3 w 61"/>
                <a:gd name="T45" fmla="*/ 196 h 238"/>
                <a:gd name="T46" fmla="*/ 5 w 61"/>
                <a:gd name="T47" fmla="*/ 193 h 238"/>
                <a:gd name="T48" fmla="*/ 12 w 61"/>
                <a:gd name="T49" fmla="*/ 186 h 238"/>
                <a:gd name="T50" fmla="*/ 30 w 61"/>
                <a:gd name="T51" fmla="*/ 209 h 238"/>
                <a:gd name="T52" fmla="*/ 30 w 61"/>
                <a:gd name="T53" fmla="*/ 209 h 238"/>
                <a:gd name="T54" fmla="*/ 12 w 61"/>
                <a:gd name="T55" fmla="*/ 186 h 238"/>
                <a:gd name="T56" fmla="*/ 19 w 61"/>
                <a:gd name="T57" fmla="*/ 182 h 238"/>
                <a:gd name="T58" fmla="*/ 30 w 61"/>
                <a:gd name="T59" fmla="*/ 180 h 238"/>
                <a:gd name="T60" fmla="*/ 30 w 61"/>
                <a:gd name="T61" fmla="*/ 209 h 238"/>
                <a:gd name="T62" fmla="*/ 30 w 61"/>
                <a:gd name="T63" fmla="*/ 209 h 238"/>
                <a:gd name="T64" fmla="*/ 30 w 61"/>
                <a:gd name="T65" fmla="*/ 180 h 238"/>
                <a:gd name="T66" fmla="*/ 37 w 61"/>
                <a:gd name="T67" fmla="*/ 181 h 238"/>
                <a:gd name="T68" fmla="*/ 48 w 61"/>
                <a:gd name="T69" fmla="*/ 186 h 238"/>
                <a:gd name="T70" fmla="*/ 30 w 61"/>
                <a:gd name="T71" fmla="*/ 209 h 238"/>
                <a:gd name="T72" fmla="*/ 30 w 61"/>
                <a:gd name="T73" fmla="*/ 209 h 238"/>
                <a:gd name="T74" fmla="*/ 48 w 61"/>
                <a:gd name="T75" fmla="*/ 186 h 238"/>
                <a:gd name="T76" fmla="*/ 53 w 61"/>
                <a:gd name="T77" fmla="*/ 192 h 238"/>
                <a:gd name="T78" fmla="*/ 57 w 61"/>
                <a:gd name="T79" fmla="*/ 198 h 238"/>
                <a:gd name="T80" fmla="*/ 30 w 61"/>
                <a:gd name="T81" fmla="*/ 209 h 238"/>
                <a:gd name="T82" fmla="*/ 30 w 61"/>
                <a:gd name="T83" fmla="*/ 209 h 238"/>
                <a:gd name="T84" fmla="*/ 57 w 61"/>
                <a:gd name="T85" fmla="*/ 198 h 238"/>
                <a:gd name="T86" fmla="*/ 58 w 61"/>
                <a:gd name="T87" fmla="*/ 201 h 238"/>
                <a:gd name="T88" fmla="*/ 58 w 61"/>
                <a:gd name="T89" fmla="*/ 204 h 238"/>
                <a:gd name="T90" fmla="*/ 30 w 61"/>
                <a:gd name="T91" fmla="*/ 209 h 238"/>
                <a:gd name="T92" fmla="*/ 33 w 61"/>
                <a:gd name="T93" fmla="*/ 208 h 238"/>
                <a:gd name="T94" fmla="*/ 58 w 61"/>
                <a:gd name="T95" fmla="*/ 204 h 238"/>
                <a:gd name="T96" fmla="*/ 59 w 61"/>
                <a:gd name="T97" fmla="*/ 206 h 238"/>
                <a:gd name="T98" fmla="*/ 59 w 61"/>
                <a:gd name="T99" fmla="*/ 207 h 238"/>
                <a:gd name="T100" fmla="*/ 42 w 61"/>
                <a:gd name="T101" fmla="*/ 208 h 238"/>
                <a:gd name="T102" fmla="*/ 58 w 61"/>
                <a:gd name="T103" fmla="*/ 207 h 238"/>
                <a:gd name="T104" fmla="*/ 59 w 61"/>
                <a:gd name="T105" fmla="*/ 207 h 238"/>
                <a:gd name="T106" fmla="*/ 59 w 61"/>
                <a:gd name="T107" fmla="*/ 207 h 238"/>
                <a:gd name="T108" fmla="*/ 59 w 61"/>
                <a:gd name="T109" fmla="*/ 190 h 238"/>
                <a:gd name="T110" fmla="*/ 60 w 61"/>
                <a:gd name="T111" fmla="*/ 49 h 238"/>
                <a:gd name="T112" fmla="*/ 31 w 61"/>
                <a:gd name="T11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238">
                  <a:moveTo>
                    <a:pt x="1" y="30"/>
                  </a:moveTo>
                  <a:cubicBezTo>
                    <a:pt x="1" y="30"/>
                    <a:pt x="1" y="58"/>
                    <a:pt x="1" y="92"/>
                  </a:cubicBezTo>
                  <a:cubicBezTo>
                    <a:pt x="0" y="126"/>
                    <a:pt x="0" y="166"/>
                    <a:pt x="0" y="190"/>
                  </a:cubicBezTo>
                  <a:cubicBezTo>
                    <a:pt x="0" y="196"/>
                    <a:pt x="0" y="201"/>
                    <a:pt x="0" y="204"/>
                  </a:cubicBezTo>
                  <a:cubicBezTo>
                    <a:pt x="0" y="206"/>
                    <a:pt x="0" y="208"/>
                    <a:pt x="0" y="209"/>
                  </a:cubicBezTo>
                  <a:cubicBezTo>
                    <a:pt x="0" y="210"/>
                    <a:pt x="0" y="211"/>
                    <a:pt x="0" y="212"/>
                  </a:cubicBezTo>
                  <a:cubicBezTo>
                    <a:pt x="0" y="212"/>
                    <a:pt x="0" y="213"/>
                    <a:pt x="0" y="213"/>
                  </a:cubicBezTo>
                  <a:cubicBezTo>
                    <a:pt x="1" y="214"/>
                    <a:pt x="1" y="214"/>
                    <a:pt x="1" y="215"/>
                  </a:cubicBezTo>
                  <a:cubicBezTo>
                    <a:pt x="1" y="215"/>
                    <a:pt x="1" y="216"/>
                    <a:pt x="1" y="217"/>
                  </a:cubicBezTo>
                  <a:cubicBezTo>
                    <a:pt x="1" y="217"/>
                    <a:pt x="2" y="218"/>
                    <a:pt x="2" y="219"/>
                  </a:cubicBezTo>
                  <a:cubicBezTo>
                    <a:pt x="2" y="220"/>
                    <a:pt x="3" y="221"/>
                    <a:pt x="3" y="222"/>
                  </a:cubicBezTo>
                  <a:cubicBezTo>
                    <a:pt x="4" y="223"/>
                    <a:pt x="4" y="224"/>
                    <a:pt x="5" y="225"/>
                  </a:cubicBezTo>
                  <a:cubicBezTo>
                    <a:pt x="6" y="227"/>
                    <a:pt x="8" y="230"/>
                    <a:pt x="12" y="233"/>
                  </a:cubicBezTo>
                  <a:cubicBezTo>
                    <a:pt x="14" y="234"/>
                    <a:pt x="16" y="235"/>
                    <a:pt x="19" y="237"/>
                  </a:cubicBezTo>
                  <a:cubicBezTo>
                    <a:pt x="22" y="238"/>
                    <a:pt x="26" y="238"/>
                    <a:pt x="30" y="238"/>
                  </a:cubicBezTo>
                  <a:cubicBezTo>
                    <a:pt x="33" y="238"/>
                    <a:pt x="37" y="238"/>
                    <a:pt x="40" y="236"/>
                  </a:cubicBezTo>
                  <a:cubicBezTo>
                    <a:pt x="43" y="235"/>
                    <a:pt x="46" y="234"/>
                    <a:pt x="47" y="232"/>
                  </a:cubicBezTo>
                  <a:cubicBezTo>
                    <a:pt x="51" y="230"/>
                    <a:pt x="52" y="228"/>
                    <a:pt x="54" y="226"/>
                  </a:cubicBezTo>
                  <a:cubicBezTo>
                    <a:pt x="56" y="223"/>
                    <a:pt x="56" y="221"/>
                    <a:pt x="57" y="220"/>
                  </a:cubicBezTo>
                  <a:cubicBezTo>
                    <a:pt x="58" y="218"/>
                    <a:pt x="58" y="217"/>
                    <a:pt x="58" y="216"/>
                  </a:cubicBezTo>
                  <a:cubicBezTo>
                    <a:pt x="58" y="215"/>
                    <a:pt x="58" y="214"/>
                    <a:pt x="58" y="214"/>
                  </a:cubicBezTo>
                  <a:cubicBezTo>
                    <a:pt x="61" y="198"/>
                    <a:pt x="51" y="183"/>
                    <a:pt x="35" y="180"/>
                  </a:cubicBezTo>
                  <a:cubicBezTo>
                    <a:pt x="19" y="177"/>
                    <a:pt x="4" y="188"/>
                    <a:pt x="1" y="204"/>
                  </a:cubicBezTo>
                  <a:cubicBezTo>
                    <a:pt x="28" y="209"/>
                    <a:pt x="28" y="209"/>
                    <a:pt x="28" y="209"/>
                  </a:cubicBezTo>
                  <a:cubicBezTo>
                    <a:pt x="1" y="203"/>
                    <a:pt x="1" y="203"/>
                    <a:pt x="1" y="203"/>
                  </a:cubicBezTo>
                  <a:cubicBezTo>
                    <a:pt x="1" y="203"/>
                    <a:pt x="1" y="204"/>
                    <a:pt x="1" y="204"/>
                  </a:cubicBezTo>
                  <a:cubicBezTo>
                    <a:pt x="28" y="209"/>
                    <a:pt x="28" y="209"/>
                    <a:pt x="28" y="209"/>
                  </a:cubicBezTo>
                  <a:cubicBezTo>
                    <a:pt x="1" y="203"/>
                    <a:pt x="1" y="203"/>
                    <a:pt x="1" y="203"/>
                  </a:cubicBezTo>
                  <a:cubicBezTo>
                    <a:pt x="29" y="209"/>
                    <a:pt x="29" y="209"/>
                    <a:pt x="29" y="209"/>
                  </a:cubicBezTo>
                  <a:cubicBezTo>
                    <a:pt x="1" y="201"/>
                    <a:pt x="1" y="201"/>
                    <a:pt x="1" y="201"/>
                  </a:cubicBezTo>
                  <a:cubicBezTo>
                    <a:pt x="1" y="202"/>
                    <a:pt x="1" y="202"/>
                    <a:pt x="1" y="203"/>
                  </a:cubicBezTo>
                  <a:cubicBezTo>
                    <a:pt x="29" y="209"/>
                    <a:pt x="29" y="209"/>
                    <a:pt x="29" y="209"/>
                  </a:cubicBezTo>
                  <a:cubicBezTo>
                    <a:pt x="1" y="201"/>
                    <a:pt x="1" y="201"/>
                    <a:pt x="1" y="201"/>
                  </a:cubicBezTo>
                  <a:cubicBezTo>
                    <a:pt x="29" y="209"/>
                    <a:pt x="29" y="209"/>
                    <a:pt x="29" y="209"/>
                  </a:cubicBezTo>
                  <a:cubicBezTo>
                    <a:pt x="2" y="199"/>
                    <a:pt x="2" y="199"/>
                    <a:pt x="2" y="199"/>
                  </a:cubicBezTo>
                  <a:cubicBezTo>
                    <a:pt x="2" y="200"/>
                    <a:pt x="2" y="200"/>
                    <a:pt x="1" y="201"/>
                  </a:cubicBezTo>
                  <a:cubicBezTo>
                    <a:pt x="29" y="209"/>
                    <a:pt x="29" y="209"/>
                    <a:pt x="29" y="209"/>
                  </a:cubicBezTo>
                  <a:cubicBezTo>
                    <a:pt x="2" y="199"/>
                    <a:pt x="2" y="199"/>
                    <a:pt x="2" y="199"/>
                  </a:cubicBezTo>
                  <a:cubicBezTo>
                    <a:pt x="29" y="209"/>
                    <a:pt x="29" y="209"/>
                    <a:pt x="29" y="209"/>
                  </a:cubicBezTo>
                  <a:cubicBezTo>
                    <a:pt x="3" y="196"/>
                    <a:pt x="3" y="196"/>
                    <a:pt x="3" y="196"/>
                  </a:cubicBezTo>
                  <a:cubicBezTo>
                    <a:pt x="3" y="197"/>
                    <a:pt x="3" y="198"/>
                    <a:pt x="2" y="199"/>
                  </a:cubicBezTo>
                  <a:cubicBezTo>
                    <a:pt x="29" y="209"/>
                    <a:pt x="29" y="209"/>
                    <a:pt x="29" y="209"/>
                  </a:cubicBezTo>
                  <a:cubicBezTo>
                    <a:pt x="3" y="196"/>
                    <a:pt x="3" y="196"/>
                    <a:pt x="3" y="196"/>
                  </a:cubicBezTo>
                  <a:cubicBezTo>
                    <a:pt x="29" y="209"/>
                    <a:pt x="29" y="209"/>
                    <a:pt x="29" y="209"/>
                  </a:cubicBezTo>
                  <a:cubicBezTo>
                    <a:pt x="5" y="193"/>
                    <a:pt x="5" y="193"/>
                    <a:pt x="5" y="193"/>
                  </a:cubicBezTo>
                  <a:cubicBezTo>
                    <a:pt x="4" y="194"/>
                    <a:pt x="4" y="195"/>
                    <a:pt x="3" y="196"/>
                  </a:cubicBezTo>
                  <a:cubicBezTo>
                    <a:pt x="29" y="209"/>
                    <a:pt x="29" y="209"/>
                    <a:pt x="29" y="209"/>
                  </a:cubicBezTo>
                  <a:cubicBezTo>
                    <a:pt x="5" y="193"/>
                    <a:pt x="5" y="193"/>
                    <a:pt x="5" y="193"/>
                  </a:cubicBezTo>
                  <a:cubicBezTo>
                    <a:pt x="30" y="209"/>
                    <a:pt x="30" y="209"/>
                    <a:pt x="30" y="209"/>
                  </a:cubicBezTo>
                  <a:cubicBezTo>
                    <a:pt x="12" y="186"/>
                    <a:pt x="12" y="186"/>
                    <a:pt x="12" y="186"/>
                  </a:cubicBezTo>
                  <a:cubicBezTo>
                    <a:pt x="8" y="189"/>
                    <a:pt x="6" y="191"/>
                    <a:pt x="5" y="193"/>
                  </a:cubicBezTo>
                  <a:cubicBezTo>
                    <a:pt x="30" y="209"/>
                    <a:pt x="30" y="209"/>
                    <a:pt x="30" y="209"/>
                  </a:cubicBezTo>
                  <a:cubicBezTo>
                    <a:pt x="12" y="186"/>
                    <a:pt x="12" y="186"/>
                    <a:pt x="12" y="186"/>
                  </a:cubicBezTo>
                  <a:cubicBezTo>
                    <a:pt x="30" y="209"/>
                    <a:pt x="30" y="209"/>
                    <a:pt x="30" y="209"/>
                  </a:cubicBezTo>
                  <a:cubicBezTo>
                    <a:pt x="19" y="182"/>
                    <a:pt x="19" y="182"/>
                    <a:pt x="19" y="182"/>
                  </a:cubicBezTo>
                  <a:cubicBezTo>
                    <a:pt x="16" y="183"/>
                    <a:pt x="14" y="184"/>
                    <a:pt x="12" y="186"/>
                  </a:cubicBezTo>
                  <a:cubicBezTo>
                    <a:pt x="30" y="209"/>
                    <a:pt x="30" y="209"/>
                    <a:pt x="30" y="209"/>
                  </a:cubicBezTo>
                  <a:cubicBezTo>
                    <a:pt x="19" y="182"/>
                    <a:pt x="19" y="182"/>
                    <a:pt x="19" y="182"/>
                  </a:cubicBezTo>
                  <a:cubicBezTo>
                    <a:pt x="30" y="209"/>
                    <a:pt x="30" y="209"/>
                    <a:pt x="30" y="209"/>
                  </a:cubicBezTo>
                  <a:cubicBezTo>
                    <a:pt x="30" y="180"/>
                    <a:pt x="30" y="180"/>
                    <a:pt x="30" y="180"/>
                  </a:cubicBezTo>
                  <a:cubicBezTo>
                    <a:pt x="26" y="180"/>
                    <a:pt x="22" y="181"/>
                    <a:pt x="19" y="182"/>
                  </a:cubicBezTo>
                  <a:cubicBezTo>
                    <a:pt x="30" y="209"/>
                    <a:pt x="30" y="209"/>
                    <a:pt x="30" y="209"/>
                  </a:cubicBezTo>
                  <a:cubicBezTo>
                    <a:pt x="30" y="180"/>
                    <a:pt x="30" y="180"/>
                    <a:pt x="30" y="180"/>
                  </a:cubicBezTo>
                  <a:cubicBezTo>
                    <a:pt x="30" y="209"/>
                    <a:pt x="30" y="209"/>
                    <a:pt x="30" y="209"/>
                  </a:cubicBezTo>
                  <a:cubicBezTo>
                    <a:pt x="37" y="181"/>
                    <a:pt x="37" y="181"/>
                    <a:pt x="37" y="181"/>
                  </a:cubicBezTo>
                  <a:cubicBezTo>
                    <a:pt x="35" y="180"/>
                    <a:pt x="32" y="180"/>
                    <a:pt x="30" y="180"/>
                  </a:cubicBezTo>
                  <a:cubicBezTo>
                    <a:pt x="30" y="209"/>
                    <a:pt x="30" y="209"/>
                    <a:pt x="30" y="209"/>
                  </a:cubicBezTo>
                  <a:cubicBezTo>
                    <a:pt x="37" y="181"/>
                    <a:pt x="37" y="181"/>
                    <a:pt x="37" y="181"/>
                  </a:cubicBezTo>
                  <a:cubicBezTo>
                    <a:pt x="30" y="209"/>
                    <a:pt x="30" y="209"/>
                    <a:pt x="30" y="209"/>
                  </a:cubicBezTo>
                  <a:cubicBezTo>
                    <a:pt x="48" y="186"/>
                    <a:pt x="48" y="186"/>
                    <a:pt x="48" y="186"/>
                  </a:cubicBezTo>
                  <a:cubicBezTo>
                    <a:pt x="45" y="184"/>
                    <a:pt x="42" y="182"/>
                    <a:pt x="37" y="181"/>
                  </a:cubicBezTo>
                  <a:cubicBezTo>
                    <a:pt x="30" y="209"/>
                    <a:pt x="30" y="209"/>
                    <a:pt x="30" y="209"/>
                  </a:cubicBezTo>
                  <a:cubicBezTo>
                    <a:pt x="48" y="186"/>
                    <a:pt x="48" y="186"/>
                    <a:pt x="48" y="186"/>
                  </a:cubicBezTo>
                  <a:cubicBezTo>
                    <a:pt x="30" y="209"/>
                    <a:pt x="30" y="209"/>
                    <a:pt x="30" y="209"/>
                  </a:cubicBezTo>
                  <a:cubicBezTo>
                    <a:pt x="53" y="192"/>
                    <a:pt x="53" y="192"/>
                    <a:pt x="53" y="192"/>
                  </a:cubicBezTo>
                  <a:cubicBezTo>
                    <a:pt x="52" y="190"/>
                    <a:pt x="50" y="188"/>
                    <a:pt x="48" y="186"/>
                  </a:cubicBezTo>
                  <a:cubicBezTo>
                    <a:pt x="30" y="209"/>
                    <a:pt x="30" y="209"/>
                    <a:pt x="30" y="209"/>
                  </a:cubicBezTo>
                  <a:cubicBezTo>
                    <a:pt x="53" y="192"/>
                    <a:pt x="53" y="192"/>
                    <a:pt x="53" y="192"/>
                  </a:cubicBezTo>
                  <a:cubicBezTo>
                    <a:pt x="30" y="209"/>
                    <a:pt x="30" y="209"/>
                    <a:pt x="30" y="209"/>
                  </a:cubicBezTo>
                  <a:cubicBezTo>
                    <a:pt x="57" y="198"/>
                    <a:pt x="57" y="198"/>
                    <a:pt x="57" y="198"/>
                  </a:cubicBezTo>
                  <a:cubicBezTo>
                    <a:pt x="56" y="196"/>
                    <a:pt x="55" y="195"/>
                    <a:pt x="53" y="192"/>
                  </a:cubicBezTo>
                  <a:cubicBezTo>
                    <a:pt x="30" y="209"/>
                    <a:pt x="30" y="209"/>
                    <a:pt x="30" y="209"/>
                  </a:cubicBezTo>
                  <a:cubicBezTo>
                    <a:pt x="57" y="198"/>
                    <a:pt x="57" y="198"/>
                    <a:pt x="57" y="198"/>
                  </a:cubicBezTo>
                  <a:cubicBezTo>
                    <a:pt x="30" y="209"/>
                    <a:pt x="30" y="209"/>
                    <a:pt x="30" y="209"/>
                  </a:cubicBezTo>
                  <a:cubicBezTo>
                    <a:pt x="58" y="201"/>
                    <a:pt x="58" y="201"/>
                    <a:pt x="58" y="201"/>
                  </a:cubicBezTo>
                  <a:cubicBezTo>
                    <a:pt x="57" y="200"/>
                    <a:pt x="57" y="199"/>
                    <a:pt x="57" y="198"/>
                  </a:cubicBezTo>
                  <a:cubicBezTo>
                    <a:pt x="30" y="209"/>
                    <a:pt x="30" y="209"/>
                    <a:pt x="30" y="209"/>
                  </a:cubicBezTo>
                  <a:cubicBezTo>
                    <a:pt x="58" y="201"/>
                    <a:pt x="58" y="201"/>
                    <a:pt x="58" y="201"/>
                  </a:cubicBezTo>
                  <a:cubicBezTo>
                    <a:pt x="30" y="209"/>
                    <a:pt x="30" y="209"/>
                    <a:pt x="30" y="209"/>
                  </a:cubicBezTo>
                  <a:cubicBezTo>
                    <a:pt x="58" y="204"/>
                    <a:pt x="58" y="204"/>
                    <a:pt x="58" y="204"/>
                  </a:cubicBezTo>
                  <a:cubicBezTo>
                    <a:pt x="58" y="203"/>
                    <a:pt x="58" y="203"/>
                    <a:pt x="58" y="201"/>
                  </a:cubicBezTo>
                  <a:cubicBezTo>
                    <a:pt x="30" y="209"/>
                    <a:pt x="30" y="209"/>
                    <a:pt x="30" y="209"/>
                  </a:cubicBezTo>
                  <a:cubicBezTo>
                    <a:pt x="58" y="204"/>
                    <a:pt x="58" y="204"/>
                    <a:pt x="58" y="204"/>
                  </a:cubicBezTo>
                  <a:cubicBezTo>
                    <a:pt x="33" y="208"/>
                    <a:pt x="33" y="208"/>
                    <a:pt x="33" y="208"/>
                  </a:cubicBezTo>
                  <a:cubicBezTo>
                    <a:pt x="59" y="206"/>
                    <a:pt x="59" y="206"/>
                    <a:pt x="59" y="206"/>
                  </a:cubicBezTo>
                  <a:cubicBezTo>
                    <a:pt x="59" y="206"/>
                    <a:pt x="59" y="205"/>
                    <a:pt x="58" y="204"/>
                  </a:cubicBezTo>
                  <a:cubicBezTo>
                    <a:pt x="33" y="208"/>
                    <a:pt x="33" y="208"/>
                    <a:pt x="33" y="208"/>
                  </a:cubicBezTo>
                  <a:cubicBezTo>
                    <a:pt x="59" y="206"/>
                    <a:pt x="59" y="206"/>
                    <a:pt x="59" y="206"/>
                  </a:cubicBezTo>
                  <a:cubicBezTo>
                    <a:pt x="42" y="208"/>
                    <a:pt x="42" y="208"/>
                    <a:pt x="42" y="208"/>
                  </a:cubicBezTo>
                  <a:cubicBezTo>
                    <a:pt x="59" y="207"/>
                    <a:pt x="59" y="207"/>
                    <a:pt x="59" y="207"/>
                  </a:cubicBezTo>
                  <a:cubicBezTo>
                    <a:pt x="59" y="206"/>
                    <a:pt x="59" y="206"/>
                    <a:pt x="59" y="206"/>
                  </a:cubicBezTo>
                  <a:cubicBezTo>
                    <a:pt x="42" y="208"/>
                    <a:pt x="42" y="208"/>
                    <a:pt x="42" y="208"/>
                  </a:cubicBezTo>
                  <a:cubicBezTo>
                    <a:pt x="59" y="207"/>
                    <a:pt x="59" y="207"/>
                    <a:pt x="59" y="207"/>
                  </a:cubicBezTo>
                  <a:cubicBezTo>
                    <a:pt x="58" y="207"/>
                    <a:pt x="58" y="207"/>
                    <a:pt x="58" y="207"/>
                  </a:cubicBezTo>
                  <a:cubicBezTo>
                    <a:pt x="59" y="207"/>
                    <a:pt x="59" y="207"/>
                    <a:pt x="59" y="207"/>
                  </a:cubicBezTo>
                  <a:cubicBezTo>
                    <a:pt x="59" y="207"/>
                    <a:pt x="59" y="207"/>
                    <a:pt x="59" y="207"/>
                  </a:cubicBezTo>
                  <a:cubicBezTo>
                    <a:pt x="58" y="207"/>
                    <a:pt x="58" y="207"/>
                    <a:pt x="58" y="207"/>
                  </a:cubicBezTo>
                  <a:cubicBezTo>
                    <a:pt x="59" y="207"/>
                    <a:pt x="59" y="207"/>
                    <a:pt x="59" y="207"/>
                  </a:cubicBezTo>
                  <a:cubicBezTo>
                    <a:pt x="59" y="206"/>
                    <a:pt x="59" y="206"/>
                    <a:pt x="59" y="205"/>
                  </a:cubicBezTo>
                  <a:cubicBezTo>
                    <a:pt x="59" y="202"/>
                    <a:pt x="59" y="196"/>
                    <a:pt x="59" y="190"/>
                  </a:cubicBezTo>
                  <a:cubicBezTo>
                    <a:pt x="59" y="167"/>
                    <a:pt x="59" y="127"/>
                    <a:pt x="59" y="93"/>
                  </a:cubicBezTo>
                  <a:cubicBezTo>
                    <a:pt x="59" y="76"/>
                    <a:pt x="60" y="60"/>
                    <a:pt x="60" y="49"/>
                  </a:cubicBezTo>
                  <a:cubicBezTo>
                    <a:pt x="60" y="37"/>
                    <a:pt x="60" y="30"/>
                    <a:pt x="60" y="30"/>
                  </a:cubicBezTo>
                  <a:cubicBezTo>
                    <a:pt x="60" y="14"/>
                    <a:pt x="47" y="1"/>
                    <a:pt x="31" y="1"/>
                  </a:cubicBezTo>
                  <a:cubicBezTo>
                    <a:pt x="15" y="0"/>
                    <a:pt x="1" y="13"/>
                    <a:pt x="1"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 name="Freeform 37"/>
            <p:cNvSpPr/>
            <p:nvPr/>
          </p:nvSpPr>
          <p:spPr bwMode="auto">
            <a:xfrm>
              <a:off x="3454400" y="7704138"/>
              <a:ext cx="98425" cy="95250"/>
            </a:xfrm>
            <a:custGeom>
              <a:avLst/>
              <a:gdLst>
                <a:gd name="T0" fmla="*/ 34 w 107"/>
                <a:gd name="T1" fmla="*/ 75 h 103"/>
                <a:gd name="T2" fmla="*/ 56 w 107"/>
                <a:gd name="T3" fmla="*/ 95 h 103"/>
                <a:gd name="T4" fmla="*/ 62 w 107"/>
                <a:gd name="T5" fmla="*/ 99 h 103"/>
                <a:gd name="T6" fmla="*/ 69 w 107"/>
                <a:gd name="T7" fmla="*/ 102 h 103"/>
                <a:gd name="T8" fmla="*/ 87 w 107"/>
                <a:gd name="T9" fmla="*/ 102 h 103"/>
                <a:gd name="T10" fmla="*/ 101 w 107"/>
                <a:gd name="T11" fmla="*/ 91 h 103"/>
                <a:gd name="T12" fmla="*/ 107 w 107"/>
                <a:gd name="T13" fmla="*/ 74 h 103"/>
                <a:gd name="T14" fmla="*/ 105 w 107"/>
                <a:gd name="T15" fmla="*/ 63 h 103"/>
                <a:gd name="T16" fmla="*/ 50 w 107"/>
                <a:gd name="T17" fmla="*/ 85 h 103"/>
                <a:gd name="T18" fmla="*/ 49 w 107"/>
                <a:gd name="T19" fmla="*/ 81 h 103"/>
                <a:gd name="T20" fmla="*/ 77 w 107"/>
                <a:gd name="T21" fmla="*/ 74 h 103"/>
                <a:gd name="T22" fmla="*/ 77 w 107"/>
                <a:gd name="T23" fmla="*/ 74 h 103"/>
                <a:gd name="T24" fmla="*/ 49 w 107"/>
                <a:gd name="T25" fmla="*/ 81 h 103"/>
                <a:gd name="T26" fmla="*/ 48 w 107"/>
                <a:gd name="T27" fmla="*/ 74 h 103"/>
                <a:gd name="T28" fmla="*/ 50 w 107"/>
                <a:gd name="T29" fmla="*/ 65 h 103"/>
                <a:gd name="T30" fmla="*/ 77 w 107"/>
                <a:gd name="T31" fmla="*/ 74 h 103"/>
                <a:gd name="T32" fmla="*/ 77 w 107"/>
                <a:gd name="T33" fmla="*/ 74 h 103"/>
                <a:gd name="T34" fmla="*/ 50 w 107"/>
                <a:gd name="T35" fmla="*/ 65 h 103"/>
                <a:gd name="T36" fmla="*/ 54 w 107"/>
                <a:gd name="T37" fmla="*/ 56 h 103"/>
                <a:gd name="T38" fmla="*/ 60 w 107"/>
                <a:gd name="T39" fmla="*/ 50 h 103"/>
                <a:gd name="T40" fmla="*/ 77 w 107"/>
                <a:gd name="T41" fmla="*/ 74 h 103"/>
                <a:gd name="T42" fmla="*/ 77 w 107"/>
                <a:gd name="T43" fmla="*/ 74 h 103"/>
                <a:gd name="T44" fmla="*/ 60 w 107"/>
                <a:gd name="T45" fmla="*/ 50 h 103"/>
                <a:gd name="T46" fmla="*/ 70 w 107"/>
                <a:gd name="T47" fmla="*/ 46 h 103"/>
                <a:gd name="T48" fmla="*/ 77 w 107"/>
                <a:gd name="T49" fmla="*/ 45 h 103"/>
                <a:gd name="T50" fmla="*/ 77 w 107"/>
                <a:gd name="T51" fmla="*/ 74 h 103"/>
                <a:gd name="T52" fmla="*/ 77 w 107"/>
                <a:gd name="T53" fmla="*/ 74 h 103"/>
                <a:gd name="T54" fmla="*/ 77 w 107"/>
                <a:gd name="T55" fmla="*/ 45 h 103"/>
                <a:gd name="T56" fmla="*/ 86 w 107"/>
                <a:gd name="T57" fmla="*/ 46 h 103"/>
                <a:gd name="T58" fmla="*/ 89 w 107"/>
                <a:gd name="T59" fmla="*/ 47 h 103"/>
                <a:gd name="T60" fmla="*/ 77 w 107"/>
                <a:gd name="T61" fmla="*/ 74 h 103"/>
                <a:gd name="T62" fmla="*/ 78 w 107"/>
                <a:gd name="T63" fmla="*/ 73 h 103"/>
                <a:gd name="T64" fmla="*/ 89 w 107"/>
                <a:gd name="T65" fmla="*/ 47 h 103"/>
                <a:gd name="T66" fmla="*/ 92 w 107"/>
                <a:gd name="T67" fmla="*/ 49 h 103"/>
                <a:gd name="T68" fmla="*/ 94 w 107"/>
                <a:gd name="T69" fmla="*/ 50 h 103"/>
                <a:gd name="T70" fmla="*/ 80 w 107"/>
                <a:gd name="T71" fmla="*/ 69 h 103"/>
                <a:gd name="T72" fmla="*/ 87 w 107"/>
                <a:gd name="T73" fmla="*/ 60 h 103"/>
                <a:gd name="T74" fmla="*/ 94 w 107"/>
                <a:gd name="T75" fmla="*/ 50 h 103"/>
                <a:gd name="T76" fmla="*/ 94 w 107"/>
                <a:gd name="T77" fmla="*/ 50 h 103"/>
                <a:gd name="T78" fmla="*/ 94 w 107"/>
                <a:gd name="T79" fmla="*/ 50 h 103"/>
                <a:gd name="T80" fmla="*/ 92 w 107"/>
                <a:gd name="T81" fmla="*/ 53 h 103"/>
                <a:gd name="T82" fmla="*/ 94 w 107"/>
                <a:gd name="T83" fmla="*/ 50 h 103"/>
                <a:gd name="T84" fmla="*/ 67 w 107"/>
                <a:gd name="T85" fmla="*/ 25 h 103"/>
                <a:gd name="T86" fmla="*/ 54 w 107"/>
                <a:gd name="T87" fmla="*/ 13 h 103"/>
                <a:gd name="T88" fmla="*/ 12 w 107"/>
                <a:gd name="T8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03">
                  <a:moveTo>
                    <a:pt x="13" y="54"/>
                  </a:moveTo>
                  <a:cubicBezTo>
                    <a:pt x="13" y="54"/>
                    <a:pt x="23" y="64"/>
                    <a:pt x="34" y="75"/>
                  </a:cubicBezTo>
                  <a:cubicBezTo>
                    <a:pt x="40" y="80"/>
                    <a:pt x="46" y="85"/>
                    <a:pt x="50" y="89"/>
                  </a:cubicBezTo>
                  <a:cubicBezTo>
                    <a:pt x="52" y="91"/>
                    <a:pt x="54" y="93"/>
                    <a:pt x="56" y="95"/>
                  </a:cubicBezTo>
                  <a:cubicBezTo>
                    <a:pt x="57" y="95"/>
                    <a:pt x="58" y="96"/>
                    <a:pt x="59" y="97"/>
                  </a:cubicBezTo>
                  <a:cubicBezTo>
                    <a:pt x="60" y="97"/>
                    <a:pt x="60" y="98"/>
                    <a:pt x="62" y="99"/>
                  </a:cubicBezTo>
                  <a:cubicBezTo>
                    <a:pt x="63" y="99"/>
                    <a:pt x="63" y="100"/>
                    <a:pt x="65" y="101"/>
                  </a:cubicBezTo>
                  <a:cubicBezTo>
                    <a:pt x="66" y="101"/>
                    <a:pt x="67" y="102"/>
                    <a:pt x="69" y="102"/>
                  </a:cubicBezTo>
                  <a:cubicBezTo>
                    <a:pt x="71" y="103"/>
                    <a:pt x="73" y="103"/>
                    <a:pt x="77" y="103"/>
                  </a:cubicBezTo>
                  <a:cubicBezTo>
                    <a:pt x="80" y="103"/>
                    <a:pt x="83" y="103"/>
                    <a:pt x="87" y="102"/>
                  </a:cubicBezTo>
                  <a:cubicBezTo>
                    <a:pt x="89" y="101"/>
                    <a:pt x="93" y="99"/>
                    <a:pt x="95" y="97"/>
                  </a:cubicBezTo>
                  <a:cubicBezTo>
                    <a:pt x="98" y="95"/>
                    <a:pt x="100" y="93"/>
                    <a:pt x="101" y="91"/>
                  </a:cubicBezTo>
                  <a:cubicBezTo>
                    <a:pt x="104" y="88"/>
                    <a:pt x="105" y="84"/>
                    <a:pt x="106" y="81"/>
                  </a:cubicBezTo>
                  <a:cubicBezTo>
                    <a:pt x="107" y="78"/>
                    <a:pt x="107" y="76"/>
                    <a:pt x="107" y="74"/>
                  </a:cubicBezTo>
                  <a:cubicBezTo>
                    <a:pt x="107" y="71"/>
                    <a:pt x="106" y="69"/>
                    <a:pt x="106" y="67"/>
                  </a:cubicBezTo>
                  <a:cubicBezTo>
                    <a:pt x="106" y="66"/>
                    <a:pt x="105" y="64"/>
                    <a:pt x="105" y="63"/>
                  </a:cubicBezTo>
                  <a:cubicBezTo>
                    <a:pt x="99" y="48"/>
                    <a:pt x="82" y="41"/>
                    <a:pt x="67" y="47"/>
                  </a:cubicBezTo>
                  <a:cubicBezTo>
                    <a:pt x="52" y="52"/>
                    <a:pt x="44" y="69"/>
                    <a:pt x="50" y="85"/>
                  </a:cubicBezTo>
                  <a:cubicBezTo>
                    <a:pt x="77" y="74"/>
                    <a:pt x="77" y="74"/>
                    <a:pt x="77" y="74"/>
                  </a:cubicBezTo>
                  <a:cubicBezTo>
                    <a:pt x="49" y="81"/>
                    <a:pt x="49" y="81"/>
                    <a:pt x="49" y="81"/>
                  </a:cubicBezTo>
                  <a:cubicBezTo>
                    <a:pt x="49" y="82"/>
                    <a:pt x="50" y="83"/>
                    <a:pt x="50" y="85"/>
                  </a:cubicBezTo>
                  <a:cubicBezTo>
                    <a:pt x="77" y="74"/>
                    <a:pt x="77" y="74"/>
                    <a:pt x="77" y="74"/>
                  </a:cubicBezTo>
                  <a:cubicBezTo>
                    <a:pt x="49" y="81"/>
                    <a:pt x="49" y="81"/>
                    <a:pt x="49" y="81"/>
                  </a:cubicBezTo>
                  <a:cubicBezTo>
                    <a:pt x="77" y="74"/>
                    <a:pt x="77" y="74"/>
                    <a:pt x="77" y="74"/>
                  </a:cubicBezTo>
                  <a:cubicBezTo>
                    <a:pt x="48" y="74"/>
                    <a:pt x="48" y="74"/>
                    <a:pt x="48" y="74"/>
                  </a:cubicBezTo>
                  <a:cubicBezTo>
                    <a:pt x="48" y="77"/>
                    <a:pt x="49" y="79"/>
                    <a:pt x="49" y="81"/>
                  </a:cubicBezTo>
                  <a:cubicBezTo>
                    <a:pt x="77" y="74"/>
                    <a:pt x="77" y="74"/>
                    <a:pt x="77" y="74"/>
                  </a:cubicBezTo>
                  <a:cubicBezTo>
                    <a:pt x="48" y="74"/>
                    <a:pt x="48" y="74"/>
                    <a:pt x="48" y="74"/>
                  </a:cubicBezTo>
                  <a:cubicBezTo>
                    <a:pt x="77" y="74"/>
                    <a:pt x="77" y="74"/>
                    <a:pt x="77" y="74"/>
                  </a:cubicBezTo>
                  <a:cubicBezTo>
                    <a:pt x="50" y="65"/>
                    <a:pt x="50" y="65"/>
                    <a:pt x="50" y="65"/>
                  </a:cubicBezTo>
                  <a:cubicBezTo>
                    <a:pt x="48" y="69"/>
                    <a:pt x="48" y="72"/>
                    <a:pt x="48" y="74"/>
                  </a:cubicBezTo>
                  <a:cubicBezTo>
                    <a:pt x="77" y="74"/>
                    <a:pt x="77" y="74"/>
                    <a:pt x="77" y="74"/>
                  </a:cubicBezTo>
                  <a:cubicBezTo>
                    <a:pt x="50" y="65"/>
                    <a:pt x="50" y="65"/>
                    <a:pt x="50" y="65"/>
                  </a:cubicBezTo>
                  <a:cubicBezTo>
                    <a:pt x="77" y="74"/>
                    <a:pt x="77" y="74"/>
                    <a:pt x="77" y="74"/>
                  </a:cubicBezTo>
                  <a:cubicBezTo>
                    <a:pt x="54" y="56"/>
                    <a:pt x="54" y="56"/>
                    <a:pt x="54" y="56"/>
                  </a:cubicBezTo>
                  <a:cubicBezTo>
                    <a:pt x="52" y="59"/>
                    <a:pt x="51" y="62"/>
                    <a:pt x="50" y="65"/>
                  </a:cubicBezTo>
                  <a:cubicBezTo>
                    <a:pt x="77" y="74"/>
                    <a:pt x="77" y="74"/>
                    <a:pt x="77" y="74"/>
                  </a:cubicBezTo>
                  <a:cubicBezTo>
                    <a:pt x="54" y="56"/>
                    <a:pt x="54" y="56"/>
                    <a:pt x="54" y="56"/>
                  </a:cubicBezTo>
                  <a:cubicBezTo>
                    <a:pt x="77" y="74"/>
                    <a:pt x="77" y="74"/>
                    <a:pt x="77" y="74"/>
                  </a:cubicBezTo>
                  <a:cubicBezTo>
                    <a:pt x="60" y="50"/>
                    <a:pt x="60" y="50"/>
                    <a:pt x="60" y="50"/>
                  </a:cubicBezTo>
                  <a:cubicBezTo>
                    <a:pt x="58" y="52"/>
                    <a:pt x="56" y="54"/>
                    <a:pt x="54" y="56"/>
                  </a:cubicBezTo>
                  <a:cubicBezTo>
                    <a:pt x="77" y="74"/>
                    <a:pt x="77" y="74"/>
                    <a:pt x="77" y="74"/>
                  </a:cubicBezTo>
                  <a:cubicBezTo>
                    <a:pt x="60" y="50"/>
                    <a:pt x="60" y="50"/>
                    <a:pt x="60" y="50"/>
                  </a:cubicBezTo>
                  <a:cubicBezTo>
                    <a:pt x="77" y="74"/>
                    <a:pt x="77" y="74"/>
                    <a:pt x="77" y="74"/>
                  </a:cubicBezTo>
                  <a:cubicBezTo>
                    <a:pt x="70" y="46"/>
                    <a:pt x="70" y="46"/>
                    <a:pt x="70" y="46"/>
                  </a:cubicBezTo>
                  <a:cubicBezTo>
                    <a:pt x="67" y="46"/>
                    <a:pt x="63" y="48"/>
                    <a:pt x="60" y="50"/>
                  </a:cubicBezTo>
                  <a:cubicBezTo>
                    <a:pt x="77" y="74"/>
                    <a:pt x="77" y="74"/>
                    <a:pt x="77" y="74"/>
                  </a:cubicBezTo>
                  <a:cubicBezTo>
                    <a:pt x="70" y="46"/>
                    <a:pt x="70" y="46"/>
                    <a:pt x="70" y="46"/>
                  </a:cubicBezTo>
                  <a:cubicBezTo>
                    <a:pt x="77" y="74"/>
                    <a:pt x="77" y="74"/>
                    <a:pt x="77" y="74"/>
                  </a:cubicBezTo>
                  <a:cubicBezTo>
                    <a:pt x="77" y="45"/>
                    <a:pt x="77" y="45"/>
                    <a:pt x="77" y="45"/>
                  </a:cubicBezTo>
                  <a:cubicBezTo>
                    <a:pt x="75" y="45"/>
                    <a:pt x="73" y="45"/>
                    <a:pt x="70" y="46"/>
                  </a:cubicBezTo>
                  <a:cubicBezTo>
                    <a:pt x="77" y="74"/>
                    <a:pt x="77" y="74"/>
                    <a:pt x="77" y="74"/>
                  </a:cubicBezTo>
                  <a:cubicBezTo>
                    <a:pt x="77" y="45"/>
                    <a:pt x="77" y="45"/>
                    <a:pt x="77" y="45"/>
                  </a:cubicBezTo>
                  <a:cubicBezTo>
                    <a:pt x="77" y="74"/>
                    <a:pt x="77" y="74"/>
                    <a:pt x="77" y="74"/>
                  </a:cubicBezTo>
                  <a:cubicBezTo>
                    <a:pt x="86" y="46"/>
                    <a:pt x="86" y="46"/>
                    <a:pt x="86" y="46"/>
                  </a:cubicBezTo>
                  <a:cubicBezTo>
                    <a:pt x="84" y="45"/>
                    <a:pt x="81" y="45"/>
                    <a:pt x="77" y="45"/>
                  </a:cubicBezTo>
                  <a:cubicBezTo>
                    <a:pt x="77" y="74"/>
                    <a:pt x="77" y="74"/>
                    <a:pt x="77" y="74"/>
                  </a:cubicBezTo>
                  <a:cubicBezTo>
                    <a:pt x="86" y="46"/>
                    <a:pt x="86" y="46"/>
                    <a:pt x="86" y="46"/>
                  </a:cubicBezTo>
                  <a:cubicBezTo>
                    <a:pt x="77" y="74"/>
                    <a:pt x="77" y="74"/>
                    <a:pt x="77" y="74"/>
                  </a:cubicBezTo>
                  <a:cubicBezTo>
                    <a:pt x="89" y="47"/>
                    <a:pt x="89" y="47"/>
                    <a:pt x="89" y="47"/>
                  </a:cubicBezTo>
                  <a:cubicBezTo>
                    <a:pt x="88" y="47"/>
                    <a:pt x="87" y="46"/>
                    <a:pt x="86" y="46"/>
                  </a:cubicBezTo>
                  <a:cubicBezTo>
                    <a:pt x="77" y="74"/>
                    <a:pt x="77" y="74"/>
                    <a:pt x="77" y="74"/>
                  </a:cubicBezTo>
                  <a:cubicBezTo>
                    <a:pt x="89" y="47"/>
                    <a:pt x="89" y="47"/>
                    <a:pt x="89" y="47"/>
                  </a:cubicBezTo>
                  <a:cubicBezTo>
                    <a:pt x="78" y="73"/>
                    <a:pt x="78" y="73"/>
                    <a:pt x="78" y="73"/>
                  </a:cubicBezTo>
                  <a:cubicBezTo>
                    <a:pt x="92" y="49"/>
                    <a:pt x="92" y="49"/>
                    <a:pt x="92" y="49"/>
                  </a:cubicBezTo>
                  <a:cubicBezTo>
                    <a:pt x="92" y="49"/>
                    <a:pt x="91" y="48"/>
                    <a:pt x="89" y="47"/>
                  </a:cubicBezTo>
                  <a:cubicBezTo>
                    <a:pt x="78" y="73"/>
                    <a:pt x="78" y="73"/>
                    <a:pt x="78" y="73"/>
                  </a:cubicBezTo>
                  <a:cubicBezTo>
                    <a:pt x="92" y="49"/>
                    <a:pt x="92" y="49"/>
                    <a:pt x="92" y="49"/>
                  </a:cubicBezTo>
                  <a:cubicBezTo>
                    <a:pt x="80" y="69"/>
                    <a:pt x="80" y="69"/>
                    <a:pt x="80" y="69"/>
                  </a:cubicBezTo>
                  <a:cubicBezTo>
                    <a:pt x="94" y="50"/>
                    <a:pt x="94" y="50"/>
                    <a:pt x="94" y="50"/>
                  </a:cubicBezTo>
                  <a:cubicBezTo>
                    <a:pt x="94" y="50"/>
                    <a:pt x="94" y="50"/>
                    <a:pt x="92" y="49"/>
                  </a:cubicBezTo>
                  <a:cubicBezTo>
                    <a:pt x="80" y="69"/>
                    <a:pt x="80" y="69"/>
                    <a:pt x="80" y="69"/>
                  </a:cubicBezTo>
                  <a:cubicBezTo>
                    <a:pt x="94" y="50"/>
                    <a:pt x="94" y="50"/>
                    <a:pt x="94" y="50"/>
                  </a:cubicBezTo>
                  <a:cubicBezTo>
                    <a:pt x="87" y="60"/>
                    <a:pt x="87" y="60"/>
                    <a:pt x="87" y="60"/>
                  </a:cubicBezTo>
                  <a:cubicBezTo>
                    <a:pt x="94" y="50"/>
                    <a:pt x="94" y="50"/>
                    <a:pt x="94" y="50"/>
                  </a:cubicBezTo>
                  <a:cubicBezTo>
                    <a:pt x="94" y="50"/>
                    <a:pt x="94" y="50"/>
                    <a:pt x="94" y="50"/>
                  </a:cubicBezTo>
                  <a:cubicBezTo>
                    <a:pt x="87" y="60"/>
                    <a:pt x="87" y="60"/>
                    <a:pt x="87" y="60"/>
                  </a:cubicBezTo>
                  <a:cubicBezTo>
                    <a:pt x="94" y="50"/>
                    <a:pt x="94" y="50"/>
                    <a:pt x="94" y="50"/>
                  </a:cubicBezTo>
                  <a:cubicBezTo>
                    <a:pt x="92" y="53"/>
                    <a:pt x="92" y="53"/>
                    <a:pt x="92" y="53"/>
                  </a:cubicBezTo>
                  <a:cubicBezTo>
                    <a:pt x="94" y="50"/>
                    <a:pt x="94" y="50"/>
                    <a:pt x="94" y="50"/>
                  </a:cubicBezTo>
                  <a:cubicBezTo>
                    <a:pt x="94" y="50"/>
                    <a:pt x="94" y="50"/>
                    <a:pt x="94" y="50"/>
                  </a:cubicBezTo>
                  <a:cubicBezTo>
                    <a:pt x="92" y="53"/>
                    <a:pt x="92" y="53"/>
                    <a:pt x="92" y="53"/>
                  </a:cubicBezTo>
                  <a:cubicBezTo>
                    <a:pt x="94" y="50"/>
                    <a:pt x="94" y="50"/>
                    <a:pt x="94" y="50"/>
                  </a:cubicBezTo>
                  <a:cubicBezTo>
                    <a:pt x="94" y="50"/>
                    <a:pt x="94" y="50"/>
                    <a:pt x="94" y="50"/>
                  </a:cubicBezTo>
                  <a:cubicBezTo>
                    <a:pt x="93" y="49"/>
                    <a:pt x="91" y="48"/>
                    <a:pt x="90" y="46"/>
                  </a:cubicBezTo>
                  <a:cubicBezTo>
                    <a:pt x="84" y="41"/>
                    <a:pt x="74" y="32"/>
                    <a:pt x="67" y="25"/>
                  </a:cubicBezTo>
                  <a:cubicBezTo>
                    <a:pt x="63" y="21"/>
                    <a:pt x="60" y="18"/>
                    <a:pt x="57" y="15"/>
                  </a:cubicBezTo>
                  <a:cubicBezTo>
                    <a:pt x="56" y="14"/>
                    <a:pt x="55" y="13"/>
                    <a:pt x="54" y="13"/>
                  </a:cubicBezTo>
                  <a:cubicBezTo>
                    <a:pt x="53" y="12"/>
                    <a:pt x="53" y="12"/>
                    <a:pt x="53" y="12"/>
                  </a:cubicBezTo>
                  <a:cubicBezTo>
                    <a:pt x="41" y="0"/>
                    <a:pt x="23" y="1"/>
                    <a:pt x="12" y="13"/>
                  </a:cubicBezTo>
                  <a:cubicBezTo>
                    <a:pt x="0" y="24"/>
                    <a:pt x="1" y="43"/>
                    <a:pt x="13"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56" name="组合 55"/>
          <p:cNvGrpSpPr/>
          <p:nvPr/>
        </p:nvGrpSpPr>
        <p:grpSpPr>
          <a:xfrm>
            <a:off x="5153460" y="4576436"/>
            <a:ext cx="1100138" cy="1209675"/>
            <a:chOff x="5545137" y="6421438"/>
            <a:chExt cx="1100138" cy="1209674"/>
          </a:xfrm>
        </p:grpSpPr>
        <p:sp>
          <p:nvSpPr>
            <p:cNvPr id="57" name="Oval 54"/>
            <p:cNvSpPr>
              <a:spLocks noChangeArrowheads="1"/>
            </p:cNvSpPr>
            <p:nvPr/>
          </p:nvSpPr>
          <p:spPr bwMode="auto">
            <a:xfrm>
              <a:off x="5672137" y="6867525"/>
              <a:ext cx="884238" cy="7286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55"/>
            <p:cNvSpPr/>
            <p:nvPr/>
          </p:nvSpPr>
          <p:spPr bwMode="auto">
            <a:xfrm>
              <a:off x="5610225" y="7312025"/>
              <a:ext cx="914400" cy="319087"/>
            </a:xfrm>
            <a:custGeom>
              <a:avLst/>
              <a:gdLst>
                <a:gd name="T0" fmla="*/ 956 w 991"/>
                <a:gd name="T1" fmla="*/ 18 h 346"/>
                <a:gd name="T2" fmla="*/ 921 w 991"/>
                <a:gd name="T3" fmla="*/ 129 h 346"/>
                <a:gd name="T4" fmla="*/ 756 w 991"/>
                <a:gd name="T5" fmla="*/ 259 h 346"/>
                <a:gd name="T6" fmla="*/ 496 w 991"/>
                <a:gd name="T7" fmla="*/ 310 h 346"/>
                <a:gd name="T8" fmla="*/ 167 w 991"/>
                <a:gd name="T9" fmla="*/ 222 h 346"/>
                <a:gd name="T10" fmla="*/ 70 w 991"/>
                <a:gd name="T11" fmla="*/ 129 h 346"/>
                <a:gd name="T12" fmla="*/ 35 w 991"/>
                <a:gd name="T13" fmla="*/ 18 h 346"/>
                <a:gd name="T14" fmla="*/ 17 w 991"/>
                <a:gd name="T15" fmla="*/ 0 h 346"/>
                <a:gd name="T16" fmla="*/ 0 w 991"/>
                <a:gd name="T17" fmla="*/ 18 h 346"/>
                <a:gd name="T18" fmla="*/ 40 w 991"/>
                <a:gd name="T19" fmla="*/ 148 h 346"/>
                <a:gd name="T20" fmla="*/ 221 w 991"/>
                <a:gd name="T21" fmla="*/ 291 h 346"/>
                <a:gd name="T22" fmla="*/ 496 w 991"/>
                <a:gd name="T23" fmla="*/ 346 h 346"/>
                <a:gd name="T24" fmla="*/ 843 w 991"/>
                <a:gd name="T25" fmla="*/ 252 h 346"/>
                <a:gd name="T26" fmla="*/ 951 w 991"/>
                <a:gd name="T27" fmla="*/ 148 h 346"/>
                <a:gd name="T28" fmla="*/ 991 w 991"/>
                <a:gd name="T29" fmla="*/ 18 h 346"/>
                <a:gd name="T30" fmla="*/ 974 w 991"/>
                <a:gd name="T31" fmla="*/ 0 h 346"/>
                <a:gd name="T32" fmla="*/ 956 w 991"/>
                <a:gd name="T33"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1" h="346">
                  <a:moveTo>
                    <a:pt x="956" y="18"/>
                  </a:moveTo>
                  <a:cubicBezTo>
                    <a:pt x="956" y="57"/>
                    <a:pt x="944" y="94"/>
                    <a:pt x="921" y="129"/>
                  </a:cubicBezTo>
                  <a:cubicBezTo>
                    <a:pt x="888" y="181"/>
                    <a:pt x="830" y="227"/>
                    <a:pt x="756" y="259"/>
                  </a:cubicBezTo>
                  <a:cubicBezTo>
                    <a:pt x="682" y="291"/>
                    <a:pt x="592" y="310"/>
                    <a:pt x="496" y="310"/>
                  </a:cubicBezTo>
                  <a:cubicBezTo>
                    <a:pt x="367" y="310"/>
                    <a:pt x="250" y="276"/>
                    <a:pt x="167" y="222"/>
                  </a:cubicBezTo>
                  <a:cubicBezTo>
                    <a:pt x="126" y="196"/>
                    <a:pt x="92" y="164"/>
                    <a:pt x="70" y="129"/>
                  </a:cubicBezTo>
                  <a:cubicBezTo>
                    <a:pt x="47" y="94"/>
                    <a:pt x="35" y="57"/>
                    <a:pt x="35" y="18"/>
                  </a:cubicBezTo>
                  <a:cubicBezTo>
                    <a:pt x="35" y="8"/>
                    <a:pt x="27" y="0"/>
                    <a:pt x="17" y="0"/>
                  </a:cubicBezTo>
                  <a:cubicBezTo>
                    <a:pt x="8" y="0"/>
                    <a:pt x="0" y="8"/>
                    <a:pt x="0" y="18"/>
                  </a:cubicBezTo>
                  <a:cubicBezTo>
                    <a:pt x="0" y="65"/>
                    <a:pt x="14" y="109"/>
                    <a:pt x="40" y="148"/>
                  </a:cubicBezTo>
                  <a:cubicBezTo>
                    <a:pt x="79" y="208"/>
                    <a:pt x="142" y="257"/>
                    <a:pt x="221" y="291"/>
                  </a:cubicBezTo>
                  <a:cubicBezTo>
                    <a:pt x="300" y="326"/>
                    <a:pt x="394" y="346"/>
                    <a:pt x="496" y="346"/>
                  </a:cubicBezTo>
                  <a:cubicBezTo>
                    <a:pt x="631" y="346"/>
                    <a:pt x="753" y="310"/>
                    <a:pt x="843" y="252"/>
                  </a:cubicBezTo>
                  <a:cubicBezTo>
                    <a:pt x="888" y="223"/>
                    <a:pt x="925" y="188"/>
                    <a:pt x="951" y="148"/>
                  </a:cubicBezTo>
                  <a:cubicBezTo>
                    <a:pt x="977" y="109"/>
                    <a:pt x="991" y="65"/>
                    <a:pt x="991" y="18"/>
                  </a:cubicBezTo>
                  <a:cubicBezTo>
                    <a:pt x="991" y="8"/>
                    <a:pt x="984" y="0"/>
                    <a:pt x="974" y="0"/>
                  </a:cubicBezTo>
                  <a:cubicBezTo>
                    <a:pt x="964" y="0"/>
                    <a:pt x="956" y="8"/>
                    <a:pt x="956"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Oval 56"/>
            <p:cNvSpPr>
              <a:spLocks noChangeArrowheads="1"/>
            </p:cNvSpPr>
            <p:nvPr/>
          </p:nvSpPr>
          <p:spPr bwMode="auto">
            <a:xfrm>
              <a:off x="5807075" y="6484938"/>
              <a:ext cx="614363" cy="6905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57"/>
            <p:cNvSpPr/>
            <p:nvPr/>
          </p:nvSpPr>
          <p:spPr bwMode="auto">
            <a:xfrm>
              <a:off x="5970587" y="6786563"/>
              <a:ext cx="282575" cy="88900"/>
            </a:xfrm>
            <a:custGeom>
              <a:avLst/>
              <a:gdLst>
                <a:gd name="T0" fmla="*/ 0 w 306"/>
                <a:gd name="T1" fmla="*/ 97 h 97"/>
                <a:gd name="T2" fmla="*/ 144 w 306"/>
                <a:gd name="T3" fmla="*/ 1 h 97"/>
                <a:gd name="T4" fmla="*/ 306 w 306"/>
                <a:gd name="T5" fmla="*/ 97 h 97"/>
                <a:gd name="T6" fmla="*/ 0 w 306"/>
                <a:gd name="T7" fmla="*/ 97 h 97"/>
              </a:gdLst>
              <a:ahLst/>
              <a:cxnLst>
                <a:cxn ang="0">
                  <a:pos x="T0" y="T1"/>
                </a:cxn>
                <a:cxn ang="0">
                  <a:pos x="T2" y="T3"/>
                </a:cxn>
                <a:cxn ang="0">
                  <a:pos x="T4" y="T5"/>
                </a:cxn>
                <a:cxn ang="0">
                  <a:pos x="T6" y="T7"/>
                </a:cxn>
              </a:cxnLst>
              <a:rect l="0" t="0" r="r" b="b"/>
              <a:pathLst>
                <a:path w="306" h="97">
                  <a:moveTo>
                    <a:pt x="0" y="97"/>
                  </a:moveTo>
                  <a:cubicBezTo>
                    <a:pt x="0" y="97"/>
                    <a:pt x="101" y="2"/>
                    <a:pt x="144" y="1"/>
                  </a:cubicBezTo>
                  <a:cubicBezTo>
                    <a:pt x="191" y="0"/>
                    <a:pt x="306" y="97"/>
                    <a:pt x="306" y="97"/>
                  </a:cubicBezTo>
                  <a:lnTo>
                    <a:pt x="0" y="97"/>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58"/>
            <p:cNvSpPr/>
            <p:nvPr/>
          </p:nvSpPr>
          <p:spPr bwMode="auto">
            <a:xfrm>
              <a:off x="6018212" y="6877050"/>
              <a:ext cx="192088" cy="60325"/>
            </a:xfrm>
            <a:custGeom>
              <a:avLst/>
              <a:gdLst>
                <a:gd name="T0" fmla="*/ 0 w 208"/>
                <a:gd name="T1" fmla="*/ 0 h 66"/>
                <a:gd name="T2" fmla="*/ 98 w 208"/>
                <a:gd name="T3" fmla="*/ 65 h 66"/>
                <a:gd name="T4" fmla="*/ 208 w 208"/>
                <a:gd name="T5" fmla="*/ 0 h 66"/>
                <a:gd name="T6" fmla="*/ 0 w 208"/>
                <a:gd name="T7" fmla="*/ 0 h 66"/>
              </a:gdLst>
              <a:ahLst/>
              <a:cxnLst>
                <a:cxn ang="0">
                  <a:pos x="T0" y="T1"/>
                </a:cxn>
                <a:cxn ang="0">
                  <a:pos x="T2" y="T3"/>
                </a:cxn>
                <a:cxn ang="0">
                  <a:pos x="T4" y="T5"/>
                </a:cxn>
                <a:cxn ang="0">
                  <a:pos x="T6" y="T7"/>
                </a:cxn>
              </a:cxnLst>
              <a:rect l="0" t="0" r="r" b="b"/>
              <a:pathLst>
                <a:path w="208" h="66">
                  <a:moveTo>
                    <a:pt x="0" y="0"/>
                  </a:moveTo>
                  <a:cubicBezTo>
                    <a:pt x="0" y="0"/>
                    <a:pt x="68" y="64"/>
                    <a:pt x="98" y="65"/>
                  </a:cubicBezTo>
                  <a:cubicBezTo>
                    <a:pt x="130" y="66"/>
                    <a:pt x="208" y="0"/>
                    <a:pt x="20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Oval 59"/>
            <p:cNvSpPr>
              <a:spLocks noChangeArrowheads="1"/>
            </p:cNvSpPr>
            <p:nvPr/>
          </p:nvSpPr>
          <p:spPr bwMode="auto">
            <a:xfrm>
              <a:off x="5888037" y="6745288"/>
              <a:ext cx="82550" cy="841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Oval 60"/>
            <p:cNvSpPr>
              <a:spLocks noChangeArrowheads="1"/>
            </p:cNvSpPr>
            <p:nvPr/>
          </p:nvSpPr>
          <p:spPr bwMode="auto">
            <a:xfrm>
              <a:off x="6221412" y="6742113"/>
              <a:ext cx="82550" cy="82550"/>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61"/>
            <p:cNvSpPr/>
            <p:nvPr/>
          </p:nvSpPr>
          <p:spPr bwMode="auto">
            <a:xfrm>
              <a:off x="6462712" y="7019925"/>
              <a:ext cx="182563" cy="309562"/>
            </a:xfrm>
            <a:custGeom>
              <a:avLst/>
              <a:gdLst>
                <a:gd name="T0" fmla="*/ 177 w 197"/>
                <a:gd name="T1" fmla="*/ 149 h 334"/>
                <a:gd name="T2" fmla="*/ 134 w 197"/>
                <a:gd name="T3" fmla="*/ 324 h 334"/>
                <a:gd name="T4" fmla="*/ 20 w 197"/>
                <a:gd name="T5" fmla="*/ 185 h 334"/>
                <a:gd name="T6" fmla="*/ 63 w 197"/>
                <a:gd name="T7" fmla="*/ 10 h 334"/>
                <a:gd name="T8" fmla="*/ 177 w 197"/>
                <a:gd name="T9" fmla="*/ 149 h 334"/>
              </a:gdLst>
              <a:ahLst/>
              <a:cxnLst>
                <a:cxn ang="0">
                  <a:pos x="T0" y="T1"/>
                </a:cxn>
                <a:cxn ang="0">
                  <a:pos x="T2" y="T3"/>
                </a:cxn>
                <a:cxn ang="0">
                  <a:pos x="T4" y="T5"/>
                </a:cxn>
                <a:cxn ang="0">
                  <a:pos x="T6" y="T7"/>
                </a:cxn>
                <a:cxn ang="0">
                  <a:pos x="T8" y="T9"/>
                </a:cxn>
              </a:cxnLst>
              <a:rect l="0" t="0" r="r" b="b"/>
              <a:pathLst>
                <a:path w="197" h="334">
                  <a:moveTo>
                    <a:pt x="177" y="149"/>
                  </a:moveTo>
                  <a:cubicBezTo>
                    <a:pt x="197" y="236"/>
                    <a:pt x="177" y="315"/>
                    <a:pt x="134" y="324"/>
                  </a:cubicBezTo>
                  <a:cubicBezTo>
                    <a:pt x="90" y="334"/>
                    <a:pt x="39" y="271"/>
                    <a:pt x="20" y="185"/>
                  </a:cubicBezTo>
                  <a:cubicBezTo>
                    <a:pt x="0" y="98"/>
                    <a:pt x="20" y="19"/>
                    <a:pt x="63" y="10"/>
                  </a:cubicBezTo>
                  <a:cubicBezTo>
                    <a:pt x="107" y="0"/>
                    <a:pt x="158" y="62"/>
                    <a:pt x="177" y="149"/>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62"/>
            <p:cNvSpPr/>
            <p:nvPr/>
          </p:nvSpPr>
          <p:spPr bwMode="auto">
            <a:xfrm>
              <a:off x="5767387" y="6421438"/>
              <a:ext cx="641350" cy="339725"/>
            </a:xfrm>
            <a:custGeom>
              <a:avLst/>
              <a:gdLst>
                <a:gd name="T0" fmla="*/ 41 w 695"/>
                <a:gd name="T1" fmla="*/ 347 h 368"/>
                <a:gd name="T2" fmla="*/ 131 w 695"/>
                <a:gd name="T3" fmla="*/ 131 h 368"/>
                <a:gd name="T4" fmla="*/ 348 w 695"/>
                <a:gd name="T5" fmla="*/ 41 h 368"/>
                <a:gd name="T6" fmla="*/ 564 w 695"/>
                <a:gd name="T7" fmla="*/ 131 h 368"/>
                <a:gd name="T8" fmla="*/ 654 w 695"/>
                <a:gd name="T9" fmla="*/ 347 h 368"/>
                <a:gd name="T10" fmla="*/ 674 w 695"/>
                <a:gd name="T11" fmla="*/ 368 h 368"/>
                <a:gd name="T12" fmla="*/ 695 w 695"/>
                <a:gd name="T13" fmla="*/ 347 h 368"/>
                <a:gd name="T14" fmla="*/ 593 w 695"/>
                <a:gd name="T15" fmla="*/ 102 h 368"/>
                <a:gd name="T16" fmla="*/ 348 w 695"/>
                <a:gd name="T17" fmla="*/ 0 h 368"/>
                <a:gd name="T18" fmla="*/ 102 w 695"/>
                <a:gd name="T19" fmla="*/ 102 h 368"/>
                <a:gd name="T20" fmla="*/ 0 w 695"/>
                <a:gd name="T21" fmla="*/ 347 h 368"/>
                <a:gd name="T22" fmla="*/ 21 w 695"/>
                <a:gd name="T23" fmla="*/ 368 h 368"/>
                <a:gd name="T24" fmla="*/ 41 w 695"/>
                <a:gd name="T25" fmla="*/ 34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368">
                  <a:moveTo>
                    <a:pt x="41" y="347"/>
                  </a:moveTo>
                  <a:cubicBezTo>
                    <a:pt x="41" y="263"/>
                    <a:pt x="76" y="186"/>
                    <a:pt x="131" y="131"/>
                  </a:cubicBezTo>
                  <a:cubicBezTo>
                    <a:pt x="187" y="75"/>
                    <a:pt x="263" y="41"/>
                    <a:pt x="348" y="41"/>
                  </a:cubicBezTo>
                  <a:cubicBezTo>
                    <a:pt x="432" y="41"/>
                    <a:pt x="509" y="75"/>
                    <a:pt x="564" y="131"/>
                  </a:cubicBezTo>
                  <a:cubicBezTo>
                    <a:pt x="619" y="186"/>
                    <a:pt x="654" y="263"/>
                    <a:pt x="654" y="347"/>
                  </a:cubicBezTo>
                  <a:cubicBezTo>
                    <a:pt x="654" y="359"/>
                    <a:pt x="663" y="368"/>
                    <a:pt x="674" y="368"/>
                  </a:cubicBezTo>
                  <a:cubicBezTo>
                    <a:pt x="686" y="368"/>
                    <a:pt x="695" y="359"/>
                    <a:pt x="695" y="347"/>
                  </a:cubicBezTo>
                  <a:cubicBezTo>
                    <a:pt x="695" y="251"/>
                    <a:pt x="656" y="164"/>
                    <a:pt x="593" y="102"/>
                  </a:cubicBezTo>
                  <a:cubicBezTo>
                    <a:pt x="530" y="39"/>
                    <a:pt x="443" y="0"/>
                    <a:pt x="348" y="0"/>
                  </a:cubicBezTo>
                  <a:cubicBezTo>
                    <a:pt x="252" y="0"/>
                    <a:pt x="165" y="39"/>
                    <a:pt x="102" y="102"/>
                  </a:cubicBezTo>
                  <a:cubicBezTo>
                    <a:pt x="39" y="164"/>
                    <a:pt x="0" y="251"/>
                    <a:pt x="0" y="347"/>
                  </a:cubicBezTo>
                  <a:cubicBezTo>
                    <a:pt x="0" y="359"/>
                    <a:pt x="9" y="368"/>
                    <a:pt x="21" y="368"/>
                  </a:cubicBezTo>
                  <a:cubicBezTo>
                    <a:pt x="32" y="368"/>
                    <a:pt x="41" y="359"/>
                    <a:pt x="41" y="34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63"/>
            <p:cNvSpPr/>
            <p:nvPr/>
          </p:nvSpPr>
          <p:spPr bwMode="auto">
            <a:xfrm>
              <a:off x="5673725" y="6762750"/>
              <a:ext cx="139700" cy="274637"/>
            </a:xfrm>
            <a:custGeom>
              <a:avLst/>
              <a:gdLst>
                <a:gd name="T0" fmla="*/ 87 w 150"/>
                <a:gd name="T1" fmla="*/ 20 h 297"/>
                <a:gd name="T2" fmla="*/ 87 w 150"/>
                <a:gd name="T3" fmla="*/ 29 h 297"/>
                <a:gd name="T4" fmla="*/ 90 w 150"/>
                <a:gd name="T5" fmla="*/ 94 h 297"/>
                <a:gd name="T6" fmla="*/ 108 w 150"/>
                <a:gd name="T7" fmla="*/ 192 h 297"/>
                <a:gd name="T8" fmla="*/ 128 w 150"/>
                <a:gd name="T9" fmla="*/ 186 h 297"/>
                <a:gd name="T10" fmla="*/ 113 w 150"/>
                <a:gd name="T11" fmla="*/ 171 h 297"/>
                <a:gd name="T12" fmla="*/ 35 w 150"/>
                <a:gd name="T13" fmla="*/ 241 h 297"/>
                <a:gd name="T14" fmla="*/ 18 w 150"/>
                <a:gd name="T15" fmla="*/ 253 h 297"/>
                <a:gd name="T16" fmla="*/ 15 w 150"/>
                <a:gd name="T17" fmla="*/ 254 h 297"/>
                <a:gd name="T18" fmla="*/ 15 w 150"/>
                <a:gd name="T19" fmla="*/ 255 h 297"/>
                <a:gd name="T20" fmla="*/ 19 w 150"/>
                <a:gd name="T21" fmla="*/ 264 h 297"/>
                <a:gd name="T22" fmla="*/ 15 w 150"/>
                <a:gd name="T23" fmla="*/ 254 h 297"/>
                <a:gd name="T24" fmla="*/ 15 w 150"/>
                <a:gd name="T25" fmla="*/ 255 h 297"/>
                <a:gd name="T26" fmla="*/ 19 w 150"/>
                <a:gd name="T27" fmla="*/ 264 h 297"/>
                <a:gd name="T28" fmla="*/ 15 w 150"/>
                <a:gd name="T29" fmla="*/ 254 h 297"/>
                <a:gd name="T30" fmla="*/ 4 w 150"/>
                <a:gd name="T31" fmla="*/ 282 h 297"/>
                <a:gd name="T32" fmla="*/ 31 w 150"/>
                <a:gd name="T33" fmla="*/ 292 h 297"/>
                <a:gd name="T34" fmla="*/ 59 w 150"/>
                <a:gd name="T35" fmla="*/ 275 h 297"/>
                <a:gd name="T36" fmla="*/ 142 w 150"/>
                <a:gd name="T37" fmla="*/ 201 h 297"/>
                <a:gd name="T38" fmla="*/ 148 w 150"/>
                <a:gd name="T39" fmla="*/ 180 h 297"/>
                <a:gd name="T40" fmla="*/ 131 w 150"/>
                <a:gd name="T41" fmla="*/ 90 h 297"/>
                <a:gd name="T42" fmla="*/ 128 w 150"/>
                <a:gd name="T43" fmla="*/ 29 h 297"/>
                <a:gd name="T44" fmla="*/ 128 w 150"/>
                <a:gd name="T45" fmla="*/ 23 h 297"/>
                <a:gd name="T46" fmla="*/ 128 w 150"/>
                <a:gd name="T47" fmla="*/ 22 h 297"/>
                <a:gd name="T48" fmla="*/ 128 w 150"/>
                <a:gd name="T49" fmla="*/ 22 h 297"/>
                <a:gd name="T50" fmla="*/ 128 w 150"/>
                <a:gd name="T51" fmla="*/ 22 h 297"/>
                <a:gd name="T52" fmla="*/ 127 w 150"/>
                <a:gd name="T53" fmla="*/ 22 h 297"/>
                <a:gd name="T54" fmla="*/ 128 w 150"/>
                <a:gd name="T55" fmla="*/ 22 h 297"/>
                <a:gd name="T56" fmla="*/ 128 w 150"/>
                <a:gd name="T57" fmla="*/ 22 h 297"/>
                <a:gd name="T58" fmla="*/ 127 w 150"/>
                <a:gd name="T59" fmla="*/ 22 h 297"/>
                <a:gd name="T60" fmla="*/ 128 w 150"/>
                <a:gd name="T61" fmla="*/ 22 h 297"/>
                <a:gd name="T62" fmla="*/ 108 w 150"/>
                <a:gd name="T63" fmla="*/ 0 h 297"/>
                <a:gd name="T64" fmla="*/ 87 w 150"/>
                <a:gd name="T65" fmla="*/ 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97">
                  <a:moveTo>
                    <a:pt x="87" y="20"/>
                  </a:moveTo>
                  <a:cubicBezTo>
                    <a:pt x="87" y="20"/>
                    <a:pt x="87" y="24"/>
                    <a:pt x="87" y="29"/>
                  </a:cubicBezTo>
                  <a:cubicBezTo>
                    <a:pt x="87" y="41"/>
                    <a:pt x="87" y="65"/>
                    <a:pt x="90" y="94"/>
                  </a:cubicBezTo>
                  <a:cubicBezTo>
                    <a:pt x="93" y="123"/>
                    <a:pt x="98" y="157"/>
                    <a:pt x="108" y="192"/>
                  </a:cubicBezTo>
                  <a:cubicBezTo>
                    <a:pt x="128" y="186"/>
                    <a:pt x="128" y="186"/>
                    <a:pt x="128" y="186"/>
                  </a:cubicBezTo>
                  <a:cubicBezTo>
                    <a:pt x="113" y="171"/>
                    <a:pt x="113" y="171"/>
                    <a:pt x="113" y="171"/>
                  </a:cubicBezTo>
                  <a:cubicBezTo>
                    <a:pt x="76" y="209"/>
                    <a:pt x="50" y="230"/>
                    <a:pt x="35" y="241"/>
                  </a:cubicBezTo>
                  <a:cubicBezTo>
                    <a:pt x="27" y="247"/>
                    <a:pt x="21" y="251"/>
                    <a:pt x="18" y="253"/>
                  </a:cubicBezTo>
                  <a:cubicBezTo>
                    <a:pt x="17" y="254"/>
                    <a:pt x="16" y="254"/>
                    <a:pt x="15" y="254"/>
                  </a:cubicBezTo>
                  <a:cubicBezTo>
                    <a:pt x="15" y="255"/>
                    <a:pt x="15" y="255"/>
                    <a:pt x="15" y="255"/>
                  </a:cubicBezTo>
                  <a:cubicBezTo>
                    <a:pt x="19" y="264"/>
                    <a:pt x="19" y="264"/>
                    <a:pt x="19" y="264"/>
                  </a:cubicBezTo>
                  <a:cubicBezTo>
                    <a:pt x="15" y="254"/>
                    <a:pt x="15" y="254"/>
                    <a:pt x="15" y="254"/>
                  </a:cubicBezTo>
                  <a:cubicBezTo>
                    <a:pt x="15" y="255"/>
                    <a:pt x="15" y="255"/>
                    <a:pt x="15" y="255"/>
                  </a:cubicBezTo>
                  <a:cubicBezTo>
                    <a:pt x="19" y="264"/>
                    <a:pt x="19" y="264"/>
                    <a:pt x="19" y="264"/>
                  </a:cubicBezTo>
                  <a:cubicBezTo>
                    <a:pt x="15" y="254"/>
                    <a:pt x="15" y="254"/>
                    <a:pt x="15" y="254"/>
                  </a:cubicBezTo>
                  <a:cubicBezTo>
                    <a:pt x="5" y="259"/>
                    <a:pt x="0" y="271"/>
                    <a:pt x="4" y="282"/>
                  </a:cubicBezTo>
                  <a:cubicBezTo>
                    <a:pt x="9" y="292"/>
                    <a:pt x="21" y="297"/>
                    <a:pt x="31" y="292"/>
                  </a:cubicBezTo>
                  <a:cubicBezTo>
                    <a:pt x="33" y="292"/>
                    <a:pt x="42" y="288"/>
                    <a:pt x="59" y="275"/>
                  </a:cubicBezTo>
                  <a:cubicBezTo>
                    <a:pt x="77" y="261"/>
                    <a:pt x="104" y="239"/>
                    <a:pt x="142" y="201"/>
                  </a:cubicBezTo>
                  <a:cubicBezTo>
                    <a:pt x="148" y="196"/>
                    <a:pt x="150" y="188"/>
                    <a:pt x="148" y="180"/>
                  </a:cubicBezTo>
                  <a:cubicBezTo>
                    <a:pt x="139" y="149"/>
                    <a:pt x="134" y="117"/>
                    <a:pt x="131" y="90"/>
                  </a:cubicBezTo>
                  <a:cubicBezTo>
                    <a:pt x="128" y="63"/>
                    <a:pt x="128" y="40"/>
                    <a:pt x="128" y="29"/>
                  </a:cubicBezTo>
                  <a:cubicBezTo>
                    <a:pt x="128" y="27"/>
                    <a:pt x="128" y="25"/>
                    <a:pt x="128" y="23"/>
                  </a:cubicBezTo>
                  <a:cubicBezTo>
                    <a:pt x="128" y="23"/>
                    <a:pt x="128" y="22"/>
                    <a:pt x="128" y="22"/>
                  </a:cubicBezTo>
                  <a:cubicBezTo>
                    <a:pt x="128" y="22"/>
                    <a:pt x="128" y="22"/>
                    <a:pt x="128" y="22"/>
                  </a:cubicBezTo>
                  <a:cubicBezTo>
                    <a:pt x="128" y="22"/>
                    <a:pt x="128" y="22"/>
                    <a:pt x="128" y="22"/>
                  </a:cubicBezTo>
                  <a:cubicBezTo>
                    <a:pt x="127" y="22"/>
                    <a:pt x="127" y="22"/>
                    <a:pt x="127" y="22"/>
                  </a:cubicBezTo>
                  <a:cubicBezTo>
                    <a:pt x="128" y="22"/>
                    <a:pt x="128" y="22"/>
                    <a:pt x="128" y="22"/>
                  </a:cubicBezTo>
                  <a:cubicBezTo>
                    <a:pt x="128" y="22"/>
                    <a:pt x="128" y="22"/>
                    <a:pt x="128" y="22"/>
                  </a:cubicBezTo>
                  <a:cubicBezTo>
                    <a:pt x="127" y="22"/>
                    <a:pt x="127" y="22"/>
                    <a:pt x="127" y="22"/>
                  </a:cubicBezTo>
                  <a:cubicBezTo>
                    <a:pt x="128" y="22"/>
                    <a:pt x="128" y="22"/>
                    <a:pt x="128" y="22"/>
                  </a:cubicBezTo>
                  <a:cubicBezTo>
                    <a:pt x="128" y="10"/>
                    <a:pt x="119" y="1"/>
                    <a:pt x="108" y="0"/>
                  </a:cubicBezTo>
                  <a:cubicBezTo>
                    <a:pt x="97" y="0"/>
                    <a:pt x="87" y="9"/>
                    <a:pt x="87"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64"/>
            <p:cNvSpPr/>
            <p:nvPr/>
          </p:nvSpPr>
          <p:spPr bwMode="auto">
            <a:xfrm>
              <a:off x="5584825" y="6981825"/>
              <a:ext cx="171450" cy="307975"/>
            </a:xfrm>
            <a:custGeom>
              <a:avLst/>
              <a:gdLst>
                <a:gd name="T0" fmla="*/ 173 w 186"/>
                <a:gd name="T1" fmla="*/ 179 h 333"/>
                <a:gd name="T2" fmla="*/ 69 w 186"/>
                <a:gd name="T3" fmla="*/ 326 h 333"/>
                <a:gd name="T4" fmla="*/ 13 w 186"/>
                <a:gd name="T5" fmla="*/ 154 h 333"/>
                <a:gd name="T6" fmla="*/ 117 w 186"/>
                <a:gd name="T7" fmla="*/ 7 h 333"/>
                <a:gd name="T8" fmla="*/ 173 w 186"/>
                <a:gd name="T9" fmla="*/ 179 h 333"/>
              </a:gdLst>
              <a:ahLst/>
              <a:cxnLst>
                <a:cxn ang="0">
                  <a:pos x="T0" y="T1"/>
                </a:cxn>
                <a:cxn ang="0">
                  <a:pos x="T2" y="T3"/>
                </a:cxn>
                <a:cxn ang="0">
                  <a:pos x="T4" y="T5"/>
                </a:cxn>
                <a:cxn ang="0">
                  <a:pos x="T6" y="T7"/>
                </a:cxn>
                <a:cxn ang="0">
                  <a:pos x="T8" y="T9"/>
                </a:cxn>
              </a:cxnLst>
              <a:rect l="0" t="0" r="r" b="b"/>
              <a:pathLst>
                <a:path w="186" h="333">
                  <a:moveTo>
                    <a:pt x="173" y="179"/>
                  </a:moveTo>
                  <a:cubicBezTo>
                    <a:pt x="159" y="267"/>
                    <a:pt x="113" y="333"/>
                    <a:pt x="69" y="326"/>
                  </a:cubicBezTo>
                  <a:cubicBezTo>
                    <a:pt x="25" y="319"/>
                    <a:pt x="0" y="242"/>
                    <a:pt x="13" y="154"/>
                  </a:cubicBezTo>
                  <a:cubicBezTo>
                    <a:pt x="27" y="66"/>
                    <a:pt x="73" y="0"/>
                    <a:pt x="117" y="7"/>
                  </a:cubicBezTo>
                  <a:cubicBezTo>
                    <a:pt x="161" y="14"/>
                    <a:pt x="186" y="91"/>
                    <a:pt x="173" y="179"/>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65"/>
            <p:cNvSpPr/>
            <p:nvPr/>
          </p:nvSpPr>
          <p:spPr bwMode="auto">
            <a:xfrm>
              <a:off x="5545137" y="6959600"/>
              <a:ext cx="138113" cy="334962"/>
            </a:xfrm>
            <a:custGeom>
              <a:avLst/>
              <a:gdLst>
                <a:gd name="T0" fmla="*/ 82 w 149"/>
                <a:gd name="T1" fmla="*/ 319 h 361"/>
                <a:gd name="T2" fmla="*/ 75 w 149"/>
                <a:gd name="T3" fmla="*/ 317 h 361"/>
                <a:gd name="T4" fmla="*/ 62 w 149"/>
                <a:gd name="T5" fmla="*/ 306 h 361"/>
                <a:gd name="T6" fmla="*/ 46 w 149"/>
                <a:gd name="T7" fmla="*/ 270 h 361"/>
                <a:gd name="T8" fmla="*/ 40 w 149"/>
                <a:gd name="T9" fmla="*/ 215 h 361"/>
                <a:gd name="T10" fmla="*/ 43 w 149"/>
                <a:gd name="T11" fmla="*/ 171 h 361"/>
                <a:gd name="T12" fmla="*/ 78 w 149"/>
                <a:gd name="T13" fmla="*/ 73 h 361"/>
                <a:gd name="T14" fmla="*/ 102 w 149"/>
                <a:gd name="T15" fmla="*/ 47 h 361"/>
                <a:gd name="T16" fmla="*/ 112 w 149"/>
                <a:gd name="T17" fmla="*/ 41 h 361"/>
                <a:gd name="T18" fmla="*/ 121 w 149"/>
                <a:gd name="T19" fmla="*/ 40 h 361"/>
                <a:gd name="T20" fmla="*/ 124 w 149"/>
                <a:gd name="T21" fmla="*/ 40 h 361"/>
                <a:gd name="T22" fmla="*/ 147 w 149"/>
                <a:gd name="T23" fmla="*/ 23 h 361"/>
                <a:gd name="T24" fmla="*/ 130 w 149"/>
                <a:gd name="T25" fmla="*/ 1 h 361"/>
                <a:gd name="T26" fmla="*/ 121 w 149"/>
                <a:gd name="T27" fmla="*/ 0 h 361"/>
                <a:gd name="T28" fmla="*/ 99 w 149"/>
                <a:gd name="T29" fmla="*/ 4 h 361"/>
                <a:gd name="T30" fmla="*/ 65 w 149"/>
                <a:gd name="T31" fmla="*/ 26 h 361"/>
                <a:gd name="T32" fmla="*/ 26 w 149"/>
                <a:gd name="T33" fmla="*/ 85 h 361"/>
                <a:gd name="T34" fmla="*/ 4 w 149"/>
                <a:gd name="T35" fmla="*/ 165 h 361"/>
                <a:gd name="T36" fmla="*/ 0 w 149"/>
                <a:gd name="T37" fmla="*/ 215 h 361"/>
                <a:gd name="T38" fmla="*/ 18 w 149"/>
                <a:gd name="T39" fmla="*/ 308 h 361"/>
                <a:gd name="T40" fmla="*/ 41 w 149"/>
                <a:gd name="T41" fmla="*/ 341 h 361"/>
                <a:gd name="T42" fmla="*/ 57 w 149"/>
                <a:gd name="T43" fmla="*/ 353 h 361"/>
                <a:gd name="T44" fmla="*/ 76 w 149"/>
                <a:gd name="T45" fmla="*/ 359 h 361"/>
                <a:gd name="T46" fmla="*/ 98 w 149"/>
                <a:gd name="T47" fmla="*/ 342 h 361"/>
                <a:gd name="T48" fmla="*/ 82 w 149"/>
                <a:gd name="T49" fmla="*/ 31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361">
                  <a:moveTo>
                    <a:pt x="82" y="319"/>
                  </a:moveTo>
                  <a:cubicBezTo>
                    <a:pt x="79" y="319"/>
                    <a:pt x="77" y="318"/>
                    <a:pt x="75" y="317"/>
                  </a:cubicBezTo>
                  <a:cubicBezTo>
                    <a:pt x="71" y="315"/>
                    <a:pt x="67" y="312"/>
                    <a:pt x="62" y="306"/>
                  </a:cubicBezTo>
                  <a:cubicBezTo>
                    <a:pt x="56" y="298"/>
                    <a:pt x="50" y="285"/>
                    <a:pt x="46" y="270"/>
                  </a:cubicBezTo>
                  <a:cubicBezTo>
                    <a:pt x="42" y="254"/>
                    <a:pt x="40" y="235"/>
                    <a:pt x="40" y="215"/>
                  </a:cubicBezTo>
                  <a:cubicBezTo>
                    <a:pt x="40" y="201"/>
                    <a:pt x="41" y="186"/>
                    <a:pt x="43" y="171"/>
                  </a:cubicBezTo>
                  <a:cubicBezTo>
                    <a:pt x="49" y="131"/>
                    <a:pt x="62" y="97"/>
                    <a:pt x="78" y="73"/>
                  </a:cubicBezTo>
                  <a:cubicBezTo>
                    <a:pt x="86" y="62"/>
                    <a:pt x="94" y="53"/>
                    <a:pt x="102" y="47"/>
                  </a:cubicBezTo>
                  <a:cubicBezTo>
                    <a:pt x="105" y="44"/>
                    <a:pt x="109" y="43"/>
                    <a:pt x="112" y="41"/>
                  </a:cubicBezTo>
                  <a:cubicBezTo>
                    <a:pt x="115" y="40"/>
                    <a:pt x="118" y="40"/>
                    <a:pt x="121" y="40"/>
                  </a:cubicBezTo>
                  <a:cubicBezTo>
                    <a:pt x="122" y="40"/>
                    <a:pt x="123" y="40"/>
                    <a:pt x="124" y="40"/>
                  </a:cubicBezTo>
                  <a:cubicBezTo>
                    <a:pt x="135" y="42"/>
                    <a:pt x="145" y="34"/>
                    <a:pt x="147" y="23"/>
                  </a:cubicBezTo>
                  <a:cubicBezTo>
                    <a:pt x="149" y="12"/>
                    <a:pt x="141" y="2"/>
                    <a:pt x="130" y="1"/>
                  </a:cubicBezTo>
                  <a:cubicBezTo>
                    <a:pt x="127" y="0"/>
                    <a:pt x="124" y="0"/>
                    <a:pt x="121" y="0"/>
                  </a:cubicBezTo>
                  <a:cubicBezTo>
                    <a:pt x="113" y="0"/>
                    <a:pt x="106" y="1"/>
                    <a:pt x="99" y="4"/>
                  </a:cubicBezTo>
                  <a:cubicBezTo>
                    <a:pt x="86" y="9"/>
                    <a:pt x="75" y="16"/>
                    <a:pt x="65" y="26"/>
                  </a:cubicBezTo>
                  <a:cubicBezTo>
                    <a:pt x="50" y="42"/>
                    <a:pt x="37" y="61"/>
                    <a:pt x="26" y="85"/>
                  </a:cubicBezTo>
                  <a:cubicBezTo>
                    <a:pt x="16" y="108"/>
                    <a:pt x="8" y="135"/>
                    <a:pt x="4" y="165"/>
                  </a:cubicBezTo>
                  <a:cubicBezTo>
                    <a:pt x="1" y="182"/>
                    <a:pt x="0" y="199"/>
                    <a:pt x="0" y="215"/>
                  </a:cubicBezTo>
                  <a:cubicBezTo>
                    <a:pt x="0" y="250"/>
                    <a:pt x="6" y="283"/>
                    <a:pt x="18" y="308"/>
                  </a:cubicBezTo>
                  <a:cubicBezTo>
                    <a:pt x="24" y="321"/>
                    <a:pt x="31" y="332"/>
                    <a:pt x="41" y="341"/>
                  </a:cubicBezTo>
                  <a:cubicBezTo>
                    <a:pt x="46" y="346"/>
                    <a:pt x="51" y="350"/>
                    <a:pt x="57" y="353"/>
                  </a:cubicBezTo>
                  <a:cubicBezTo>
                    <a:pt x="63" y="356"/>
                    <a:pt x="69" y="358"/>
                    <a:pt x="76" y="359"/>
                  </a:cubicBezTo>
                  <a:cubicBezTo>
                    <a:pt x="87" y="361"/>
                    <a:pt x="97" y="353"/>
                    <a:pt x="98" y="342"/>
                  </a:cubicBezTo>
                  <a:cubicBezTo>
                    <a:pt x="100" y="331"/>
                    <a:pt x="93" y="321"/>
                    <a:pt x="82" y="3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Freeform 66"/>
            <p:cNvSpPr/>
            <p:nvPr/>
          </p:nvSpPr>
          <p:spPr bwMode="auto">
            <a:xfrm>
              <a:off x="6484937" y="7010400"/>
              <a:ext cx="122238" cy="336550"/>
            </a:xfrm>
            <a:custGeom>
              <a:avLst/>
              <a:gdLst>
                <a:gd name="T0" fmla="*/ 22 w 132"/>
                <a:gd name="T1" fmla="*/ 40 h 363"/>
                <a:gd name="T2" fmla="*/ 23 w 132"/>
                <a:gd name="T3" fmla="*/ 40 h 363"/>
                <a:gd name="T4" fmla="*/ 32 w 132"/>
                <a:gd name="T5" fmla="*/ 42 h 363"/>
                <a:gd name="T6" fmla="*/ 50 w 132"/>
                <a:gd name="T7" fmla="*/ 56 h 363"/>
                <a:gd name="T8" fmla="*/ 77 w 132"/>
                <a:gd name="T9" fmla="*/ 105 h 363"/>
                <a:gd name="T10" fmla="*/ 92 w 132"/>
                <a:gd name="T11" fmla="*/ 177 h 363"/>
                <a:gd name="T12" fmla="*/ 93 w 132"/>
                <a:gd name="T13" fmla="*/ 198 h 363"/>
                <a:gd name="T14" fmla="*/ 88 w 132"/>
                <a:gd name="T15" fmla="*/ 249 h 363"/>
                <a:gd name="T16" fmla="*/ 66 w 132"/>
                <a:gd name="T17" fmla="*/ 304 h 363"/>
                <a:gd name="T18" fmla="*/ 53 w 132"/>
                <a:gd name="T19" fmla="*/ 318 h 363"/>
                <a:gd name="T20" fmla="*/ 41 w 132"/>
                <a:gd name="T21" fmla="*/ 322 h 363"/>
                <a:gd name="T22" fmla="*/ 22 w 132"/>
                <a:gd name="T23" fmla="*/ 344 h 363"/>
                <a:gd name="T24" fmla="*/ 44 w 132"/>
                <a:gd name="T25" fmla="*/ 362 h 363"/>
                <a:gd name="T26" fmla="*/ 65 w 132"/>
                <a:gd name="T27" fmla="*/ 357 h 363"/>
                <a:gd name="T28" fmla="*/ 95 w 132"/>
                <a:gd name="T29" fmla="*/ 332 h 363"/>
                <a:gd name="T30" fmla="*/ 123 w 132"/>
                <a:gd name="T31" fmla="*/ 274 h 363"/>
                <a:gd name="T32" fmla="*/ 132 w 132"/>
                <a:gd name="T33" fmla="*/ 198 h 363"/>
                <a:gd name="T34" fmla="*/ 132 w 132"/>
                <a:gd name="T35" fmla="*/ 174 h 363"/>
                <a:gd name="T36" fmla="*/ 121 w 132"/>
                <a:gd name="T37" fmla="*/ 109 h 363"/>
                <a:gd name="T38" fmla="*/ 84 w 132"/>
                <a:gd name="T39" fmla="*/ 34 h 363"/>
                <a:gd name="T40" fmla="*/ 57 w 132"/>
                <a:gd name="T41" fmla="*/ 10 h 363"/>
                <a:gd name="T42" fmla="*/ 23 w 132"/>
                <a:gd name="T43" fmla="*/ 0 h 363"/>
                <a:gd name="T44" fmla="*/ 19 w 132"/>
                <a:gd name="T45" fmla="*/ 0 h 363"/>
                <a:gd name="T46" fmla="*/ 1 w 132"/>
                <a:gd name="T47" fmla="*/ 22 h 363"/>
                <a:gd name="T48" fmla="*/ 22 w 132"/>
                <a:gd name="T49"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363">
                  <a:moveTo>
                    <a:pt x="22" y="40"/>
                  </a:moveTo>
                  <a:cubicBezTo>
                    <a:pt x="22" y="40"/>
                    <a:pt x="23" y="40"/>
                    <a:pt x="23" y="40"/>
                  </a:cubicBezTo>
                  <a:cubicBezTo>
                    <a:pt x="26" y="40"/>
                    <a:pt x="29" y="41"/>
                    <a:pt x="32" y="42"/>
                  </a:cubicBezTo>
                  <a:cubicBezTo>
                    <a:pt x="37" y="44"/>
                    <a:pt x="44" y="49"/>
                    <a:pt x="50" y="56"/>
                  </a:cubicBezTo>
                  <a:cubicBezTo>
                    <a:pt x="60" y="67"/>
                    <a:pt x="70" y="84"/>
                    <a:pt x="77" y="105"/>
                  </a:cubicBezTo>
                  <a:cubicBezTo>
                    <a:pt x="85" y="125"/>
                    <a:pt x="90" y="150"/>
                    <a:pt x="92" y="177"/>
                  </a:cubicBezTo>
                  <a:cubicBezTo>
                    <a:pt x="92" y="184"/>
                    <a:pt x="93" y="191"/>
                    <a:pt x="93" y="198"/>
                  </a:cubicBezTo>
                  <a:cubicBezTo>
                    <a:pt x="93" y="216"/>
                    <a:pt x="91" y="234"/>
                    <a:pt x="88" y="249"/>
                  </a:cubicBezTo>
                  <a:cubicBezTo>
                    <a:pt x="83" y="273"/>
                    <a:pt x="75" y="292"/>
                    <a:pt x="66" y="304"/>
                  </a:cubicBezTo>
                  <a:cubicBezTo>
                    <a:pt x="62" y="311"/>
                    <a:pt x="57" y="315"/>
                    <a:pt x="53" y="318"/>
                  </a:cubicBezTo>
                  <a:cubicBezTo>
                    <a:pt x="49" y="321"/>
                    <a:pt x="45" y="322"/>
                    <a:pt x="41" y="322"/>
                  </a:cubicBezTo>
                  <a:cubicBezTo>
                    <a:pt x="30" y="323"/>
                    <a:pt x="22" y="333"/>
                    <a:pt x="22" y="344"/>
                  </a:cubicBezTo>
                  <a:cubicBezTo>
                    <a:pt x="23" y="355"/>
                    <a:pt x="33" y="363"/>
                    <a:pt x="44" y="362"/>
                  </a:cubicBezTo>
                  <a:cubicBezTo>
                    <a:pt x="51" y="362"/>
                    <a:pt x="58" y="360"/>
                    <a:pt x="65" y="357"/>
                  </a:cubicBezTo>
                  <a:cubicBezTo>
                    <a:pt x="77" y="351"/>
                    <a:pt x="87" y="343"/>
                    <a:pt x="95" y="332"/>
                  </a:cubicBezTo>
                  <a:cubicBezTo>
                    <a:pt x="107" y="317"/>
                    <a:pt x="117" y="297"/>
                    <a:pt x="123" y="274"/>
                  </a:cubicBezTo>
                  <a:cubicBezTo>
                    <a:pt x="129" y="251"/>
                    <a:pt x="132" y="225"/>
                    <a:pt x="132" y="198"/>
                  </a:cubicBezTo>
                  <a:cubicBezTo>
                    <a:pt x="132" y="190"/>
                    <a:pt x="132" y="182"/>
                    <a:pt x="132" y="174"/>
                  </a:cubicBezTo>
                  <a:cubicBezTo>
                    <a:pt x="130" y="151"/>
                    <a:pt x="126" y="130"/>
                    <a:pt x="121" y="109"/>
                  </a:cubicBezTo>
                  <a:cubicBezTo>
                    <a:pt x="112" y="79"/>
                    <a:pt x="100" y="53"/>
                    <a:pt x="84" y="34"/>
                  </a:cubicBezTo>
                  <a:cubicBezTo>
                    <a:pt x="76" y="24"/>
                    <a:pt x="67" y="16"/>
                    <a:pt x="57" y="10"/>
                  </a:cubicBezTo>
                  <a:cubicBezTo>
                    <a:pt x="47" y="4"/>
                    <a:pt x="35" y="0"/>
                    <a:pt x="23" y="0"/>
                  </a:cubicBezTo>
                  <a:cubicBezTo>
                    <a:pt x="22" y="0"/>
                    <a:pt x="20" y="0"/>
                    <a:pt x="19" y="0"/>
                  </a:cubicBezTo>
                  <a:cubicBezTo>
                    <a:pt x="8" y="1"/>
                    <a:pt x="0" y="11"/>
                    <a:pt x="1" y="22"/>
                  </a:cubicBezTo>
                  <a:cubicBezTo>
                    <a:pt x="1" y="33"/>
                    <a:pt x="11" y="41"/>
                    <a:pt x="2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67"/>
            <p:cNvSpPr/>
            <p:nvPr/>
          </p:nvSpPr>
          <p:spPr bwMode="auto">
            <a:xfrm>
              <a:off x="6388100" y="6769100"/>
              <a:ext cx="38100" cy="149225"/>
            </a:xfrm>
            <a:custGeom>
              <a:avLst/>
              <a:gdLst>
                <a:gd name="T0" fmla="*/ 0 w 41"/>
                <a:gd name="T1" fmla="*/ 129 h 162"/>
                <a:gd name="T2" fmla="*/ 0 w 41"/>
                <a:gd name="T3" fmla="*/ 142 h 162"/>
                <a:gd name="T4" fmla="*/ 0 w 41"/>
                <a:gd name="T5" fmla="*/ 146 h 162"/>
                <a:gd name="T6" fmla="*/ 1 w 41"/>
                <a:gd name="T7" fmla="*/ 149 h 162"/>
                <a:gd name="T8" fmla="*/ 10 w 41"/>
                <a:gd name="T9" fmla="*/ 159 h 162"/>
                <a:gd name="T10" fmla="*/ 20 w 41"/>
                <a:gd name="T11" fmla="*/ 162 h 162"/>
                <a:gd name="T12" fmla="*/ 31 w 41"/>
                <a:gd name="T13" fmla="*/ 158 h 162"/>
                <a:gd name="T14" fmla="*/ 38 w 41"/>
                <a:gd name="T15" fmla="*/ 149 h 162"/>
                <a:gd name="T16" fmla="*/ 39 w 41"/>
                <a:gd name="T17" fmla="*/ 145 h 162"/>
                <a:gd name="T18" fmla="*/ 0 w 41"/>
                <a:gd name="T19" fmla="*/ 138 h 162"/>
                <a:gd name="T20" fmla="*/ 0 w 41"/>
                <a:gd name="T21" fmla="*/ 137 h 162"/>
                <a:gd name="T22" fmla="*/ 19 w 41"/>
                <a:gd name="T23" fmla="*/ 142 h 162"/>
                <a:gd name="T24" fmla="*/ 19 w 41"/>
                <a:gd name="T25" fmla="*/ 142 h 162"/>
                <a:gd name="T26" fmla="*/ 0 w 41"/>
                <a:gd name="T27" fmla="*/ 137 h 162"/>
                <a:gd name="T28" fmla="*/ 1 w 41"/>
                <a:gd name="T29" fmla="*/ 136 h 162"/>
                <a:gd name="T30" fmla="*/ 1 w 41"/>
                <a:gd name="T31" fmla="*/ 135 h 162"/>
                <a:gd name="T32" fmla="*/ 20 w 41"/>
                <a:gd name="T33" fmla="*/ 142 h 162"/>
                <a:gd name="T34" fmla="*/ 20 w 41"/>
                <a:gd name="T35" fmla="*/ 142 h 162"/>
                <a:gd name="T36" fmla="*/ 1 w 41"/>
                <a:gd name="T37" fmla="*/ 135 h 162"/>
                <a:gd name="T38" fmla="*/ 4 w 41"/>
                <a:gd name="T39" fmla="*/ 130 h 162"/>
                <a:gd name="T40" fmla="*/ 9 w 41"/>
                <a:gd name="T41" fmla="*/ 125 h 162"/>
                <a:gd name="T42" fmla="*/ 20 w 41"/>
                <a:gd name="T43" fmla="*/ 142 h 162"/>
                <a:gd name="T44" fmla="*/ 20 w 41"/>
                <a:gd name="T45" fmla="*/ 142 h 162"/>
                <a:gd name="T46" fmla="*/ 9 w 41"/>
                <a:gd name="T47" fmla="*/ 125 h 162"/>
                <a:gd name="T48" fmla="*/ 14 w 41"/>
                <a:gd name="T49" fmla="*/ 123 h 162"/>
                <a:gd name="T50" fmla="*/ 20 w 41"/>
                <a:gd name="T51" fmla="*/ 122 h 162"/>
                <a:gd name="T52" fmla="*/ 20 w 41"/>
                <a:gd name="T53" fmla="*/ 142 h 162"/>
                <a:gd name="T54" fmla="*/ 20 w 41"/>
                <a:gd name="T55" fmla="*/ 142 h 162"/>
                <a:gd name="T56" fmla="*/ 20 w 41"/>
                <a:gd name="T57" fmla="*/ 122 h 162"/>
                <a:gd name="T58" fmla="*/ 29 w 41"/>
                <a:gd name="T59" fmla="*/ 124 h 162"/>
                <a:gd name="T60" fmla="*/ 34 w 41"/>
                <a:gd name="T61" fmla="*/ 128 h 162"/>
                <a:gd name="T62" fmla="*/ 20 w 41"/>
                <a:gd name="T63" fmla="*/ 142 h 162"/>
                <a:gd name="T64" fmla="*/ 20 w 41"/>
                <a:gd name="T65" fmla="*/ 142 h 162"/>
                <a:gd name="T66" fmla="*/ 34 w 41"/>
                <a:gd name="T67" fmla="*/ 128 h 162"/>
                <a:gd name="T68" fmla="*/ 38 w 41"/>
                <a:gd name="T69" fmla="*/ 134 h 162"/>
                <a:gd name="T70" fmla="*/ 39 w 41"/>
                <a:gd name="T71" fmla="*/ 136 h 162"/>
                <a:gd name="T72" fmla="*/ 20 w 41"/>
                <a:gd name="T73" fmla="*/ 142 h 162"/>
                <a:gd name="T74" fmla="*/ 20 w 41"/>
                <a:gd name="T75" fmla="*/ 142 h 162"/>
                <a:gd name="T76" fmla="*/ 39 w 41"/>
                <a:gd name="T77" fmla="*/ 136 h 162"/>
                <a:gd name="T78" fmla="*/ 39 w 41"/>
                <a:gd name="T79" fmla="*/ 138 h 162"/>
                <a:gd name="T80" fmla="*/ 40 w 41"/>
                <a:gd name="T81" fmla="*/ 140 h 162"/>
                <a:gd name="T82" fmla="*/ 22 w 41"/>
                <a:gd name="T83" fmla="*/ 142 h 162"/>
                <a:gd name="T84" fmla="*/ 28 w 41"/>
                <a:gd name="T85" fmla="*/ 141 h 162"/>
                <a:gd name="T86" fmla="*/ 40 w 41"/>
                <a:gd name="T87" fmla="*/ 140 h 162"/>
                <a:gd name="T88" fmla="*/ 40 w 41"/>
                <a:gd name="T89" fmla="*/ 140 h 162"/>
                <a:gd name="T90" fmla="*/ 40 w 41"/>
                <a:gd name="T91" fmla="*/ 140 h 162"/>
                <a:gd name="T92" fmla="*/ 36 w 41"/>
                <a:gd name="T93" fmla="*/ 140 h 162"/>
                <a:gd name="T94" fmla="*/ 40 w 41"/>
                <a:gd name="T95" fmla="*/ 139 h 162"/>
                <a:gd name="T96" fmla="*/ 40 w 41"/>
                <a:gd name="T97" fmla="*/ 63 h 162"/>
                <a:gd name="T98" fmla="*/ 40 w 41"/>
                <a:gd name="T99" fmla="*/ 20 h 162"/>
                <a:gd name="T100" fmla="*/ 1 w 41"/>
                <a:gd name="T101" fmla="*/ 2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 h="162">
                  <a:moveTo>
                    <a:pt x="1" y="20"/>
                  </a:moveTo>
                  <a:cubicBezTo>
                    <a:pt x="1" y="20"/>
                    <a:pt x="0" y="97"/>
                    <a:pt x="0" y="129"/>
                  </a:cubicBezTo>
                  <a:cubicBezTo>
                    <a:pt x="0" y="133"/>
                    <a:pt x="0" y="136"/>
                    <a:pt x="0" y="139"/>
                  </a:cubicBezTo>
                  <a:cubicBezTo>
                    <a:pt x="0" y="140"/>
                    <a:pt x="0" y="141"/>
                    <a:pt x="0" y="142"/>
                  </a:cubicBezTo>
                  <a:cubicBezTo>
                    <a:pt x="0" y="142"/>
                    <a:pt x="0" y="143"/>
                    <a:pt x="0" y="144"/>
                  </a:cubicBezTo>
                  <a:cubicBezTo>
                    <a:pt x="0" y="144"/>
                    <a:pt x="0" y="145"/>
                    <a:pt x="0" y="146"/>
                  </a:cubicBezTo>
                  <a:cubicBezTo>
                    <a:pt x="0" y="147"/>
                    <a:pt x="0" y="147"/>
                    <a:pt x="1" y="148"/>
                  </a:cubicBezTo>
                  <a:cubicBezTo>
                    <a:pt x="1" y="148"/>
                    <a:pt x="1" y="149"/>
                    <a:pt x="1" y="149"/>
                  </a:cubicBezTo>
                  <a:cubicBezTo>
                    <a:pt x="2" y="151"/>
                    <a:pt x="2" y="152"/>
                    <a:pt x="4" y="155"/>
                  </a:cubicBezTo>
                  <a:cubicBezTo>
                    <a:pt x="5" y="156"/>
                    <a:pt x="7" y="158"/>
                    <a:pt x="10" y="159"/>
                  </a:cubicBezTo>
                  <a:cubicBezTo>
                    <a:pt x="11" y="160"/>
                    <a:pt x="12" y="161"/>
                    <a:pt x="14" y="161"/>
                  </a:cubicBezTo>
                  <a:cubicBezTo>
                    <a:pt x="16" y="162"/>
                    <a:pt x="18" y="162"/>
                    <a:pt x="20" y="162"/>
                  </a:cubicBezTo>
                  <a:cubicBezTo>
                    <a:pt x="22" y="162"/>
                    <a:pt x="25" y="161"/>
                    <a:pt x="27" y="161"/>
                  </a:cubicBezTo>
                  <a:cubicBezTo>
                    <a:pt x="28" y="160"/>
                    <a:pt x="30" y="159"/>
                    <a:pt x="31" y="158"/>
                  </a:cubicBezTo>
                  <a:cubicBezTo>
                    <a:pt x="34" y="157"/>
                    <a:pt x="35" y="155"/>
                    <a:pt x="36" y="154"/>
                  </a:cubicBezTo>
                  <a:cubicBezTo>
                    <a:pt x="37" y="152"/>
                    <a:pt x="38" y="150"/>
                    <a:pt x="38" y="149"/>
                  </a:cubicBezTo>
                  <a:cubicBezTo>
                    <a:pt x="39" y="148"/>
                    <a:pt x="39" y="147"/>
                    <a:pt x="39" y="147"/>
                  </a:cubicBezTo>
                  <a:cubicBezTo>
                    <a:pt x="39" y="146"/>
                    <a:pt x="39" y="146"/>
                    <a:pt x="39" y="145"/>
                  </a:cubicBezTo>
                  <a:cubicBezTo>
                    <a:pt x="41" y="135"/>
                    <a:pt x="34" y="124"/>
                    <a:pt x="23" y="122"/>
                  </a:cubicBezTo>
                  <a:cubicBezTo>
                    <a:pt x="12" y="120"/>
                    <a:pt x="2" y="127"/>
                    <a:pt x="0" y="138"/>
                  </a:cubicBezTo>
                  <a:cubicBezTo>
                    <a:pt x="19" y="142"/>
                    <a:pt x="19" y="142"/>
                    <a:pt x="19" y="142"/>
                  </a:cubicBezTo>
                  <a:cubicBezTo>
                    <a:pt x="0" y="137"/>
                    <a:pt x="0" y="137"/>
                    <a:pt x="0" y="137"/>
                  </a:cubicBezTo>
                  <a:cubicBezTo>
                    <a:pt x="0" y="138"/>
                    <a:pt x="0" y="138"/>
                    <a:pt x="0" y="138"/>
                  </a:cubicBezTo>
                  <a:cubicBezTo>
                    <a:pt x="19" y="142"/>
                    <a:pt x="19" y="142"/>
                    <a:pt x="19" y="142"/>
                  </a:cubicBezTo>
                  <a:cubicBezTo>
                    <a:pt x="0" y="137"/>
                    <a:pt x="0" y="137"/>
                    <a:pt x="0" y="137"/>
                  </a:cubicBezTo>
                  <a:cubicBezTo>
                    <a:pt x="19" y="142"/>
                    <a:pt x="19" y="142"/>
                    <a:pt x="19" y="142"/>
                  </a:cubicBezTo>
                  <a:cubicBezTo>
                    <a:pt x="1" y="136"/>
                    <a:pt x="1" y="136"/>
                    <a:pt x="1" y="136"/>
                  </a:cubicBezTo>
                  <a:cubicBezTo>
                    <a:pt x="1" y="137"/>
                    <a:pt x="0" y="137"/>
                    <a:pt x="0" y="137"/>
                  </a:cubicBezTo>
                  <a:cubicBezTo>
                    <a:pt x="19" y="142"/>
                    <a:pt x="19" y="142"/>
                    <a:pt x="19" y="142"/>
                  </a:cubicBezTo>
                  <a:cubicBezTo>
                    <a:pt x="1" y="136"/>
                    <a:pt x="1" y="136"/>
                    <a:pt x="1" y="136"/>
                  </a:cubicBezTo>
                  <a:cubicBezTo>
                    <a:pt x="20" y="142"/>
                    <a:pt x="20" y="142"/>
                    <a:pt x="20" y="142"/>
                  </a:cubicBezTo>
                  <a:cubicBezTo>
                    <a:pt x="1" y="135"/>
                    <a:pt x="1" y="135"/>
                    <a:pt x="1" y="135"/>
                  </a:cubicBezTo>
                  <a:cubicBezTo>
                    <a:pt x="1" y="135"/>
                    <a:pt x="1" y="136"/>
                    <a:pt x="1" y="136"/>
                  </a:cubicBezTo>
                  <a:cubicBezTo>
                    <a:pt x="20" y="142"/>
                    <a:pt x="20" y="142"/>
                    <a:pt x="20" y="142"/>
                  </a:cubicBezTo>
                  <a:cubicBezTo>
                    <a:pt x="1" y="135"/>
                    <a:pt x="1" y="135"/>
                    <a:pt x="1" y="135"/>
                  </a:cubicBezTo>
                  <a:cubicBezTo>
                    <a:pt x="20" y="142"/>
                    <a:pt x="20" y="142"/>
                    <a:pt x="20" y="142"/>
                  </a:cubicBezTo>
                  <a:cubicBezTo>
                    <a:pt x="4" y="130"/>
                    <a:pt x="4" y="130"/>
                    <a:pt x="4" y="130"/>
                  </a:cubicBezTo>
                  <a:cubicBezTo>
                    <a:pt x="2" y="132"/>
                    <a:pt x="2" y="133"/>
                    <a:pt x="1" y="135"/>
                  </a:cubicBezTo>
                  <a:cubicBezTo>
                    <a:pt x="20" y="142"/>
                    <a:pt x="20" y="142"/>
                    <a:pt x="20" y="142"/>
                  </a:cubicBezTo>
                  <a:cubicBezTo>
                    <a:pt x="4" y="130"/>
                    <a:pt x="4" y="130"/>
                    <a:pt x="4" y="130"/>
                  </a:cubicBezTo>
                  <a:cubicBezTo>
                    <a:pt x="20" y="142"/>
                    <a:pt x="20" y="142"/>
                    <a:pt x="20" y="142"/>
                  </a:cubicBezTo>
                  <a:cubicBezTo>
                    <a:pt x="9" y="125"/>
                    <a:pt x="9" y="125"/>
                    <a:pt x="9" y="125"/>
                  </a:cubicBezTo>
                  <a:cubicBezTo>
                    <a:pt x="7" y="127"/>
                    <a:pt x="5" y="128"/>
                    <a:pt x="4" y="130"/>
                  </a:cubicBezTo>
                  <a:cubicBezTo>
                    <a:pt x="20" y="142"/>
                    <a:pt x="20" y="142"/>
                    <a:pt x="20" y="142"/>
                  </a:cubicBezTo>
                  <a:cubicBezTo>
                    <a:pt x="9" y="125"/>
                    <a:pt x="9" y="125"/>
                    <a:pt x="9" y="125"/>
                  </a:cubicBezTo>
                  <a:cubicBezTo>
                    <a:pt x="20" y="142"/>
                    <a:pt x="20" y="142"/>
                    <a:pt x="20" y="142"/>
                  </a:cubicBezTo>
                  <a:cubicBezTo>
                    <a:pt x="14" y="123"/>
                    <a:pt x="14" y="123"/>
                    <a:pt x="14" y="123"/>
                  </a:cubicBezTo>
                  <a:cubicBezTo>
                    <a:pt x="12" y="123"/>
                    <a:pt x="11" y="124"/>
                    <a:pt x="9" y="125"/>
                  </a:cubicBezTo>
                  <a:cubicBezTo>
                    <a:pt x="20" y="142"/>
                    <a:pt x="20" y="142"/>
                    <a:pt x="20" y="142"/>
                  </a:cubicBezTo>
                  <a:cubicBezTo>
                    <a:pt x="14" y="123"/>
                    <a:pt x="14" y="123"/>
                    <a:pt x="14" y="123"/>
                  </a:cubicBezTo>
                  <a:cubicBezTo>
                    <a:pt x="20" y="142"/>
                    <a:pt x="20" y="142"/>
                    <a:pt x="20" y="142"/>
                  </a:cubicBezTo>
                  <a:cubicBezTo>
                    <a:pt x="20" y="122"/>
                    <a:pt x="20" y="122"/>
                    <a:pt x="20" y="122"/>
                  </a:cubicBezTo>
                  <a:cubicBezTo>
                    <a:pt x="18" y="122"/>
                    <a:pt x="16" y="122"/>
                    <a:pt x="14" y="123"/>
                  </a:cubicBezTo>
                  <a:cubicBezTo>
                    <a:pt x="20" y="142"/>
                    <a:pt x="20" y="142"/>
                    <a:pt x="20" y="142"/>
                  </a:cubicBezTo>
                  <a:cubicBezTo>
                    <a:pt x="20" y="122"/>
                    <a:pt x="20" y="122"/>
                    <a:pt x="20" y="122"/>
                  </a:cubicBezTo>
                  <a:cubicBezTo>
                    <a:pt x="20" y="142"/>
                    <a:pt x="20" y="142"/>
                    <a:pt x="20" y="142"/>
                  </a:cubicBezTo>
                  <a:cubicBezTo>
                    <a:pt x="29" y="124"/>
                    <a:pt x="29" y="124"/>
                    <a:pt x="29" y="124"/>
                  </a:cubicBezTo>
                  <a:cubicBezTo>
                    <a:pt x="27" y="123"/>
                    <a:pt x="23" y="122"/>
                    <a:pt x="20" y="122"/>
                  </a:cubicBezTo>
                  <a:cubicBezTo>
                    <a:pt x="20" y="142"/>
                    <a:pt x="20" y="142"/>
                    <a:pt x="20" y="142"/>
                  </a:cubicBezTo>
                  <a:cubicBezTo>
                    <a:pt x="29" y="124"/>
                    <a:pt x="29" y="124"/>
                    <a:pt x="29" y="124"/>
                  </a:cubicBezTo>
                  <a:cubicBezTo>
                    <a:pt x="20" y="142"/>
                    <a:pt x="20" y="142"/>
                    <a:pt x="20" y="142"/>
                  </a:cubicBezTo>
                  <a:cubicBezTo>
                    <a:pt x="34" y="128"/>
                    <a:pt x="34" y="128"/>
                    <a:pt x="34" y="128"/>
                  </a:cubicBezTo>
                  <a:cubicBezTo>
                    <a:pt x="33" y="127"/>
                    <a:pt x="32" y="126"/>
                    <a:pt x="29" y="124"/>
                  </a:cubicBezTo>
                  <a:cubicBezTo>
                    <a:pt x="20" y="142"/>
                    <a:pt x="20" y="142"/>
                    <a:pt x="20" y="142"/>
                  </a:cubicBezTo>
                  <a:cubicBezTo>
                    <a:pt x="34" y="128"/>
                    <a:pt x="34" y="128"/>
                    <a:pt x="34" y="128"/>
                  </a:cubicBezTo>
                  <a:cubicBezTo>
                    <a:pt x="20" y="142"/>
                    <a:pt x="20" y="142"/>
                    <a:pt x="20" y="142"/>
                  </a:cubicBezTo>
                  <a:cubicBezTo>
                    <a:pt x="38" y="134"/>
                    <a:pt x="38" y="134"/>
                    <a:pt x="38" y="134"/>
                  </a:cubicBezTo>
                  <a:cubicBezTo>
                    <a:pt x="37" y="132"/>
                    <a:pt x="36" y="131"/>
                    <a:pt x="34" y="128"/>
                  </a:cubicBezTo>
                  <a:cubicBezTo>
                    <a:pt x="20" y="142"/>
                    <a:pt x="20" y="142"/>
                    <a:pt x="20" y="142"/>
                  </a:cubicBezTo>
                  <a:cubicBezTo>
                    <a:pt x="38" y="134"/>
                    <a:pt x="38" y="134"/>
                    <a:pt x="38" y="134"/>
                  </a:cubicBezTo>
                  <a:cubicBezTo>
                    <a:pt x="20" y="142"/>
                    <a:pt x="20" y="142"/>
                    <a:pt x="20" y="142"/>
                  </a:cubicBezTo>
                  <a:cubicBezTo>
                    <a:pt x="39" y="136"/>
                    <a:pt x="39" y="136"/>
                    <a:pt x="39" y="136"/>
                  </a:cubicBezTo>
                  <a:cubicBezTo>
                    <a:pt x="39" y="135"/>
                    <a:pt x="38" y="135"/>
                    <a:pt x="38" y="134"/>
                  </a:cubicBezTo>
                  <a:cubicBezTo>
                    <a:pt x="20" y="142"/>
                    <a:pt x="20" y="142"/>
                    <a:pt x="20" y="142"/>
                  </a:cubicBezTo>
                  <a:cubicBezTo>
                    <a:pt x="39" y="136"/>
                    <a:pt x="39" y="136"/>
                    <a:pt x="39" y="136"/>
                  </a:cubicBezTo>
                  <a:cubicBezTo>
                    <a:pt x="20" y="142"/>
                    <a:pt x="20" y="142"/>
                    <a:pt x="20" y="142"/>
                  </a:cubicBezTo>
                  <a:cubicBezTo>
                    <a:pt x="39" y="138"/>
                    <a:pt x="39" y="138"/>
                    <a:pt x="39" y="138"/>
                  </a:cubicBezTo>
                  <a:cubicBezTo>
                    <a:pt x="39" y="138"/>
                    <a:pt x="39" y="137"/>
                    <a:pt x="39" y="136"/>
                  </a:cubicBezTo>
                  <a:cubicBezTo>
                    <a:pt x="20" y="142"/>
                    <a:pt x="20" y="142"/>
                    <a:pt x="20" y="142"/>
                  </a:cubicBezTo>
                  <a:cubicBezTo>
                    <a:pt x="39" y="138"/>
                    <a:pt x="39" y="138"/>
                    <a:pt x="39" y="138"/>
                  </a:cubicBezTo>
                  <a:cubicBezTo>
                    <a:pt x="22" y="142"/>
                    <a:pt x="22" y="142"/>
                    <a:pt x="22" y="142"/>
                  </a:cubicBezTo>
                  <a:cubicBezTo>
                    <a:pt x="40" y="140"/>
                    <a:pt x="40" y="140"/>
                    <a:pt x="40" y="140"/>
                  </a:cubicBezTo>
                  <a:cubicBezTo>
                    <a:pt x="39" y="140"/>
                    <a:pt x="39" y="139"/>
                    <a:pt x="39" y="138"/>
                  </a:cubicBezTo>
                  <a:cubicBezTo>
                    <a:pt x="22" y="142"/>
                    <a:pt x="22" y="142"/>
                    <a:pt x="22" y="142"/>
                  </a:cubicBezTo>
                  <a:cubicBezTo>
                    <a:pt x="40" y="140"/>
                    <a:pt x="40" y="140"/>
                    <a:pt x="40" y="140"/>
                  </a:cubicBezTo>
                  <a:cubicBezTo>
                    <a:pt x="28" y="141"/>
                    <a:pt x="28" y="141"/>
                    <a:pt x="28" y="141"/>
                  </a:cubicBezTo>
                  <a:cubicBezTo>
                    <a:pt x="40" y="140"/>
                    <a:pt x="40" y="140"/>
                    <a:pt x="40" y="140"/>
                  </a:cubicBezTo>
                  <a:cubicBezTo>
                    <a:pt x="40" y="140"/>
                    <a:pt x="40" y="140"/>
                    <a:pt x="40" y="140"/>
                  </a:cubicBezTo>
                  <a:cubicBezTo>
                    <a:pt x="28" y="141"/>
                    <a:pt x="28" y="141"/>
                    <a:pt x="28" y="141"/>
                  </a:cubicBezTo>
                  <a:cubicBezTo>
                    <a:pt x="40" y="140"/>
                    <a:pt x="40" y="140"/>
                    <a:pt x="40" y="140"/>
                  </a:cubicBezTo>
                  <a:cubicBezTo>
                    <a:pt x="36" y="140"/>
                    <a:pt x="36" y="140"/>
                    <a:pt x="36" y="140"/>
                  </a:cubicBezTo>
                  <a:cubicBezTo>
                    <a:pt x="40" y="140"/>
                    <a:pt x="40" y="140"/>
                    <a:pt x="40" y="140"/>
                  </a:cubicBezTo>
                  <a:cubicBezTo>
                    <a:pt x="40" y="140"/>
                    <a:pt x="40" y="140"/>
                    <a:pt x="40" y="140"/>
                  </a:cubicBezTo>
                  <a:cubicBezTo>
                    <a:pt x="36" y="140"/>
                    <a:pt x="36" y="140"/>
                    <a:pt x="36" y="140"/>
                  </a:cubicBezTo>
                  <a:cubicBezTo>
                    <a:pt x="40" y="140"/>
                    <a:pt x="40" y="140"/>
                    <a:pt x="40" y="140"/>
                  </a:cubicBezTo>
                  <a:cubicBezTo>
                    <a:pt x="40" y="140"/>
                    <a:pt x="40" y="140"/>
                    <a:pt x="40" y="139"/>
                  </a:cubicBezTo>
                  <a:cubicBezTo>
                    <a:pt x="39" y="137"/>
                    <a:pt x="39" y="134"/>
                    <a:pt x="39" y="129"/>
                  </a:cubicBezTo>
                  <a:cubicBezTo>
                    <a:pt x="39" y="113"/>
                    <a:pt x="40" y="86"/>
                    <a:pt x="40" y="63"/>
                  </a:cubicBezTo>
                  <a:cubicBezTo>
                    <a:pt x="40" y="51"/>
                    <a:pt x="40" y="41"/>
                    <a:pt x="40" y="33"/>
                  </a:cubicBezTo>
                  <a:cubicBezTo>
                    <a:pt x="40" y="25"/>
                    <a:pt x="40" y="20"/>
                    <a:pt x="40" y="20"/>
                  </a:cubicBezTo>
                  <a:cubicBezTo>
                    <a:pt x="40" y="9"/>
                    <a:pt x="32" y="0"/>
                    <a:pt x="21" y="0"/>
                  </a:cubicBezTo>
                  <a:cubicBezTo>
                    <a:pt x="10" y="0"/>
                    <a:pt x="1" y="9"/>
                    <a:pt x="1"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68"/>
            <p:cNvSpPr/>
            <p:nvPr/>
          </p:nvSpPr>
          <p:spPr bwMode="auto">
            <a:xfrm>
              <a:off x="6400800" y="6945313"/>
              <a:ext cx="66675" cy="63500"/>
            </a:xfrm>
            <a:custGeom>
              <a:avLst/>
              <a:gdLst>
                <a:gd name="T0" fmla="*/ 23 w 72"/>
                <a:gd name="T1" fmla="*/ 50 h 70"/>
                <a:gd name="T2" fmla="*/ 38 w 72"/>
                <a:gd name="T3" fmla="*/ 64 h 70"/>
                <a:gd name="T4" fmla="*/ 42 w 72"/>
                <a:gd name="T5" fmla="*/ 67 h 70"/>
                <a:gd name="T6" fmla="*/ 47 w 72"/>
                <a:gd name="T7" fmla="*/ 69 h 70"/>
                <a:gd name="T8" fmla="*/ 59 w 72"/>
                <a:gd name="T9" fmla="*/ 69 h 70"/>
                <a:gd name="T10" fmla="*/ 71 w 72"/>
                <a:gd name="T11" fmla="*/ 57 h 70"/>
                <a:gd name="T12" fmla="*/ 72 w 72"/>
                <a:gd name="T13" fmla="*/ 45 h 70"/>
                <a:gd name="T14" fmla="*/ 45 w 72"/>
                <a:gd name="T15" fmla="*/ 31 h 70"/>
                <a:gd name="T16" fmla="*/ 52 w 72"/>
                <a:gd name="T17" fmla="*/ 50 h 70"/>
                <a:gd name="T18" fmla="*/ 33 w 72"/>
                <a:gd name="T19" fmla="*/ 57 h 70"/>
                <a:gd name="T20" fmla="*/ 33 w 72"/>
                <a:gd name="T21" fmla="*/ 54 h 70"/>
                <a:gd name="T22" fmla="*/ 32 w 72"/>
                <a:gd name="T23" fmla="*/ 50 h 70"/>
                <a:gd name="T24" fmla="*/ 52 w 72"/>
                <a:gd name="T25" fmla="*/ 50 h 70"/>
                <a:gd name="T26" fmla="*/ 52 w 72"/>
                <a:gd name="T27" fmla="*/ 50 h 70"/>
                <a:gd name="T28" fmla="*/ 32 w 72"/>
                <a:gd name="T29" fmla="*/ 50 h 70"/>
                <a:gd name="T30" fmla="*/ 33 w 72"/>
                <a:gd name="T31" fmla="*/ 43 h 70"/>
                <a:gd name="T32" fmla="*/ 36 w 72"/>
                <a:gd name="T33" fmla="*/ 38 h 70"/>
                <a:gd name="T34" fmla="*/ 52 w 72"/>
                <a:gd name="T35" fmla="*/ 50 h 70"/>
                <a:gd name="T36" fmla="*/ 52 w 72"/>
                <a:gd name="T37" fmla="*/ 50 h 70"/>
                <a:gd name="T38" fmla="*/ 36 w 72"/>
                <a:gd name="T39" fmla="*/ 38 h 70"/>
                <a:gd name="T40" fmla="*/ 45 w 72"/>
                <a:gd name="T41" fmla="*/ 31 h 70"/>
                <a:gd name="T42" fmla="*/ 52 w 72"/>
                <a:gd name="T43" fmla="*/ 30 h 70"/>
                <a:gd name="T44" fmla="*/ 52 w 72"/>
                <a:gd name="T45" fmla="*/ 50 h 70"/>
                <a:gd name="T46" fmla="*/ 52 w 72"/>
                <a:gd name="T47" fmla="*/ 50 h 70"/>
                <a:gd name="T48" fmla="*/ 52 w 72"/>
                <a:gd name="T49" fmla="*/ 30 h 70"/>
                <a:gd name="T50" fmla="*/ 58 w 72"/>
                <a:gd name="T51" fmla="*/ 31 h 70"/>
                <a:gd name="T52" fmla="*/ 62 w 72"/>
                <a:gd name="T53" fmla="*/ 32 h 70"/>
                <a:gd name="T54" fmla="*/ 52 w 72"/>
                <a:gd name="T55" fmla="*/ 49 h 70"/>
                <a:gd name="T56" fmla="*/ 53 w 72"/>
                <a:gd name="T57" fmla="*/ 47 h 70"/>
                <a:gd name="T58" fmla="*/ 62 w 72"/>
                <a:gd name="T59" fmla="*/ 32 h 70"/>
                <a:gd name="T60" fmla="*/ 63 w 72"/>
                <a:gd name="T61" fmla="*/ 33 h 70"/>
                <a:gd name="T62" fmla="*/ 64 w 72"/>
                <a:gd name="T63" fmla="*/ 34 h 70"/>
                <a:gd name="T64" fmla="*/ 59 w 72"/>
                <a:gd name="T65" fmla="*/ 40 h 70"/>
                <a:gd name="T66" fmla="*/ 62 w 72"/>
                <a:gd name="T67" fmla="*/ 32 h 70"/>
                <a:gd name="T68" fmla="*/ 42 w 72"/>
                <a:gd name="T69" fmla="*/ 13 h 70"/>
                <a:gd name="T70" fmla="*/ 36 w 72"/>
                <a:gd name="T71" fmla="*/ 7 h 70"/>
                <a:gd name="T72" fmla="*/ 8 w 72"/>
                <a:gd name="T73"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0">
                  <a:moveTo>
                    <a:pt x="8" y="36"/>
                  </a:moveTo>
                  <a:cubicBezTo>
                    <a:pt x="8" y="36"/>
                    <a:pt x="15" y="43"/>
                    <a:pt x="23" y="50"/>
                  </a:cubicBezTo>
                  <a:cubicBezTo>
                    <a:pt x="27" y="54"/>
                    <a:pt x="31" y="57"/>
                    <a:pt x="34" y="60"/>
                  </a:cubicBezTo>
                  <a:cubicBezTo>
                    <a:pt x="35" y="62"/>
                    <a:pt x="36" y="63"/>
                    <a:pt x="38" y="64"/>
                  </a:cubicBezTo>
                  <a:cubicBezTo>
                    <a:pt x="38" y="64"/>
                    <a:pt x="39" y="65"/>
                    <a:pt x="40" y="65"/>
                  </a:cubicBezTo>
                  <a:cubicBezTo>
                    <a:pt x="40" y="66"/>
                    <a:pt x="41" y="66"/>
                    <a:pt x="42" y="67"/>
                  </a:cubicBezTo>
                  <a:cubicBezTo>
                    <a:pt x="42" y="67"/>
                    <a:pt x="43" y="67"/>
                    <a:pt x="44" y="68"/>
                  </a:cubicBezTo>
                  <a:cubicBezTo>
                    <a:pt x="45" y="68"/>
                    <a:pt x="45" y="68"/>
                    <a:pt x="47" y="69"/>
                  </a:cubicBezTo>
                  <a:cubicBezTo>
                    <a:pt x="48" y="69"/>
                    <a:pt x="49" y="70"/>
                    <a:pt x="52" y="70"/>
                  </a:cubicBezTo>
                  <a:cubicBezTo>
                    <a:pt x="54" y="70"/>
                    <a:pt x="56" y="69"/>
                    <a:pt x="59" y="69"/>
                  </a:cubicBezTo>
                  <a:cubicBezTo>
                    <a:pt x="61" y="68"/>
                    <a:pt x="63" y="67"/>
                    <a:pt x="65" y="65"/>
                  </a:cubicBezTo>
                  <a:cubicBezTo>
                    <a:pt x="67" y="63"/>
                    <a:pt x="70" y="60"/>
                    <a:pt x="71" y="57"/>
                  </a:cubicBezTo>
                  <a:cubicBezTo>
                    <a:pt x="72" y="54"/>
                    <a:pt x="72" y="52"/>
                    <a:pt x="72" y="50"/>
                  </a:cubicBezTo>
                  <a:cubicBezTo>
                    <a:pt x="72" y="47"/>
                    <a:pt x="72" y="46"/>
                    <a:pt x="72" y="45"/>
                  </a:cubicBezTo>
                  <a:cubicBezTo>
                    <a:pt x="71" y="44"/>
                    <a:pt x="71" y="43"/>
                    <a:pt x="71" y="43"/>
                  </a:cubicBezTo>
                  <a:cubicBezTo>
                    <a:pt x="67" y="32"/>
                    <a:pt x="56" y="27"/>
                    <a:pt x="45" y="31"/>
                  </a:cubicBezTo>
                  <a:cubicBezTo>
                    <a:pt x="35" y="35"/>
                    <a:pt x="30" y="46"/>
                    <a:pt x="33" y="57"/>
                  </a:cubicBezTo>
                  <a:cubicBezTo>
                    <a:pt x="52" y="50"/>
                    <a:pt x="52" y="50"/>
                    <a:pt x="52" y="50"/>
                  </a:cubicBezTo>
                  <a:cubicBezTo>
                    <a:pt x="33" y="54"/>
                    <a:pt x="33" y="54"/>
                    <a:pt x="33" y="54"/>
                  </a:cubicBezTo>
                  <a:cubicBezTo>
                    <a:pt x="33" y="55"/>
                    <a:pt x="33" y="56"/>
                    <a:pt x="33" y="57"/>
                  </a:cubicBezTo>
                  <a:cubicBezTo>
                    <a:pt x="52" y="50"/>
                    <a:pt x="52" y="50"/>
                    <a:pt x="52" y="50"/>
                  </a:cubicBezTo>
                  <a:cubicBezTo>
                    <a:pt x="33" y="54"/>
                    <a:pt x="33" y="54"/>
                    <a:pt x="33" y="54"/>
                  </a:cubicBezTo>
                  <a:cubicBezTo>
                    <a:pt x="52" y="50"/>
                    <a:pt x="52" y="50"/>
                    <a:pt x="52" y="50"/>
                  </a:cubicBezTo>
                  <a:cubicBezTo>
                    <a:pt x="32" y="50"/>
                    <a:pt x="32" y="50"/>
                    <a:pt x="32" y="50"/>
                  </a:cubicBezTo>
                  <a:cubicBezTo>
                    <a:pt x="32" y="52"/>
                    <a:pt x="33" y="53"/>
                    <a:pt x="33" y="54"/>
                  </a:cubicBezTo>
                  <a:cubicBezTo>
                    <a:pt x="52" y="50"/>
                    <a:pt x="52" y="50"/>
                    <a:pt x="52" y="50"/>
                  </a:cubicBezTo>
                  <a:cubicBezTo>
                    <a:pt x="32" y="50"/>
                    <a:pt x="32" y="50"/>
                    <a:pt x="32" y="50"/>
                  </a:cubicBezTo>
                  <a:cubicBezTo>
                    <a:pt x="52" y="50"/>
                    <a:pt x="52" y="50"/>
                    <a:pt x="52" y="50"/>
                  </a:cubicBezTo>
                  <a:cubicBezTo>
                    <a:pt x="33" y="43"/>
                    <a:pt x="33" y="43"/>
                    <a:pt x="33" y="43"/>
                  </a:cubicBezTo>
                  <a:cubicBezTo>
                    <a:pt x="32" y="46"/>
                    <a:pt x="32" y="48"/>
                    <a:pt x="32" y="50"/>
                  </a:cubicBezTo>
                  <a:cubicBezTo>
                    <a:pt x="52" y="50"/>
                    <a:pt x="52" y="50"/>
                    <a:pt x="52" y="50"/>
                  </a:cubicBezTo>
                  <a:cubicBezTo>
                    <a:pt x="33" y="43"/>
                    <a:pt x="33" y="43"/>
                    <a:pt x="33" y="43"/>
                  </a:cubicBezTo>
                  <a:cubicBezTo>
                    <a:pt x="52" y="50"/>
                    <a:pt x="52" y="50"/>
                    <a:pt x="52" y="50"/>
                  </a:cubicBezTo>
                  <a:cubicBezTo>
                    <a:pt x="36" y="38"/>
                    <a:pt x="36" y="38"/>
                    <a:pt x="36" y="38"/>
                  </a:cubicBezTo>
                  <a:cubicBezTo>
                    <a:pt x="35" y="39"/>
                    <a:pt x="34" y="42"/>
                    <a:pt x="33" y="43"/>
                  </a:cubicBezTo>
                  <a:cubicBezTo>
                    <a:pt x="52" y="50"/>
                    <a:pt x="52" y="50"/>
                    <a:pt x="52" y="50"/>
                  </a:cubicBezTo>
                  <a:cubicBezTo>
                    <a:pt x="36" y="38"/>
                    <a:pt x="36" y="38"/>
                    <a:pt x="36" y="38"/>
                  </a:cubicBezTo>
                  <a:cubicBezTo>
                    <a:pt x="52" y="50"/>
                    <a:pt x="52" y="50"/>
                    <a:pt x="52" y="50"/>
                  </a:cubicBezTo>
                  <a:cubicBezTo>
                    <a:pt x="45" y="31"/>
                    <a:pt x="45" y="31"/>
                    <a:pt x="45" y="31"/>
                  </a:cubicBezTo>
                  <a:cubicBezTo>
                    <a:pt x="42" y="32"/>
                    <a:pt x="39" y="35"/>
                    <a:pt x="36" y="38"/>
                  </a:cubicBezTo>
                  <a:cubicBezTo>
                    <a:pt x="52" y="50"/>
                    <a:pt x="52" y="50"/>
                    <a:pt x="52" y="50"/>
                  </a:cubicBezTo>
                  <a:cubicBezTo>
                    <a:pt x="45" y="31"/>
                    <a:pt x="45" y="31"/>
                    <a:pt x="45" y="31"/>
                  </a:cubicBezTo>
                  <a:cubicBezTo>
                    <a:pt x="52" y="50"/>
                    <a:pt x="52" y="50"/>
                    <a:pt x="52" y="50"/>
                  </a:cubicBezTo>
                  <a:cubicBezTo>
                    <a:pt x="52" y="30"/>
                    <a:pt x="52" y="30"/>
                    <a:pt x="52" y="30"/>
                  </a:cubicBezTo>
                  <a:cubicBezTo>
                    <a:pt x="50" y="30"/>
                    <a:pt x="48" y="30"/>
                    <a:pt x="45" y="31"/>
                  </a:cubicBezTo>
                  <a:cubicBezTo>
                    <a:pt x="52" y="50"/>
                    <a:pt x="52" y="50"/>
                    <a:pt x="52" y="50"/>
                  </a:cubicBezTo>
                  <a:cubicBezTo>
                    <a:pt x="52" y="30"/>
                    <a:pt x="52" y="30"/>
                    <a:pt x="52" y="30"/>
                  </a:cubicBezTo>
                  <a:cubicBezTo>
                    <a:pt x="52" y="50"/>
                    <a:pt x="52" y="50"/>
                    <a:pt x="52" y="50"/>
                  </a:cubicBezTo>
                  <a:cubicBezTo>
                    <a:pt x="58" y="31"/>
                    <a:pt x="58" y="31"/>
                    <a:pt x="58" y="31"/>
                  </a:cubicBezTo>
                  <a:cubicBezTo>
                    <a:pt x="57" y="30"/>
                    <a:pt x="55" y="30"/>
                    <a:pt x="52" y="30"/>
                  </a:cubicBezTo>
                  <a:cubicBezTo>
                    <a:pt x="52" y="50"/>
                    <a:pt x="52" y="50"/>
                    <a:pt x="52" y="50"/>
                  </a:cubicBezTo>
                  <a:cubicBezTo>
                    <a:pt x="58" y="31"/>
                    <a:pt x="58" y="31"/>
                    <a:pt x="58" y="31"/>
                  </a:cubicBezTo>
                  <a:cubicBezTo>
                    <a:pt x="52" y="49"/>
                    <a:pt x="52" y="49"/>
                    <a:pt x="52" y="49"/>
                  </a:cubicBezTo>
                  <a:cubicBezTo>
                    <a:pt x="62" y="32"/>
                    <a:pt x="62" y="32"/>
                    <a:pt x="62" y="32"/>
                  </a:cubicBezTo>
                  <a:cubicBezTo>
                    <a:pt x="61" y="32"/>
                    <a:pt x="60" y="31"/>
                    <a:pt x="58" y="31"/>
                  </a:cubicBezTo>
                  <a:cubicBezTo>
                    <a:pt x="52" y="49"/>
                    <a:pt x="52" y="49"/>
                    <a:pt x="52" y="49"/>
                  </a:cubicBezTo>
                  <a:cubicBezTo>
                    <a:pt x="62" y="32"/>
                    <a:pt x="62" y="32"/>
                    <a:pt x="62" y="32"/>
                  </a:cubicBezTo>
                  <a:cubicBezTo>
                    <a:pt x="53" y="47"/>
                    <a:pt x="53" y="47"/>
                    <a:pt x="53" y="47"/>
                  </a:cubicBezTo>
                  <a:cubicBezTo>
                    <a:pt x="63" y="33"/>
                    <a:pt x="63" y="33"/>
                    <a:pt x="63" y="33"/>
                  </a:cubicBezTo>
                  <a:cubicBezTo>
                    <a:pt x="63" y="33"/>
                    <a:pt x="63" y="33"/>
                    <a:pt x="62" y="32"/>
                  </a:cubicBezTo>
                  <a:cubicBezTo>
                    <a:pt x="53" y="47"/>
                    <a:pt x="53" y="47"/>
                    <a:pt x="53" y="47"/>
                  </a:cubicBezTo>
                  <a:cubicBezTo>
                    <a:pt x="63" y="33"/>
                    <a:pt x="63" y="33"/>
                    <a:pt x="63" y="33"/>
                  </a:cubicBezTo>
                  <a:cubicBezTo>
                    <a:pt x="59" y="40"/>
                    <a:pt x="59" y="40"/>
                    <a:pt x="59" y="40"/>
                  </a:cubicBezTo>
                  <a:cubicBezTo>
                    <a:pt x="64" y="34"/>
                    <a:pt x="64" y="34"/>
                    <a:pt x="64" y="34"/>
                  </a:cubicBezTo>
                  <a:cubicBezTo>
                    <a:pt x="63" y="33"/>
                    <a:pt x="63" y="33"/>
                    <a:pt x="63" y="33"/>
                  </a:cubicBezTo>
                  <a:cubicBezTo>
                    <a:pt x="59" y="40"/>
                    <a:pt x="59" y="40"/>
                    <a:pt x="59" y="40"/>
                  </a:cubicBezTo>
                  <a:cubicBezTo>
                    <a:pt x="64" y="34"/>
                    <a:pt x="64" y="34"/>
                    <a:pt x="64" y="34"/>
                  </a:cubicBezTo>
                  <a:cubicBezTo>
                    <a:pt x="64" y="34"/>
                    <a:pt x="63" y="33"/>
                    <a:pt x="62" y="32"/>
                  </a:cubicBezTo>
                  <a:cubicBezTo>
                    <a:pt x="60" y="30"/>
                    <a:pt x="58" y="28"/>
                    <a:pt x="55" y="25"/>
                  </a:cubicBezTo>
                  <a:cubicBezTo>
                    <a:pt x="50" y="21"/>
                    <a:pt x="46" y="17"/>
                    <a:pt x="42" y="13"/>
                  </a:cubicBezTo>
                  <a:cubicBezTo>
                    <a:pt x="40" y="12"/>
                    <a:pt x="39" y="10"/>
                    <a:pt x="37" y="9"/>
                  </a:cubicBezTo>
                  <a:cubicBezTo>
                    <a:pt x="36" y="8"/>
                    <a:pt x="36" y="7"/>
                    <a:pt x="36" y="7"/>
                  </a:cubicBezTo>
                  <a:cubicBezTo>
                    <a:pt x="28" y="0"/>
                    <a:pt x="15" y="0"/>
                    <a:pt x="7" y="8"/>
                  </a:cubicBezTo>
                  <a:cubicBezTo>
                    <a:pt x="0" y="16"/>
                    <a:pt x="0" y="29"/>
                    <a:pt x="8"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72" name="Oval 69"/>
          <p:cNvSpPr>
            <a:spLocks noChangeArrowheads="1"/>
          </p:cNvSpPr>
          <p:nvPr/>
        </p:nvSpPr>
        <p:spPr bwMode="auto">
          <a:xfrm>
            <a:off x="3429724" y="592138"/>
            <a:ext cx="1479550" cy="1479551"/>
          </a:xfrm>
          <a:prstGeom prst="ellipse">
            <a:avLst/>
          </a:prstGeom>
          <a:solidFill>
            <a:srgbClr val="E1B11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70"/>
          <p:cNvSpPr>
            <a:spLocks noEditPoints="1"/>
          </p:cNvSpPr>
          <p:nvPr/>
        </p:nvSpPr>
        <p:spPr bwMode="auto">
          <a:xfrm>
            <a:off x="3401149" y="563561"/>
            <a:ext cx="1536700" cy="1536700"/>
          </a:xfrm>
          <a:custGeom>
            <a:avLst/>
            <a:gdLst>
              <a:gd name="T0" fmla="*/ 832 w 1664"/>
              <a:gd name="T1" fmla="*/ 1632 h 1664"/>
              <a:gd name="T2" fmla="*/ 32 w 1664"/>
              <a:gd name="T3" fmla="*/ 832 h 1664"/>
              <a:gd name="T4" fmla="*/ 832 w 1664"/>
              <a:gd name="T5" fmla="*/ 32 h 1664"/>
              <a:gd name="T6" fmla="*/ 1632 w 1664"/>
              <a:gd name="T7" fmla="*/ 832 h 1664"/>
              <a:gd name="T8" fmla="*/ 832 w 1664"/>
              <a:gd name="T9" fmla="*/ 1632 h 1664"/>
              <a:gd name="T10" fmla="*/ 832 w 1664"/>
              <a:gd name="T11" fmla="*/ 0 h 1664"/>
              <a:gd name="T12" fmla="*/ 0 w 1664"/>
              <a:gd name="T13" fmla="*/ 832 h 1664"/>
              <a:gd name="T14" fmla="*/ 832 w 1664"/>
              <a:gd name="T15" fmla="*/ 1664 h 1664"/>
              <a:gd name="T16" fmla="*/ 1664 w 1664"/>
              <a:gd name="T17" fmla="*/ 832 h 1664"/>
              <a:gd name="T18" fmla="*/ 832 w 1664"/>
              <a:gd name="T19" fmla="*/ 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4" h="1664">
                <a:moveTo>
                  <a:pt x="832" y="1632"/>
                </a:moveTo>
                <a:cubicBezTo>
                  <a:pt x="390" y="1632"/>
                  <a:pt x="32" y="1274"/>
                  <a:pt x="32" y="832"/>
                </a:cubicBezTo>
                <a:cubicBezTo>
                  <a:pt x="32" y="390"/>
                  <a:pt x="390" y="32"/>
                  <a:pt x="832" y="32"/>
                </a:cubicBezTo>
                <a:cubicBezTo>
                  <a:pt x="1273" y="32"/>
                  <a:pt x="1632" y="390"/>
                  <a:pt x="1632" y="832"/>
                </a:cubicBezTo>
                <a:cubicBezTo>
                  <a:pt x="1632" y="1274"/>
                  <a:pt x="1273" y="1632"/>
                  <a:pt x="832" y="1632"/>
                </a:cubicBezTo>
                <a:moveTo>
                  <a:pt x="832" y="0"/>
                </a:moveTo>
                <a:cubicBezTo>
                  <a:pt x="373" y="0"/>
                  <a:pt x="0" y="374"/>
                  <a:pt x="0" y="832"/>
                </a:cubicBezTo>
                <a:cubicBezTo>
                  <a:pt x="0" y="1291"/>
                  <a:pt x="373" y="1664"/>
                  <a:pt x="832" y="1664"/>
                </a:cubicBezTo>
                <a:cubicBezTo>
                  <a:pt x="1290" y="1664"/>
                  <a:pt x="1664" y="1291"/>
                  <a:pt x="1664" y="832"/>
                </a:cubicBezTo>
                <a:cubicBezTo>
                  <a:pt x="1664" y="374"/>
                  <a:pt x="1290" y="0"/>
                  <a:pt x="832" y="0"/>
                </a:cubicBezTo>
              </a:path>
            </a:pathLst>
          </a:custGeom>
          <a:solidFill>
            <a:srgbClr val="DDEFEE"/>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71"/>
          <p:cNvSpPr>
            <a:spLocks noEditPoints="1"/>
          </p:cNvSpPr>
          <p:nvPr/>
        </p:nvSpPr>
        <p:spPr bwMode="auto">
          <a:xfrm>
            <a:off x="3429724" y="592138"/>
            <a:ext cx="1479550" cy="1479551"/>
          </a:xfrm>
          <a:custGeom>
            <a:avLst/>
            <a:gdLst>
              <a:gd name="T0" fmla="*/ 800 w 1600"/>
              <a:gd name="T1" fmla="*/ 1568 h 1600"/>
              <a:gd name="T2" fmla="*/ 32 w 1600"/>
              <a:gd name="T3" fmla="*/ 800 h 1600"/>
              <a:gd name="T4" fmla="*/ 800 w 1600"/>
              <a:gd name="T5" fmla="*/ 32 h 1600"/>
              <a:gd name="T6" fmla="*/ 1568 w 1600"/>
              <a:gd name="T7" fmla="*/ 800 h 1600"/>
              <a:gd name="T8" fmla="*/ 800 w 1600"/>
              <a:gd name="T9" fmla="*/ 1568 h 1600"/>
              <a:gd name="T10" fmla="*/ 800 w 1600"/>
              <a:gd name="T11" fmla="*/ 0 h 1600"/>
              <a:gd name="T12" fmla="*/ 0 w 1600"/>
              <a:gd name="T13" fmla="*/ 800 h 1600"/>
              <a:gd name="T14" fmla="*/ 800 w 1600"/>
              <a:gd name="T15" fmla="*/ 1600 h 1600"/>
              <a:gd name="T16" fmla="*/ 1600 w 1600"/>
              <a:gd name="T17" fmla="*/ 800 h 1600"/>
              <a:gd name="T18" fmla="*/ 800 w 1600"/>
              <a:gd name="T1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0" h="1600">
                <a:moveTo>
                  <a:pt x="800" y="1568"/>
                </a:moveTo>
                <a:cubicBezTo>
                  <a:pt x="376" y="1568"/>
                  <a:pt x="32" y="1224"/>
                  <a:pt x="32" y="800"/>
                </a:cubicBezTo>
                <a:cubicBezTo>
                  <a:pt x="32" y="377"/>
                  <a:pt x="376" y="32"/>
                  <a:pt x="800" y="32"/>
                </a:cubicBezTo>
                <a:cubicBezTo>
                  <a:pt x="1223" y="32"/>
                  <a:pt x="1568" y="377"/>
                  <a:pt x="1568" y="800"/>
                </a:cubicBezTo>
                <a:cubicBezTo>
                  <a:pt x="1568" y="1224"/>
                  <a:pt x="1223" y="1568"/>
                  <a:pt x="800" y="1568"/>
                </a:cubicBezTo>
                <a:moveTo>
                  <a:pt x="800" y="0"/>
                </a:moveTo>
                <a:cubicBezTo>
                  <a:pt x="358" y="0"/>
                  <a:pt x="0" y="358"/>
                  <a:pt x="0" y="800"/>
                </a:cubicBezTo>
                <a:cubicBezTo>
                  <a:pt x="0" y="1242"/>
                  <a:pt x="358" y="1600"/>
                  <a:pt x="800" y="1600"/>
                </a:cubicBezTo>
                <a:cubicBezTo>
                  <a:pt x="1241" y="1600"/>
                  <a:pt x="1600" y="1242"/>
                  <a:pt x="1600" y="800"/>
                </a:cubicBezTo>
                <a:cubicBezTo>
                  <a:pt x="1600" y="358"/>
                  <a:pt x="1241" y="0"/>
                  <a:pt x="800" y="0"/>
                </a:cubicBezTo>
              </a:path>
            </a:pathLst>
          </a:custGeom>
          <a:solidFill>
            <a:srgbClr val="EFDBA4"/>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72"/>
          <p:cNvSpPr>
            <a:spLocks noEditPoints="1"/>
          </p:cNvSpPr>
          <p:nvPr/>
        </p:nvSpPr>
        <p:spPr bwMode="auto">
          <a:xfrm>
            <a:off x="3323361" y="485777"/>
            <a:ext cx="1690688" cy="1692275"/>
          </a:xfrm>
          <a:custGeom>
            <a:avLst/>
            <a:gdLst>
              <a:gd name="T0" fmla="*/ 916 w 1831"/>
              <a:gd name="T1" fmla="*/ 1760 h 1830"/>
              <a:gd name="T2" fmla="*/ 71 w 1831"/>
              <a:gd name="T3" fmla="*/ 915 h 1830"/>
              <a:gd name="T4" fmla="*/ 916 w 1831"/>
              <a:gd name="T5" fmla="*/ 70 h 1830"/>
              <a:gd name="T6" fmla="*/ 1760 w 1831"/>
              <a:gd name="T7" fmla="*/ 915 h 1830"/>
              <a:gd name="T8" fmla="*/ 916 w 1831"/>
              <a:gd name="T9" fmla="*/ 1760 h 1830"/>
              <a:gd name="T10" fmla="*/ 916 w 1831"/>
              <a:gd name="T11" fmla="*/ 0 h 1830"/>
              <a:gd name="T12" fmla="*/ 0 w 1831"/>
              <a:gd name="T13" fmla="*/ 915 h 1830"/>
              <a:gd name="T14" fmla="*/ 916 w 1831"/>
              <a:gd name="T15" fmla="*/ 1830 h 1830"/>
              <a:gd name="T16" fmla="*/ 1831 w 1831"/>
              <a:gd name="T17" fmla="*/ 915 h 1830"/>
              <a:gd name="T18" fmla="*/ 916 w 1831"/>
              <a:gd name="T19"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1" h="1830">
                <a:moveTo>
                  <a:pt x="916" y="1760"/>
                </a:moveTo>
                <a:cubicBezTo>
                  <a:pt x="450" y="1760"/>
                  <a:pt x="71" y="1381"/>
                  <a:pt x="71" y="915"/>
                </a:cubicBezTo>
                <a:cubicBezTo>
                  <a:pt x="71" y="449"/>
                  <a:pt x="450" y="70"/>
                  <a:pt x="916" y="70"/>
                </a:cubicBezTo>
                <a:cubicBezTo>
                  <a:pt x="1381" y="70"/>
                  <a:pt x="1760" y="449"/>
                  <a:pt x="1760" y="915"/>
                </a:cubicBezTo>
                <a:cubicBezTo>
                  <a:pt x="1760" y="1381"/>
                  <a:pt x="1381" y="1760"/>
                  <a:pt x="916" y="1760"/>
                </a:cubicBezTo>
                <a:moveTo>
                  <a:pt x="916" y="0"/>
                </a:moveTo>
                <a:cubicBezTo>
                  <a:pt x="411" y="0"/>
                  <a:pt x="0" y="411"/>
                  <a:pt x="0" y="915"/>
                </a:cubicBezTo>
                <a:cubicBezTo>
                  <a:pt x="0" y="1420"/>
                  <a:pt x="411" y="1830"/>
                  <a:pt x="916" y="1830"/>
                </a:cubicBezTo>
                <a:cubicBezTo>
                  <a:pt x="1420" y="1830"/>
                  <a:pt x="1831" y="1420"/>
                  <a:pt x="1831" y="915"/>
                </a:cubicBezTo>
                <a:cubicBezTo>
                  <a:pt x="1831" y="411"/>
                  <a:pt x="1420" y="0"/>
                  <a:pt x="916" y="0"/>
                </a:cubicBezTo>
              </a:path>
            </a:pathLst>
          </a:custGeom>
          <a:solidFill>
            <a:srgbClr val="D6ECEC"/>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73"/>
          <p:cNvSpPr/>
          <p:nvPr/>
        </p:nvSpPr>
        <p:spPr bwMode="auto">
          <a:xfrm>
            <a:off x="3239227" y="401638"/>
            <a:ext cx="1858963" cy="1860551"/>
          </a:xfrm>
          <a:custGeom>
            <a:avLst/>
            <a:gdLst>
              <a:gd name="T0" fmla="*/ 1007 w 2013"/>
              <a:gd name="T1" fmla="*/ 0 h 2013"/>
              <a:gd name="T2" fmla="*/ 0 w 2013"/>
              <a:gd name="T3" fmla="*/ 1006 h 2013"/>
              <a:gd name="T4" fmla="*/ 535 w 2013"/>
              <a:gd name="T5" fmla="*/ 1895 h 2013"/>
              <a:gd name="T6" fmla="*/ 639 w 2013"/>
              <a:gd name="T7" fmla="*/ 1872 h 2013"/>
              <a:gd name="T8" fmla="*/ 676 w 2013"/>
              <a:gd name="T9" fmla="*/ 1875 h 2013"/>
              <a:gd name="T10" fmla="*/ 77 w 2013"/>
              <a:gd name="T11" fmla="*/ 1006 h 2013"/>
              <a:gd name="T12" fmla="*/ 1007 w 2013"/>
              <a:gd name="T13" fmla="*/ 77 h 2013"/>
              <a:gd name="T14" fmla="*/ 1936 w 2013"/>
              <a:gd name="T15" fmla="*/ 1006 h 2013"/>
              <a:gd name="T16" fmla="*/ 1007 w 2013"/>
              <a:gd name="T17" fmla="*/ 1936 h 2013"/>
              <a:gd name="T18" fmla="*/ 752 w 2013"/>
              <a:gd name="T19" fmla="*/ 1900 h 2013"/>
              <a:gd name="T20" fmla="*/ 853 w 2013"/>
              <a:gd name="T21" fmla="*/ 2001 h 2013"/>
              <a:gd name="T22" fmla="*/ 1007 w 2013"/>
              <a:gd name="T23" fmla="*/ 2013 h 2013"/>
              <a:gd name="T24" fmla="*/ 2013 w 2013"/>
              <a:gd name="T25" fmla="*/ 1006 h 2013"/>
              <a:gd name="T26" fmla="*/ 1007 w 2013"/>
              <a:gd name="T27"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3" h="2013">
                <a:moveTo>
                  <a:pt x="1007" y="0"/>
                </a:moveTo>
                <a:cubicBezTo>
                  <a:pt x="451" y="0"/>
                  <a:pt x="0" y="451"/>
                  <a:pt x="0" y="1006"/>
                </a:cubicBezTo>
                <a:cubicBezTo>
                  <a:pt x="0" y="1391"/>
                  <a:pt x="217" y="1726"/>
                  <a:pt x="535" y="1895"/>
                </a:cubicBezTo>
                <a:cubicBezTo>
                  <a:pt x="566" y="1880"/>
                  <a:pt x="601" y="1872"/>
                  <a:pt x="639" y="1872"/>
                </a:cubicBezTo>
                <a:cubicBezTo>
                  <a:pt x="651" y="1872"/>
                  <a:pt x="664" y="1873"/>
                  <a:pt x="676" y="1875"/>
                </a:cubicBezTo>
                <a:cubicBezTo>
                  <a:pt x="326" y="1741"/>
                  <a:pt x="77" y="1402"/>
                  <a:pt x="77" y="1006"/>
                </a:cubicBezTo>
                <a:cubicBezTo>
                  <a:pt x="77" y="494"/>
                  <a:pt x="494" y="77"/>
                  <a:pt x="1007" y="77"/>
                </a:cubicBezTo>
                <a:cubicBezTo>
                  <a:pt x="1519" y="77"/>
                  <a:pt x="1936" y="494"/>
                  <a:pt x="1936" y="1006"/>
                </a:cubicBezTo>
                <a:cubicBezTo>
                  <a:pt x="1936" y="1519"/>
                  <a:pt x="1519" y="1936"/>
                  <a:pt x="1007" y="1936"/>
                </a:cubicBezTo>
                <a:cubicBezTo>
                  <a:pt x="918" y="1936"/>
                  <a:pt x="833" y="1923"/>
                  <a:pt x="752" y="1900"/>
                </a:cubicBezTo>
                <a:cubicBezTo>
                  <a:pt x="795" y="1923"/>
                  <a:pt x="830" y="1958"/>
                  <a:pt x="853" y="2001"/>
                </a:cubicBezTo>
                <a:cubicBezTo>
                  <a:pt x="903" y="2009"/>
                  <a:pt x="954" y="2013"/>
                  <a:pt x="1007" y="2013"/>
                </a:cubicBezTo>
                <a:cubicBezTo>
                  <a:pt x="1562" y="2013"/>
                  <a:pt x="2013" y="1561"/>
                  <a:pt x="2013" y="1006"/>
                </a:cubicBezTo>
                <a:cubicBezTo>
                  <a:pt x="2013" y="451"/>
                  <a:pt x="1562" y="0"/>
                  <a:pt x="1007" y="0"/>
                </a:cubicBezTo>
              </a:path>
            </a:pathLst>
          </a:cu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74"/>
          <p:cNvSpPr/>
          <p:nvPr/>
        </p:nvSpPr>
        <p:spPr bwMode="auto">
          <a:xfrm>
            <a:off x="3145561" y="307977"/>
            <a:ext cx="2046288" cy="2047875"/>
          </a:xfrm>
          <a:custGeom>
            <a:avLst/>
            <a:gdLst>
              <a:gd name="T0" fmla="*/ 1108 w 2215"/>
              <a:gd name="T1" fmla="*/ 0 h 2215"/>
              <a:gd name="T2" fmla="*/ 0 w 2215"/>
              <a:gd name="T3" fmla="*/ 1107 h 2215"/>
              <a:gd name="T4" fmla="*/ 408 w 2215"/>
              <a:gd name="T5" fmla="*/ 1965 h 2215"/>
              <a:gd name="T6" fmla="*/ 466 w 2215"/>
              <a:gd name="T7" fmla="*/ 2009 h 2215"/>
              <a:gd name="T8" fmla="*/ 550 w 2215"/>
              <a:gd name="T9" fmla="*/ 2064 h 2215"/>
              <a:gd name="T10" fmla="*/ 619 w 2215"/>
              <a:gd name="T11" fmla="*/ 2005 h 2215"/>
              <a:gd name="T12" fmla="*/ 85 w 2215"/>
              <a:gd name="T13" fmla="*/ 1107 h 2215"/>
              <a:gd name="T14" fmla="*/ 1108 w 2215"/>
              <a:gd name="T15" fmla="*/ 85 h 2215"/>
              <a:gd name="T16" fmla="*/ 2130 w 2215"/>
              <a:gd name="T17" fmla="*/ 1107 h 2215"/>
              <a:gd name="T18" fmla="*/ 1108 w 2215"/>
              <a:gd name="T19" fmla="*/ 2129 h 2215"/>
              <a:gd name="T20" fmla="*/ 962 w 2215"/>
              <a:gd name="T21" fmla="*/ 2119 h 2215"/>
              <a:gd name="T22" fmla="*/ 981 w 2215"/>
              <a:gd name="T23" fmla="*/ 2207 h 2215"/>
              <a:gd name="T24" fmla="*/ 1108 w 2215"/>
              <a:gd name="T25" fmla="*/ 2215 h 2215"/>
              <a:gd name="T26" fmla="*/ 2215 w 2215"/>
              <a:gd name="T27" fmla="*/ 1107 h 2215"/>
              <a:gd name="T28" fmla="*/ 1108 w 2215"/>
              <a:gd name="T29" fmla="*/ 0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5" h="2215">
                <a:moveTo>
                  <a:pt x="1108" y="0"/>
                </a:moveTo>
                <a:cubicBezTo>
                  <a:pt x="497" y="0"/>
                  <a:pt x="0" y="497"/>
                  <a:pt x="0" y="1107"/>
                </a:cubicBezTo>
                <a:cubicBezTo>
                  <a:pt x="0" y="1453"/>
                  <a:pt x="159" y="1762"/>
                  <a:pt x="408" y="1965"/>
                </a:cubicBezTo>
                <a:cubicBezTo>
                  <a:pt x="431" y="1975"/>
                  <a:pt x="451" y="1990"/>
                  <a:pt x="466" y="2009"/>
                </a:cubicBezTo>
                <a:cubicBezTo>
                  <a:pt x="493" y="2029"/>
                  <a:pt x="521" y="2047"/>
                  <a:pt x="550" y="2064"/>
                </a:cubicBezTo>
                <a:cubicBezTo>
                  <a:pt x="569" y="2040"/>
                  <a:pt x="593" y="2020"/>
                  <a:pt x="619" y="2005"/>
                </a:cubicBezTo>
                <a:cubicBezTo>
                  <a:pt x="301" y="1831"/>
                  <a:pt x="85" y="1494"/>
                  <a:pt x="85" y="1107"/>
                </a:cubicBezTo>
                <a:cubicBezTo>
                  <a:pt x="85" y="544"/>
                  <a:pt x="544" y="85"/>
                  <a:pt x="1108" y="85"/>
                </a:cubicBezTo>
                <a:cubicBezTo>
                  <a:pt x="1671" y="85"/>
                  <a:pt x="2130" y="544"/>
                  <a:pt x="2130" y="1107"/>
                </a:cubicBezTo>
                <a:cubicBezTo>
                  <a:pt x="2130" y="1671"/>
                  <a:pt x="1671" y="2129"/>
                  <a:pt x="1108" y="2129"/>
                </a:cubicBezTo>
                <a:cubicBezTo>
                  <a:pt x="1058" y="2129"/>
                  <a:pt x="1009" y="2126"/>
                  <a:pt x="962" y="2119"/>
                </a:cubicBezTo>
                <a:cubicBezTo>
                  <a:pt x="973" y="2146"/>
                  <a:pt x="980" y="2176"/>
                  <a:pt x="981" y="2207"/>
                </a:cubicBezTo>
                <a:cubicBezTo>
                  <a:pt x="1023" y="2212"/>
                  <a:pt x="1065" y="2215"/>
                  <a:pt x="1108" y="2215"/>
                </a:cubicBezTo>
                <a:cubicBezTo>
                  <a:pt x="1718" y="2215"/>
                  <a:pt x="2215" y="1718"/>
                  <a:pt x="2215" y="1107"/>
                </a:cubicBezTo>
                <a:cubicBezTo>
                  <a:pt x="2215" y="497"/>
                  <a:pt x="1718" y="0"/>
                  <a:pt x="110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Oval 75"/>
          <p:cNvSpPr>
            <a:spLocks noChangeArrowheads="1"/>
          </p:cNvSpPr>
          <p:nvPr/>
        </p:nvSpPr>
        <p:spPr bwMode="auto">
          <a:xfrm>
            <a:off x="3629752" y="787400"/>
            <a:ext cx="398463" cy="400051"/>
          </a:xfrm>
          <a:prstGeom prst="ellipse">
            <a:avLst/>
          </a:prstGeom>
          <a:solidFill>
            <a:srgbClr val="E3B739"/>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Oval 76"/>
          <p:cNvSpPr>
            <a:spLocks noChangeArrowheads="1"/>
          </p:cNvSpPr>
          <p:nvPr/>
        </p:nvSpPr>
        <p:spPr bwMode="auto">
          <a:xfrm>
            <a:off x="2572477" y="1244602"/>
            <a:ext cx="398463" cy="39846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Freeform 77"/>
          <p:cNvSpPr/>
          <p:nvPr/>
        </p:nvSpPr>
        <p:spPr bwMode="auto">
          <a:xfrm>
            <a:off x="3340827" y="2114552"/>
            <a:ext cx="263525" cy="261937"/>
          </a:xfrm>
          <a:custGeom>
            <a:avLst/>
            <a:gdLst>
              <a:gd name="T0" fmla="*/ 142 w 284"/>
              <a:gd name="T1" fmla="*/ 0 h 284"/>
              <a:gd name="T2" fmla="*/ 0 w 284"/>
              <a:gd name="T3" fmla="*/ 142 h 284"/>
              <a:gd name="T4" fmla="*/ 142 w 284"/>
              <a:gd name="T5" fmla="*/ 284 h 284"/>
              <a:gd name="T6" fmla="*/ 284 w 284"/>
              <a:gd name="T7" fmla="*/ 142 h 284"/>
              <a:gd name="T8" fmla="*/ 254 w 284"/>
              <a:gd name="T9" fmla="*/ 55 h 284"/>
              <a:gd name="T10" fmla="*/ 196 w 284"/>
              <a:gd name="T11" fmla="*/ 11 h 284"/>
              <a:gd name="T12" fmla="*/ 142 w 284"/>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284" h="284">
                <a:moveTo>
                  <a:pt x="142" y="0"/>
                </a:moveTo>
                <a:cubicBezTo>
                  <a:pt x="64" y="0"/>
                  <a:pt x="0" y="64"/>
                  <a:pt x="0" y="142"/>
                </a:cubicBezTo>
                <a:cubicBezTo>
                  <a:pt x="0" y="220"/>
                  <a:pt x="64" y="284"/>
                  <a:pt x="142" y="284"/>
                </a:cubicBezTo>
                <a:cubicBezTo>
                  <a:pt x="220" y="284"/>
                  <a:pt x="284" y="220"/>
                  <a:pt x="284" y="142"/>
                </a:cubicBezTo>
                <a:cubicBezTo>
                  <a:pt x="284" y="109"/>
                  <a:pt x="272" y="79"/>
                  <a:pt x="254" y="55"/>
                </a:cubicBezTo>
                <a:cubicBezTo>
                  <a:pt x="234" y="41"/>
                  <a:pt x="215" y="27"/>
                  <a:pt x="196" y="11"/>
                </a:cubicBezTo>
                <a:cubicBezTo>
                  <a:pt x="179" y="4"/>
                  <a:pt x="161" y="0"/>
                  <a:pt x="14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Freeform 78"/>
          <p:cNvSpPr/>
          <p:nvPr/>
        </p:nvSpPr>
        <p:spPr bwMode="auto">
          <a:xfrm>
            <a:off x="3521802" y="2124077"/>
            <a:ext cx="53975" cy="41275"/>
          </a:xfrm>
          <a:custGeom>
            <a:avLst/>
            <a:gdLst>
              <a:gd name="T0" fmla="*/ 0 w 58"/>
              <a:gd name="T1" fmla="*/ 0 h 44"/>
              <a:gd name="T2" fmla="*/ 58 w 58"/>
              <a:gd name="T3" fmla="*/ 44 h 44"/>
              <a:gd name="T4" fmla="*/ 0 w 58"/>
              <a:gd name="T5" fmla="*/ 0 h 44"/>
            </a:gdLst>
            <a:ahLst/>
            <a:cxnLst>
              <a:cxn ang="0">
                <a:pos x="T0" y="T1"/>
              </a:cxn>
              <a:cxn ang="0">
                <a:pos x="T2" y="T3"/>
              </a:cxn>
              <a:cxn ang="0">
                <a:pos x="T4" y="T5"/>
              </a:cxn>
            </a:cxnLst>
            <a:rect l="0" t="0" r="r" b="b"/>
            <a:pathLst>
              <a:path w="58" h="44">
                <a:moveTo>
                  <a:pt x="0" y="0"/>
                </a:moveTo>
                <a:cubicBezTo>
                  <a:pt x="19" y="16"/>
                  <a:pt x="38" y="30"/>
                  <a:pt x="58" y="44"/>
                </a:cubicBezTo>
                <a:cubicBezTo>
                  <a:pt x="43" y="25"/>
                  <a:pt x="23" y="10"/>
                  <a:pt x="0"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Oval 79"/>
          <p:cNvSpPr>
            <a:spLocks noChangeArrowheads="1"/>
          </p:cNvSpPr>
          <p:nvPr/>
        </p:nvSpPr>
        <p:spPr bwMode="auto">
          <a:xfrm>
            <a:off x="7715253" y="512765"/>
            <a:ext cx="398463" cy="398463"/>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80"/>
          <p:cNvSpPr>
            <a:spLocks noEditPoints="1"/>
          </p:cNvSpPr>
          <p:nvPr/>
        </p:nvSpPr>
        <p:spPr bwMode="auto">
          <a:xfrm>
            <a:off x="3717061" y="2135187"/>
            <a:ext cx="317500" cy="131763"/>
          </a:xfrm>
          <a:custGeom>
            <a:avLst/>
            <a:gdLst>
              <a:gd name="T0" fmla="*/ 17 w 343"/>
              <a:gd name="T1" fmla="*/ 20 h 143"/>
              <a:gd name="T2" fmla="*/ 0 w 343"/>
              <a:gd name="T3" fmla="*/ 29 h 143"/>
              <a:gd name="T4" fmla="*/ 343 w 343"/>
              <a:gd name="T5" fmla="*/ 143 h 143"/>
              <a:gd name="T6" fmla="*/ 335 w 343"/>
              <a:gd name="T7" fmla="*/ 126 h 143"/>
              <a:gd name="T8" fmla="*/ 17 w 343"/>
              <a:gd name="T9" fmla="*/ 20 h 143"/>
              <a:gd name="T10" fmla="*/ 158 w 343"/>
              <a:gd name="T11" fmla="*/ 0 h 143"/>
              <a:gd name="T12" fmla="*/ 234 w 343"/>
              <a:gd name="T13" fmla="*/ 25 h 143"/>
              <a:gd name="T14" fmla="*/ 158 w 343"/>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143">
                <a:moveTo>
                  <a:pt x="17" y="20"/>
                </a:moveTo>
                <a:cubicBezTo>
                  <a:pt x="11" y="23"/>
                  <a:pt x="5" y="26"/>
                  <a:pt x="0" y="29"/>
                </a:cubicBezTo>
                <a:cubicBezTo>
                  <a:pt x="105" y="86"/>
                  <a:pt x="220" y="126"/>
                  <a:pt x="343" y="143"/>
                </a:cubicBezTo>
                <a:cubicBezTo>
                  <a:pt x="340" y="137"/>
                  <a:pt x="337" y="132"/>
                  <a:pt x="335" y="126"/>
                </a:cubicBezTo>
                <a:cubicBezTo>
                  <a:pt x="221" y="109"/>
                  <a:pt x="114" y="72"/>
                  <a:pt x="17" y="20"/>
                </a:cubicBezTo>
                <a:moveTo>
                  <a:pt x="158" y="0"/>
                </a:moveTo>
                <a:cubicBezTo>
                  <a:pt x="183" y="9"/>
                  <a:pt x="208" y="18"/>
                  <a:pt x="234" y="25"/>
                </a:cubicBezTo>
                <a:cubicBezTo>
                  <a:pt x="211" y="13"/>
                  <a:pt x="185" y="4"/>
                  <a:pt x="15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81"/>
          <p:cNvSpPr/>
          <p:nvPr/>
        </p:nvSpPr>
        <p:spPr bwMode="auto">
          <a:xfrm>
            <a:off x="3732936" y="2132014"/>
            <a:ext cx="293688" cy="119063"/>
          </a:xfrm>
          <a:custGeom>
            <a:avLst/>
            <a:gdLst>
              <a:gd name="T0" fmla="*/ 104 w 318"/>
              <a:gd name="T1" fmla="*/ 0 h 129"/>
              <a:gd name="T2" fmla="*/ 0 w 318"/>
              <a:gd name="T3" fmla="*/ 23 h 129"/>
              <a:gd name="T4" fmla="*/ 318 w 318"/>
              <a:gd name="T5" fmla="*/ 129 h 129"/>
              <a:gd name="T6" fmla="*/ 217 w 318"/>
              <a:gd name="T7" fmla="*/ 28 h 129"/>
              <a:gd name="T8" fmla="*/ 141 w 318"/>
              <a:gd name="T9" fmla="*/ 3 h 129"/>
              <a:gd name="T10" fmla="*/ 104 w 318"/>
              <a:gd name="T11" fmla="*/ 0 h 129"/>
            </a:gdLst>
            <a:ahLst/>
            <a:cxnLst>
              <a:cxn ang="0">
                <a:pos x="T0" y="T1"/>
              </a:cxn>
              <a:cxn ang="0">
                <a:pos x="T2" y="T3"/>
              </a:cxn>
              <a:cxn ang="0">
                <a:pos x="T4" y="T5"/>
              </a:cxn>
              <a:cxn ang="0">
                <a:pos x="T6" y="T7"/>
              </a:cxn>
              <a:cxn ang="0">
                <a:pos x="T8" y="T9"/>
              </a:cxn>
              <a:cxn ang="0">
                <a:pos x="T10" y="T11"/>
              </a:cxn>
            </a:cxnLst>
            <a:rect l="0" t="0" r="r" b="b"/>
            <a:pathLst>
              <a:path w="318" h="129">
                <a:moveTo>
                  <a:pt x="104" y="0"/>
                </a:moveTo>
                <a:cubicBezTo>
                  <a:pt x="66" y="0"/>
                  <a:pt x="31" y="8"/>
                  <a:pt x="0" y="23"/>
                </a:cubicBezTo>
                <a:cubicBezTo>
                  <a:pt x="97" y="75"/>
                  <a:pt x="204" y="112"/>
                  <a:pt x="318" y="129"/>
                </a:cubicBezTo>
                <a:cubicBezTo>
                  <a:pt x="295" y="86"/>
                  <a:pt x="260" y="51"/>
                  <a:pt x="217" y="28"/>
                </a:cubicBezTo>
                <a:cubicBezTo>
                  <a:pt x="191" y="21"/>
                  <a:pt x="166" y="12"/>
                  <a:pt x="141" y="3"/>
                </a:cubicBezTo>
                <a:cubicBezTo>
                  <a:pt x="129" y="1"/>
                  <a:pt x="116" y="0"/>
                  <a:pt x="104" y="0"/>
                </a:cubicBezTo>
              </a:path>
            </a:pathLst>
          </a:custGeom>
          <a:solidFill>
            <a:srgbClr val="DCEE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82"/>
          <p:cNvSpPr/>
          <p:nvPr/>
        </p:nvSpPr>
        <p:spPr bwMode="auto">
          <a:xfrm>
            <a:off x="3605937" y="2216151"/>
            <a:ext cx="446088" cy="361951"/>
          </a:xfrm>
          <a:custGeom>
            <a:avLst/>
            <a:gdLst>
              <a:gd name="T0" fmla="*/ 52 w 483"/>
              <a:gd name="T1" fmla="*/ 0 h 392"/>
              <a:gd name="T2" fmla="*/ 0 w 483"/>
              <a:gd name="T3" fmla="*/ 151 h 392"/>
              <a:gd name="T4" fmla="*/ 242 w 483"/>
              <a:gd name="T5" fmla="*/ 392 h 392"/>
              <a:gd name="T6" fmla="*/ 483 w 483"/>
              <a:gd name="T7" fmla="*/ 151 h 392"/>
              <a:gd name="T8" fmla="*/ 483 w 483"/>
              <a:gd name="T9" fmla="*/ 143 h 392"/>
              <a:gd name="T10" fmla="*/ 52 w 483"/>
              <a:gd name="T11" fmla="*/ 0 h 392"/>
            </a:gdLst>
            <a:ahLst/>
            <a:cxnLst>
              <a:cxn ang="0">
                <a:pos x="T0" y="T1"/>
              </a:cxn>
              <a:cxn ang="0">
                <a:pos x="T2" y="T3"/>
              </a:cxn>
              <a:cxn ang="0">
                <a:pos x="T4" y="T5"/>
              </a:cxn>
              <a:cxn ang="0">
                <a:pos x="T6" y="T7"/>
              </a:cxn>
              <a:cxn ang="0">
                <a:pos x="T8" y="T9"/>
              </a:cxn>
              <a:cxn ang="0">
                <a:pos x="T10" y="T11"/>
              </a:cxn>
            </a:cxnLst>
            <a:rect l="0" t="0" r="r" b="b"/>
            <a:pathLst>
              <a:path w="483" h="392">
                <a:moveTo>
                  <a:pt x="52" y="0"/>
                </a:moveTo>
                <a:cubicBezTo>
                  <a:pt x="19" y="41"/>
                  <a:pt x="0" y="94"/>
                  <a:pt x="0" y="151"/>
                </a:cubicBezTo>
                <a:cubicBezTo>
                  <a:pt x="0" y="284"/>
                  <a:pt x="108" y="392"/>
                  <a:pt x="242" y="392"/>
                </a:cubicBezTo>
                <a:cubicBezTo>
                  <a:pt x="375" y="392"/>
                  <a:pt x="483" y="284"/>
                  <a:pt x="483" y="151"/>
                </a:cubicBezTo>
                <a:cubicBezTo>
                  <a:pt x="483" y="148"/>
                  <a:pt x="483" y="146"/>
                  <a:pt x="483" y="143"/>
                </a:cubicBezTo>
                <a:cubicBezTo>
                  <a:pt x="328" y="126"/>
                  <a:pt x="182" y="76"/>
                  <a:pt x="5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83"/>
          <p:cNvSpPr/>
          <p:nvPr/>
        </p:nvSpPr>
        <p:spPr bwMode="auto">
          <a:xfrm>
            <a:off x="3653565" y="2162177"/>
            <a:ext cx="398463" cy="185737"/>
          </a:xfrm>
          <a:custGeom>
            <a:avLst/>
            <a:gdLst>
              <a:gd name="T0" fmla="*/ 69 w 431"/>
              <a:gd name="T1" fmla="*/ 0 h 202"/>
              <a:gd name="T2" fmla="*/ 0 w 431"/>
              <a:gd name="T3" fmla="*/ 59 h 202"/>
              <a:gd name="T4" fmla="*/ 431 w 431"/>
              <a:gd name="T5" fmla="*/ 202 h 202"/>
              <a:gd name="T6" fmla="*/ 412 w 431"/>
              <a:gd name="T7" fmla="*/ 114 h 202"/>
              <a:gd name="T8" fmla="*/ 69 w 431"/>
              <a:gd name="T9" fmla="*/ 0 h 202"/>
            </a:gdLst>
            <a:ahLst/>
            <a:cxnLst>
              <a:cxn ang="0">
                <a:pos x="T0" y="T1"/>
              </a:cxn>
              <a:cxn ang="0">
                <a:pos x="T2" y="T3"/>
              </a:cxn>
              <a:cxn ang="0">
                <a:pos x="T4" y="T5"/>
              </a:cxn>
              <a:cxn ang="0">
                <a:pos x="T6" y="T7"/>
              </a:cxn>
              <a:cxn ang="0">
                <a:pos x="T8" y="T9"/>
              </a:cxn>
            </a:cxnLst>
            <a:rect l="0" t="0" r="r" b="b"/>
            <a:pathLst>
              <a:path w="431" h="202">
                <a:moveTo>
                  <a:pt x="69" y="0"/>
                </a:moveTo>
                <a:cubicBezTo>
                  <a:pt x="43" y="15"/>
                  <a:pt x="19" y="35"/>
                  <a:pt x="0" y="59"/>
                </a:cubicBezTo>
                <a:cubicBezTo>
                  <a:pt x="130" y="135"/>
                  <a:pt x="276" y="185"/>
                  <a:pt x="431" y="202"/>
                </a:cubicBezTo>
                <a:cubicBezTo>
                  <a:pt x="430" y="171"/>
                  <a:pt x="423" y="141"/>
                  <a:pt x="412" y="114"/>
                </a:cubicBezTo>
                <a:cubicBezTo>
                  <a:pt x="289" y="97"/>
                  <a:pt x="174" y="57"/>
                  <a:pt x="69"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88" name="Picture 8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41913" y="386368"/>
            <a:ext cx="16938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2691" y="490540"/>
            <a:ext cx="11064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组合 91"/>
          <p:cNvGrpSpPr/>
          <p:nvPr/>
        </p:nvGrpSpPr>
        <p:grpSpPr>
          <a:xfrm>
            <a:off x="9533869" y="4420515"/>
            <a:ext cx="864352" cy="950043"/>
            <a:chOff x="8432048" y="2970046"/>
            <a:chExt cx="2209800" cy="2428875"/>
          </a:xfrm>
        </p:grpSpPr>
        <p:sp>
          <p:nvSpPr>
            <p:cNvPr id="93"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3"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5"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6"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7"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08" name="组合 107"/>
          <p:cNvGrpSpPr/>
          <p:nvPr/>
        </p:nvGrpSpPr>
        <p:grpSpPr>
          <a:xfrm>
            <a:off x="8286436" y="5739222"/>
            <a:ext cx="2558201" cy="434625"/>
            <a:chOff x="8481001" y="4908105"/>
            <a:chExt cx="2558201" cy="434625"/>
          </a:xfrm>
        </p:grpSpPr>
        <p:cxnSp>
          <p:nvCxnSpPr>
            <p:cNvPr id="109" name="直接连接符 108"/>
            <p:cNvCxnSpPr/>
            <p:nvPr/>
          </p:nvCxnSpPr>
          <p:spPr>
            <a:xfrm>
              <a:off x="8481001" y="4908105"/>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9485917" y="4908105"/>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993676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8859008" y="5116861"/>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9854215" y="5111304"/>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1058960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0355977" y="5116861"/>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9572266" y="5342730"/>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a:off x="4743704" y="6097193"/>
            <a:ext cx="1905361" cy="208756"/>
            <a:chOff x="4752613" y="5770232"/>
            <a:chExt cx="1905361" cy="208756"/>
          </a:xfrm>
        </p:grpSpPr>
        <p:cxnSp>
          <p:nvCxnSpPr>
            <p:cNvPr id="118" name="直接连接符 117"/>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a:off x="1118209" y="6347610"/>
            <a:ext cx="1905361" cy="208756"/>
            <a:chOff x="4752613" y="5770232"/>
            <a:chExt cx="1905361" cy="208756"/>
          </a:xfrm>
        </p:grpSpPr>
        <p:cxnSp>
          <p:nvCxnSpPr>
            <p:cNvPr id="124" name="直接连接符 123"/>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 name="Oval 76"/>
          <p:cNvSpPr>
            <a:spLocks noChangeArrowheads="1"/>
          </p:cNvSpPr>
          <p:nvPr/>
        </p:nvSpPr>
        <p:spPr bwMode="auto">
          <a:xfrm>
            <a:off x="2593178" y="2326021"/>
            <a:ext cx="398463" cy="39846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文本框 144">
            <a:extLst>
              <a:ext uri="{FF2B5EF4-FFF2-40B4-BE49-F238E27FC236}">
                <a16:creationId xmlns:a16="http://schemas.microsoft.com/office/drawing/2014/main" id="{DC024B77-AFE1-4D22-A659-C6F28B8CB800}"/>
              </a:ext>
            </a:extLst>
          </p:cNvPr>
          <p:cNvSpPr txBox="1"/>
          <p:nvPr/>
        </p:nvSpPr>
        <p:spPr>
          <a:xfrm>
            <a:off x="5494030" y="2377123"/>
            <a:ext cx="5910172" cy="120032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smtClean="0">
                <a:ln>
                  <a:noFill/>
                </a:ln>
                <a:solidFill>
                  <a:srgbClr val="FF0000"/>
                </a:solidFill>
                <a:effectLst/>
                <a:uLnTx/>
                <a:uFillTx/>
                <a:latin typeface="Times New Roman" panose="02020603050405020304" pitchFamily="18" charset="0"/>
                <a:ea typeface="字魂36号-正文宋楷" panose="02000000000000000000" pitchFamily="2" charset="-122"/>
              </a:rPr>
              <a:t>Giải</a:t>
            </a:r>
            <a:r>
              <a:rPr lang="en-US" altLang="zh-CN" sz="7200" b="1" dirty="0">
                <a:solidFill>
                  <a:srgbClr val="FF0000"/>
                </a:solidFill>
                <a:latin typeface="Times New Roman" panose="02020603050405020304" pitchFamily="18" charset="0"/>
                <a:ea typeface="字魂36号-正文宋楷" panose="02000000000000000000" pitchFamily="2" charset="-122"/>
              </a:rPr>
              <a:t> </a:t>
            </a:r>
            <a:r>
              <a:rPr kumimoji="0" lang="en-US" altLang="zh-CN" sz="7200" b="1" i="0" u="none" strike="noStrike" kern="1200" cap="none" spc="0" normalizeH="0" baseline="0" noProof="0" smtClean="0">
                <a:ln>
                  <a:noFill/>
                </a:ln>
                <a:solidFill>
                  <a:srgbClr val="FF0000"/>
                </a:solidFill>
                <a:effectLst/>
                <a:uLnTx/>
                <a:uFillTx/>
                <a:latin typeface="Times New Roman" panose="02020603050405020304" pitchFamily="18" charset="0"/>
                <a:ea typeface="字魂36号-正文宋楷" panose="02000000000000000000" pitchFamily="2" charset="-122"/>
              </a:rPr>
              <a:t>nghĩa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rPr>
              <a:t>từ</a:t>
            </a:r>
            <a:endParaRPr kumimoji="0" lang="zh-CN" alt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endParaRPr>
          </a:p>
        </p:txBody>
      </p:sp>
    </p:spTree>
    <p:extLst>
      <p:ext uri="{BB962C8B-B14F-4D97-AF65-F5344CB8AC3E}">
        <p14:creationId xmlns:p14="http://schemas.microsoft.com/office/powerpoint/2010/main" val="1796577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79"/>
          <p:cNvSpPr>
            <a:spLocks noChangeArrowheads="1"/>
          </p:cNvSpPr>
          <p:nvPr/>
        </p:nvSpPr>
        <p:spPr bwMode="auto">
          <a:xfrm>
            <a:off x="5939553" y="541172"/>
            <a:ext cx="398463" cy="398463"/>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Oval 76"/>
          <p:cNvSpPr>
            <a:spLocks noChangeArrowheads="1"/>
          </p:cNvSpPr>
          <p:nvPr/>
        </p:nvSpPr>
        <p:spPr bwMode="auto">
          <a:xfrm>
            <a:off x="3749009" y="2897284"/>
            <a:ext cx="326454" cy="32645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Oval 76"/>
          <p:cNvSpPr>
            <a:spLocks noChangeArrowheads="1"/>
          </p:cNvSpPr>
          <p:nvPr/>
        </p:nvSpPr>
        <p:spPr bwMode="auto">
          <a:xfrm>
            <a:off x="2254963" y="939635"/>
            <a:ext cx="205776" cy="205775"/>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Oval 76"/>
          <p:cNvSpPr>
            <a:spLocks noChangeArrowheads="1"/>
          </p:cNvSpPr>
          <p:nvPr/>
        </p:nvSpPr>
        <p:spPr bwMode="auto">
          <a:xfrm>
            <a:off x="8530920" y="4019471"/>
            <a:ext cx="45720" cy="45720"/>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Oval 79"/>
          <p:cNvSpPr>
            <a:spLocks noChangeArrowheads="1"/>
          </p:cNvSpPr>
          <p:nvPr/>
        </p:nvSpPr>
        <p:spPr bwMode="auto">
          <a:xfrm>
            <a:off x="7999211" y="2579747"/>
            <a:ext cx="281533" cy="281532"/>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Oval 79"/>
          <p:cNvSpPr>
            <a:spLocks noChangeArrowheads="1"/>
          </p:cNvSpPr>
          <p:nvPr/>
        </p:nvSpPr>
        <p:spPr bwMode="auto">
          <a:xfrm>
            <a:off x="11746083" y="1186878"/>
            <a:ext cx="179049" cy="179048"/>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Oval 79"/>
          <p:cNvSpPr>
            <a:spLocks noChangeArrowheads="1"/>
          </p:cNvSpPr>
          <p:nvPr/>
        </p:nvSpPr>
        <p:spPr bwMode="auto">
          <a:xfrm>
            <a:off x="13624267" y="408540"/>
            <a:ext cx="179049" cy="179048"/>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Oval 79"/>
          <p:cNvSpPr>
            <a:spLocks noChangeArrowheads="1"/>
          </p:cNvSpPr>
          <p:nvPr/>
        </p:nvSpPr>
        <p:spPr bwMode="auto">
          <a:xfrm>
            <a:off x="8885496" y="470785"/>
            <a:ext cx="179049" cy="179048"/>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0" name="组合 89"/>
          <p:cNvGrpSpPr/>
          <p:nvPr/>
        </p:nvGrpSpPr>
        <p:grpSpPr>
          <a:xfrm>
            <a:off x="5930050" y="5054278"/>
            <a:ext cx="752274" cy="1191716"/>
            <a:chOff x="9620630" y="3434069"/>
            <a:chExt cx="948257" cy="1502183"/>
          </a:xfrm>
        </p:grpSpPr>
        <p:sp>
          <p:nvSpPr>
            <p:cNvPr id="81" name="矩形: 圆角 121"/>
            <p:cNvSpPr/>
            <p:nvPr/>
          </p:nvSpPr>
          <p:spPr>
            <a:xfrm>
              <a:off x="9644495" y="4748012"/>
              <a:ext cx="924392" cy="1882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82" name="直接连接符 81"/>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84" name="组合 83"/>
            <p:cNvGrpSpPr/>
            <p:nvPr/>
          </p:nvGrpSpPr>
          <p:grpSpPr>
            <a:xfrm>
              <a:off x="9620630" y="3434069"/>
              <a:ext cx="649623" cy="1106883"/>
              <a:chOff x="9694011" y="3453754"/>
              <a:chExt cx="649623" cy="1106883"/>
            </a:xfrm>
          </p:grpSpPr>
          <p:cxnSp>
            <p:nvCxnSpPr>
              <p:cNvPr id="85" name="直接连接符 84"/>
              <p:cNvCxnSpPr>
                <a:stCxn id="83"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83"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直接连接符 88"/>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8533446" y="4634813"/>
            <a:ext cx="352027" cy="546648"/>
            <a:chOff x="9620630" y="3434069"/>
            <a:chExt cx="983031" cy="1526511"/>
          </a:xfrm>
        </p:grpSpPr>
        <p:sp>
          <p:nvSpPr>
            <p:cNvPr id="102" name="矩形: 圆角 121"/>
            <p:cNvSpPr/>
            <p:nvPr/>
          </p:nvSpPr>
          <p:spPr>
            <a:xfrm>
              <a:off x="9679269" y="4772341"/>
              <a:ext cx="924392" cy="188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03" name="直接连接符 102"/>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5" name="组合 104"/>
            <p:cNvGrpSpPr/>
            <p:nvPr/>
          </p:nvGrpSpPr>
          <p:grpSpPr>
            <a:xfrm>
              <a:off x="9620630" y="3434069"/>
              <a:ext cx="649623" cy="1106883"/>
              <a:chOff x="9694011" y="3453754"/>
              <a:chExt cx="649623" cy="1106883"/>
            </a:xfrm>
          </p:grpSpPr>
          <p:cxnSp>
            <p:nvCxnSpPr>
              <p:cNvPr id="107" name="直接连接符 106"/>
              <p:cNvCxnSpPr>
                <a:stCxn id="104"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04"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直接连接符 105"/>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2" name="直接连接符 111"/>
          <p:cNvCxnSpPr/>
          <p:nvPr/>
        </p:nvCxnSpPr>
        <p:spPr>
          <a:xfrm>
            <a:off x="9545474" y="4869160"/>
            <a:ext cx="1054375"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8904312" y="4869160"/>
            <a:ext cx="392110"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组合 116"/>
          <p:cNvGrpSpPr/>
          <p:nvPr/>
        </p:nvGrpSpPr>
        <p:grpSpPr>
          <a:xfrm>
            <a:off x="2034477" y="5003691"/>
            <a:ext cx="569820" cy="902681"/>
            <a:chOff x="9620630" y="3434069"/>
            <a:chExt cx="948257" cy="1502183"/>
          </a:xfrm>
        </p:grpSpPr>
        <p:sp>
          <p:nvSpPr>
            <p:cNvPr id="118" name="矩形: 圆角 121"/>
            <p:cNvSpPr/>
            <p:nvPr/>
          </p:nvSpPr>
          <p:spPr>
            <a:xfrm>
              <a:off x="9644495" y="4748012"/>
              <a:ext cx="924392" cy="1882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19" name="直接连接符 118"/>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1" name="组合 120"/>
            <p:cNvGrpSpPr/>
            <p:nvPr/>
          </p:nvGrpSpPr>
          <p:grpSpPr>
            <a:xfrm>
              <a:off x="9620630" y="3434069"/>
              <a:ext cx="649623" cy="1106883"/>
              <a:chOff x="9694011" y="3453754"/>
              <a:chExt cx="649623" cy="1106883"/>
            </a:xfrm>
          </p:grpSpPr>
          <p:cxnSp>
            <p:nvCxnSpPr>
              <p:cNvPr id="123" name="直接连接符 122"/>
              <p:cNvCxnSpPr>
                <a:stCxn id="120"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20"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2" name="直接连接符 121"/>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组合 126"/>
          <p:cNvGrpSpPr/>
          <p:nvPr/>
        </p:nvGrpSpPr>
        <p:grpSpPr>
          <a:xfrm>
            <a:off x="7987340" y="5813886"/>
            <a:ext cx="2558201" cy="434625"/>
            <a:chOff x="8481001" y="4908105"/>
            <a:chExt cx="2558201" cy="434625"/>
          </a:xfrm>
        </p:grpSpPr>
        <p:cxnSp>
          <p:nvCxnSpPr>
            <p:cNvPr id="128" name="直接连接符 127"/>
            <p:cNvCxnSpPr/>
            <p:nvPr/>
          </p:nvCxnSpPr>
          <p:spPr>
            <a:xfrm>
              <a:off x="8481001" y="4908105"/>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9485917" y="4908105"/>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993676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8859008" y="5116861"/>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9854215" y="5111304"/>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1058960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10355977" y="5116861"/>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9572266" y="5342730"/>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组合 135"/>
          <p:cNvGrpSpPr/>
          <p:nvPr/>
        </p:nvGrpSpPr>
        <p:grpSpPr>
          <a:xfrm>
            <a:off x="5390559" y="6429656"/>
            <a:ext cx="1905361" cy="263933"/>
            <a:chOff x="4752613" y="5770232"/>
            <a:chExt cx="1905361" cy="208756"/>
          </a:xfrm>
        </p:grpSpPr>
        <p:cxnSp>
          <p:nvCxnSpPr>
            <p:cNvPr id="137" name="直接连接符 136"/>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a:off x="1193573" y="6053728"/>
            <a:ext cx="1905361" cy="208756"/>
            <a:chOff x="4752613" y="5770232"/>
            <a:chExt cx="1905361" cy="208756"/>
          </a:xfrm>
        </p:grpSpPr>
        <p:cxnSp>
          <p:nvCxnSpPr>
            <p:cNvPr id="143" name="直接连接符 142"/>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9229627" y="4687329"/>
            <a:ext cx="463752" cy="782940"/>
            <a:chOff x="9620630" y="3434069"/>
            <a:chExt cx="924391" cy="1560626"/>
          </a:xfrm>
        </p:grpSpPr>
        <p:sp>
          <p:nvSpPr>
            <p:cNvPr id="92" name="矩形: 圆角 121"/>
            <p:cNvSpPr/>
            <p:nvPr/>
          </p:nvSpPr>
          <p:spPr>
            <a:xfrm>
              <a:off x="9620630" y="4806455"/>
              <a:ext cx="924391" cy="1882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93" name="直接连接符 92"/>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95" name="组合 94"/>
            <p:cNvGrpSpPr/>
            <p:nvPr/>
          </p:nvGrpSpPr>
          <p:grpSpPr>
            <a:xfrm>
              <a:off x="9620630" y="3434069"/>
              <a:ext cx="649623" cy="1106883"/>
              <a:chOff x="9694011" y="3453754"/>
              <a:chExt cx="649623" cy="1106883"/>
            </a:xfrm>
          </p:grpSpPr>
          <p:cxnSp>
            <p:nvCxnSpPr>
              <p:cNvPr id="97" name="直接连接符 96"/>
              <p:cNvCxnSpPr>
                <a:stCxn id="94"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4"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直接连接符 95"/>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4E6A53CA-FC32-4565-A72F-9D40C66E5FDF}"/>
              </a:ext>
            </a:extLst>
          </p:cNvPr>
          <p:cNvSpPr txBox="1"/>
          <p:nvPr/>
        </p:nvSpPr>
        <p:spPr>
          <a:xfrm>
            <a:off x="520741" y="1700630"/>
            <a:ext cx="11425561" cy="1200329"/>
          </a:xfrm>
          <a:prstGeom prst="rect">
            <a:avLst/>
          </a:prstGeom>
          <a:noFill/>
        </p:spPr>
        <p:txBody>
          <a:bodyPr wrap="square" rtlCol="0">
            <a:spAutoFit/>
          </a:bodyPr>
          <a:lstStyle/>
          <a:p>
            <a:pPr algn="ctr"/>
            <a:r>
              <a:rPr lang="vi-VN" sz="360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a:t>
            </a:r>
            <a:r>
              <a:rPr lang="en-US" sz="360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uỷ</a:t>
            </a:r>
            <a:r>
              <a:rPr lang="vi-VN" sz="360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triều</a:t>
            </a: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a:latin typeface="Times New Roman" panose="02020603050405020304" pitchFamily="18" charset="0"/>
                <a:ea typeface="Arial-Rounded" panose="020B0500000000000000" pitchFamily="34" charset="0"/>
                <a:cs typeface="Times New Roman" panose="02020603050405020304" pitchFamily="18" charset="0"/>
              </a:rPr>
              <a:t>là hiện tượng </a:t>
            </a:r>
            <a:r>
              <a:rPr lang="vi-VN" sz="3600">
                <a:latin typeface="Times New Roman" panose="02020603050405020304" pitchFamily="18" charset="0"/>
                <a:ea typeface="Arial-Rounded" panose="020B0500000000000000" pitchFamily="34" charset="0"/>
                <a:cs typeface="Times New Roman" panose="02020603050405020304" pitchFamily="18" charset="0"/>
              </a:rPr>
              <a:t>nước </a:t>
            </a:r>
            <a:r>
              <a:rPr lang="vi-VN" sz="3600" smtClean="0">
                <a:latin typeface="Times New Roman" panose="02020603050405020304" pitchFamily="18" charset="0"/>
                <a:ea typeface="Arial-Rounded" panose="020B0500000000000000" pitchFamily="34" charset="0"/>
                <a:cs typeface="Times New Roman" panose="02020603050405020304" pitchFamily="18" charset="0"/>
              </a:rPr>
              <a:t>biển</a:t>
            </a:r>
            <a:r>
              <a:rPr lang="en-US" sz="3600" smtClean="0">
                <a:latin typeface="Times New Roman" panose="02020603050405020304" pitchFamily="18" charset="0"/>
                <a:ea typeface="Arial-Rounded" panose="020B0500000000000000" pitchFamily="34" charset="0"/>
                <a:cs typeface="Times New Roman" panose="02020603050405020304" pitchFamily="18" charset="0"/>
              </a:rPr>
              <a:t> dâng lên, rút xuống </a:t>
            </a:r>
          </a:p>
          <a:p>
            <a:pPr algn="ctr"/>
            <a:r>
              <a:rPr lang="en-US" sz="3600" smtClean="0">
                <a:latin typeface="Times New Roman" panose="02020603050405020304" pitchFamily="18" charset="0"/>
                <a:ea typeface="Arial-Rounded" panose="020B0500000000000000" pitchFamily="34" charset="0"/>
                <a:cs typeface="Times New Roman" panose="02020603050405020304" pitchFamily="18" charset="0"/>
              </a:rPr>
              <a:t>một vài lần trong ngày.</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31966" y="541172"/>
            <a:ext cx="10332720" cy="5888484"/>
          </a:xfrm>
          <a:prstGeom prst="rect">
            <a:avLst/>
          </a:prstGeom>
        </p:spPr>
      </p:pic>
    </p:spTree>
    <p:extLst>
      <p:ext uri="{BB962C8B-B14F-4D97-AF65-F5344CB8AC3E}">
        <p14:creationId xmlns:p14="http://schemas.microsoft.com/office/powerpoint/2010/main" val="872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arn(inVertical)">
                                      <p:cBhvr>
                                        <p:cTn id="7" dur="1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79"/>
          <p:cNvSpPr>
            <a:spLocks noChangeArrowheads="1"/>
          </p:cNvSpPr>
          <p:nvPr/>
        </p:nvSpPr>
        <p:spPr bwMode="auto">
          <a:xfrm>
            <a:off x="5939553" y="541172"/>
            <a:ext cx="398463" cy="398463"/>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Oval 76"/>
          <p:cNvSpPr>
            <a:spLocks noChangeArrowheads="1"/>
          </p:cNvSpPr>
          <p:nvPr/>
        </p:nvSpPr>
        <p:spPr bwMode="auto">
          <a:xfrm>
            <a:off x="3749009" y="2897284"/>
            <a:ext cx="326454" cy="32645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Oval 76"/>
          <p:cNvSpPr>
            <a:spLocks noChangeArrowheads="1"/>
          </p:cNvSpPr>
          <p:nvPr/>
        </p:nvSpPr>
        <p:spPr bwMode="auto">
          <a:xfrm>
            <a:off x="2254963" y="939635"/>
            <a:ext cx="205776" cy="205775"/>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Oval 76"/>
          <p:cNvSpPr>
            <a:spLocks noChangeArrowheads="1"/>
          </p:cNvSpPr>
          <p:nvPr/>
        </p:nvSpPr>
        <p:spPr bwMode="auto">
          <a:xfrm>
            <a:off x="8530920" y="4019471"/>
            <a:ext cx="45720" cy="45720"/>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Oval 79"/>
          <p:cNvSpPr>
            <a:spLocks noChangeArrowheads="1"/>
          </p:cNvSpPr>
          <p:nvPr/>
        </p:nvSpPr>
        <p:spPr bwMode="auto">
          <a:xfrm>
            <a:off x="7999211" y="2579747"/>
            <a:ext cx="281533" cy="281532"/>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Oval 79"/>
          <p:cNvSpPr>
            <a:spLocks noChangeArrowheads="1"/>
          </p:cNvSpPr>
          <p:nvPr/>
        </p:nvSpPr>
        <p:spPr bwMode="auto">
          <a:xfrm>
            <a:off x="11746083" y="1186878"/>
            <a:ext cx="179049" cy="179048"/>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Oval 79"/>
          <p:cNvSpPr>
            <a:spLocks noChangeArrowheads="1"/>
          </p:cNvSpPr>
          <p:nvPr/>
        </p:nvSpPr>
        <p:spPr bwMode="auto">
          <a:xfrm>
            <a:off x="13624267" y="408540"/>
            <a:ext cx="179049" cy="179048"/>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Oval 79"/>
          <p:cNvSpPr>
            <a:spLocks noChangeArrowheads="1"/>
          </p:cNvSpPr>
          <p:nvPr/>
        </p:nvSpPr>
        <p:spPr bwMode="auto">
          <a:xfrm>
            <a:off x="8885496" y="470785"/>
            <a:ext cx="179049" cy="179048"/>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0" name="组合 89"/>
          <p:cNvGrpSpPr/>
          <p:nvPr/>
        </p:nvGrpSpPr>
        <p:grpSpPr>
          <a:xfrm>
            <a:off x="5930050" y="5054278"/>
            <a:ext cx="752274" cy="1191716"/>
            <a:chOff x="9620630" y="3434069"/>
            <a:chExt cx="948257" cy="1502183"/>
          </a:xfrm>
        </p:grpSpPr>
        <p:sp>
          <p:nvSpPr>
            <p:cNvPr id="81" name="矩形: 圆角 121"/>
            <p:cNvSpPr/>
            <p:nvPr/>
          </p:nvSpPr>
          <p:spPr>
            <a:xfrm>
              <a:off x="9644495" y="4748012"/>
              <a:ext cx="924392" cy="1882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82" name="直接连接符 81"/>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84" name="组合 83"/>
            <p:cNvGrpSpPr/>
            <p:nvPr/>
          </p:nvGrpSpPr>
          <p:grpSpPr>
            <a:xfrm>
              <a:off x="9620630" y="3434069"/>
              <a:ext cx="649623" cy="1106883"/>
              <a:chOff x="9694011" y="3453754"/>
              <a:chExt cx="649623" cy="1106883"/>
            </a:xfrm>
          </p:grpSpPr>
          <p:cxnSp>
            <p:nvCxnSpPr>
              <p:cNvPr id="85" name="直接连接符 84"/>
              <p:cNvCxnSpPr>
                <a:stCxn id="83"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83"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直接连接符 88"/>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8533446" y="4634813"/>
            <a:ext cx="352027" cy="546648"/>
            <a:chOff x="9620630" y="3434069"/>
            <a:chExt cx="983031" cy="1526511"/>
          </a:xfrm>
        </p:grpSpPr>
        <p:sp>
          <p:nvSpPr>
            <p:cNvPr id="102" name="矩形: 圆角 121"/>
            <p:cNvSpPr/>
            <p:nvPr/>
          </p:nvSpPr>
          <p:spPr>
            <a:xfrm>
              <a:off x="9679269" y="4772341"/>
              <a:ext cx="924392" cy="188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03" name="直接连接符 102"/>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5" name="组合 104"/>
            <p:cNvGrpSpPr/>
            <p:nvPr/>
          </p:nvGrpSpPr>
          <p:grpSpPr>
            <a:xfrm>
              <a:off x="9620630" y="3434069"/>
              <a:ext cx="649623" cy="1106883"/>
              <a:chOff x="9694011" y="3453754"/>
              <a:chExt cx="649623" cy="1106883"/>
            </a:xfrm>
          </p:grpSpPr>
          <p:cxnSp>
            <p:nvCxnSpPr>
              <p:cNvPr id="107" name="直接连接符 106"/>
              <p:cNvCxnSpPr>
                <a:stCxn id="104"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04"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直接连接符 105"/>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2" name="直接连接符 111"/>
          <p:cNvCxnSpPr/>
          <p:nvPr/>
        </p:nvCxnSpPr>
        <p:spPr>
          <a:xfrm>
            <a:off x="9545474" y="4869160"/>
            <a:ext cx="1054375"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8904312" y="4869160"/>
            <a:ext cx="392110"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组合 116"/>
          <p:cNvGrpSpPr/>
          <p:nvPr/>
        </p:nvGrpSpPr>
        <p:grpSpPr>
          <a:xfrm>
            <a:off x="2034477" y="5003691"/>
            <a:ext cx="569820" cy="902681"/>
            <a:chOff x="9620630" y="3434069"/>
            <a:chExt cx="948257" cy="1502183"/>
          </a:xfrm>
        </p:grpSpPr>
        <p:sp>
          <p:nvSpPr>
            <p:cNvPr id="118" name="矩形: 圆角 121"/>
            <p:cNvSpPr/>
            <p:nvPr/>
          </p:nvSpPr>
          <p:spPr>
            <a:xfrm>
              <a:off x="9644495" y="4748012"/>
              <a:ext cx="924392" cy="1882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19" name="直接连接符 118"/>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1" name="组合 120"/>
            <p:cNvGrpSpPr/>
            <p:nvPr/>
          </p:nvGrpSpPr>
          <p:grpSpPr>
            <a:xfrm>
              <a:off x="9620630" y="3434069"/>
              <a:ext cx="649623" cy="1106883"/>
              <a:chOff x="9694011" y="3453754"/>
              <a:chExt cx="649623" cy="1106883"/>
            </a:xfrm>
          </p:grpSpPr>
          <p:cxnSp>
            <p:nvCxnSpPr>
              <p:cNvPr id="123" name="直接连接符 122"/>
              <p:cNvCxnSpPr>
                <a:stCxn id="120"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20"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2" name="直接连接符 121"/>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组合 126"/>
          <p:cNvGrpSpPr/>
          <p:nvPr/>
        </p:nvGrpSpPr>
        <p:grpSpPr>
          <a:xfrm>
            <a:off x="7987340" y="5813886"/>
            <a:ext cx="2558201" cy="434625"/>
            <a:chOff x="8481001" y="4908105"/>
            <a:chExt cx="2558201" cy="434625"/>
          </a:xfrm>
        </p:grpSpPr>
        <p:cxnSp>
          <p:nvCxnSpPr>
            <p:cNvPr id="128" name="直接连接符 127"/>
            <p:cNvCxnSpPr/>
            <p:nvPr/>
          </p:nvCxnSpPr>
          <p:spPr>
            <a:xfrm>
              <a:off x="8481001" y="4908105"/>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9485917" y="4908105"/>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993676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8859008" y="5116861"/>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9854215" y="5111304"/>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1058960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10355977" y="5116861"/>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9572266" y="5342730"/>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组合 135"/>
          <p:cNvGrpSpPr/>
          <p:nvPr/>
        </p:nvGrpSpPr>
        <p:grpSpPr>
          <a:xfrm>
            <a:off x="5390559" y="6429656"/>
            <a:ext cx="1905361" cy="263933"/>
            <a:chOff x="4752613" y="5770232"/>
            <a:chExt cx="1905361" cy="208756"/>
          </a:xfrm>
        </p:grpSpPr>
        <p:cxnSp>
          <p:nvCxnSpPr>
            <p:cNvPr id="137" name="直接连接符 136"/>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a:off x="1193573" y="6053728"/>
            <a:ext cx="1905361" cy="208756"/>
            <a:chOff x="4752613" y="5770232"/>
            <a:chExt cx="1905361" cy="208756"/>
          </a:xfrm>
        </p:grpSpPr>
        <p:cxnSp>
          <p:nvCxnSpPr>
            <p:cNvPr id="143" name="直接连接符 142"/>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9229627" y="4687329"/>
            <a:ext cx="463752" cy="782940"/>
            <a:chOff x="9620630" y="3434069"/>
            <a:chExt cx="924391" cy="1560626"/>
          </a:xfrm>
        </p:grpSpPr>
        <p:sp>
          <p:nvSpPr>
            <p:cNvPr id="92" name="矩形: 圆角 121"/>
            <p:cNvSpPr/>
            <p:nvPr/>
          </p:nvSpPr>
          <p:spPr>
            <a:xfrm>
              <a:off x="9620630" y="4806455"/>
              <a:ext cx="924391" cy="1882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93" name="直接连接符 92"/>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95" name="组合 94"/>
            <p:cNvGrpSpPr/>
            <p:nvPr/>
          </p:nvGrpSpPr>
          <p:grpSpPr>
            <a:xfrm>
              <a:off x="9620630" y="3434069"/>
              <a:ext cx="649623" cy="1106883"/>
              <a:chOff x="9694011" y="3453754"/>
              <a:chExt cx="649623" cy="1106883"/>
            </a:xfrm>
          </p:grpSpPr>
          <p:cxnSp>
            <p:nvCxnSpPr>
              <p:cNvPr id="97" name="直接连接符 96"/>
              <p:cNvCxnSpPr>
                <a:stCxn id="94"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4"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直接连接符 95"/>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E39BCE46-8E05-48C4-A0E5-18A2DE91F9DC}"/>
              </a:ext>
            </a:extLst>
          </p:cNvPr>
          <p:cNvSpPr txBox="1"/>
          <p:nvPr/>
        </p:nvSpPr>
        <p:spPr>
          <a:xfrm>
            <a:off x="2557713" y="2082485"/>
            <a:ext cx="6782539" cy="584775"/>
          </a:xfrm>
          <a:prstGeom prst="rect">
            <a:avLst/>
          </a:prstGeom>
          <a:noFill/>
        </p:spPr>
        <p:txBody>
          <a:bodyPr wrap="square">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Bị</a:t>
            </a:r>
            <a:r>
              <a:rPr kumimoji="0" lang="en-US" altLang="zh-CN" sz="32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sóng</a:t>
            </a:r>
            <a:r>
              <a:rPr kumimoji="0" lang="en-US" altLang="zh-CN" sz="32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đẩy</a:t>
            </a:r>
            <a:r>
              <a:rPr kumimoji="0" lang="en-US" altLang="zh-CN" sz="32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lên</a:t>
            </a:r>
            <a:r>
              <a:rPr kumimoji="0" lang="en-US" altLang="zh-CN" sz="32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bờ</a:t>
            </a:r>
            <a:endPar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76" name="Picture 75">
            <a:extLst>
              <a:ext uri="{FF2B5EF4-FFF2-40B4-BE49-F238E27FC236}">
                <a16:creationId xmlns:a16="http://schemas.microsoft.com/office/drawing/2014/main" id="{91D15C9F-FB26-4481-B230-E6FD45116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295" y="793277"/>
            <a:ext cx="9509760" cy="5151267"/>
          </a:xfrm>
          <a:prstGeom prst="rect">
            <a:avLst/>
          </a:prstGeom>
        </p:spPr>
      </p:pic>
    </p:spTree>
    <p:extLst>
      <p:ext uri="{BB962C8B-B14F-4D97-AF65-F5344CB8AC3E}">
        <p14:creationId xmlns:p14="http://schemas.microsoft.com/office/powerpoint/2010/main" val="17639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3799986" y="129838"/>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D79A704-E791-4B9A-8E35-5DC00C3D9C02}"/>
              </a:ext>
            </a:extLst>
          </p:cNvPr>
          <p:cNvSpPr txBox="1"/>
          <p:nvPr/>
        </p:nvSpPr>
        <p:spPr>
          <a:xfrm>
            <a:off x="674952" y="967562"/>
            <a:ext cx="10822283" cy="56323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dạo</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bãi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chiều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ý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tục</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cúi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rồi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gần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2400" b="0"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a:t>
            </a:r>
            <a:r>
              <a:rPr kumimoji="0" lang="en-US" sz="2400" b="0" i="0" u="none" strike="noStrike" kern="1200" cap="none" spc="0" normalizeH="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ỷ</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triều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đánh</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 trở về với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đại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dương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lvl="1" indent="-285750">
              <a:buFontTx/>
              <a:buChar char="-"/>
              <a:defRPr/>
            </a:pP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vậy</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lvl="1" indent="-285750">
              <a:buFontTx/>
              <a:buChar char="-"/>
              <a:defRPr/>
            </a:pP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sắp</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chết</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thiếu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a:t>
            </a:r>
          </a:p>
          <a:p>
            <a:pPr marL="742950" lvl="1" indent="-285750">
              <a:buFontTx/>
              <a:buChar char="-"/>
              <a:defRPr/>
            </a:pP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vậy</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liệu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thể</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tất</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bé vẫn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   Cháu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biển</a:t>
            </a:r>
            <a:r>
              <a:rPr lang="en-US" sz="2400">
                <a:latin typeface="Times New Roman" panose="02020603050405020304" pitchFamily="18" charset="0"/>
                <a:cs typeface="Times New Roman" panose="02020603050405020304" pitchFamily="18" charset="0"/>
              </a:rPr>
              <a:t> này</a:t>
            </a:r>
            <a:r>
              <a:rPr lang="en-US" sz="24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Người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trìu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Cloud 4">
            <a:extLst>
              <a:ext uri="{FF2B5EF4-FFF2-40B4-BE49-F238E27FC236}">
                <a16:creationId xmlns:a16="http://schemas.microsoft.com/office/drawing/2014/main" id="{DBB492AB-666B-4EF2-9409-EA2C4081BEBE}"/>
              </a:ext>
            </a:extLst>
          </p:cNvPr>
          <p:cNvSpPr/>
          <p:nvPr/>
        </p:nvSpPr>
        <p:spPr>
          <a:xfrm>
            <a:off x="8764172" y="0"/>
            <a:ext cx="3136163" cy="96756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Chia đoạn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7555F1D9-8666-46F5-BD3F-2F0FC85FC465}"/>
              </a:ext>
            </a:extLst>
          </p:cNvPr>
          <p:cNvSpPr/>
          <p:nvPr/>
        </p:nvSpPr>
        <p:spPr>
          <a:xfrm>
            <a:off x="415799" y="967561"/>
            <a:ext cx="518305" cy="456812"/>
          </a:xfrm>
          <a:prstGeom prst="ellipse">
            <a:avLst/>
          </a:prstGeom>
          <a:solidFill>
            <a:schemeClr val="accent4">
              <a:lumMod val="60000"/>
              <a:lumOff val="40000"/>
            </a:schemeClr>
          </a:solidFill>
          <a:ln>
            <a:solidFill>
              <a:schemeClr val="accent4">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1</a:t>
            </a:r>
          </a:p>
        </p:txBody>
      </p:sp>
      <p:sp>
        <p:nvSpPr>
          <p:cNvPr id="8" name="Oval 7">
            <a:extLst>
              <a:ext uri="{FF2B5EF4-FFF2-40B4-BE49-F238E27FC236}">
                <a16:creationId xmlns:a16="http://schemas.microsoft.com/office/drawing/2014/main" id="{4B7BBA66-91A0-435E-8A27-DF7DEF153FEB}"/>
              </a:ext>
            </a:extLst>
          </p:cNvPr>
          <p:cNvSpPr/>
          <p:nvPr/>
        </p:nvSpPr>
        <p:spPr>
          <a:xfrm>
            <a:off x="415799" y="2845580"/>
            <a:ext cx="518305" cy="456812"/>
          </a:xfrm>
          <a:prstGeom prst="ellipse">
            <a:avLst/>
          </a:prstGeom>
          <a:solidFill>
            <a:schemeClr val="accent4">
              <a:lumMod val="60000"/>
              <a:lumOff val="40000"/>
            </a:schemeClr>
          </a:solidFill>
          <a:ln>
            <a:solidFill>
              <a:schemeClr val="accent4">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2</a:t>
            </a:r>
          </a:p>
        </p:txBody>
      </p:sp>
      <p:sp>
        <p:nvSpPr>
          <p:cNvPr id="9" name="Oval 8">
            <a:extLst>
              <a:ext uri="{FF2B5EF4-FFF2-40B4-BE49-F238E27FC236}">
                <a16:creationId xmlns:a16="http://schemas.microsoft.com/office/drawing/2014/main" id="{1599F5F1-2516-48E1-AF25-D3C2553813C0}"/>
              </a:ext>
            </a:extLst>
          </p:cNvPr>
          <p:cNvSpPr/>
          <p:nvPr/>
        </p:nvSpPr>
        <p:spPr>
          <a:xfrm>
            <a:off x="415799" y="4598616"/>
            <a:ext cx="518305" cy="456812"/>
          </a:xfrm>
          <a:prstGeom prst="ellipse">
            <a:avLst/>
          </a:prstGeom>
          <a:solidFill>
            <a:schemeClr val="accent4">
              <a:lumMod val="60000"/>
              <a:lumOff val="40000"/>
            </a:schemeClr>
          </a:solidFill>
          <a:ln>
            <a:solidFill>
              <a:schemeClr val="accent4">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3</a:t>
            </a:r>
          </a:p>
        </p:txBody>
      </p:sp>
    </p:spTree>
    <p:extLst>
      <p:ext uri="{BB962C8B-B14F-4D97-AF65-F5344CB8AC3E}">
        <p14:creationId xmlns:p14="http://schemas.microsoft.com/office/powerpoint/2010/main" val="130686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3799986" y="129838"/>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D79A704-E791-4B9A-8E35-5DC00C3D9C02}"/>
              </a:ext>
            </a:extLst>
          </p:cNvPr>
          <p:cNvSpPr txBox="1"/>
          <p:nvPr/>
        </p:nvSpPr>
        <p:spPr>
          <a:xfrm>
            <a:off x="674952" y="967562"/>
            <a:ext cx="10822283" cy="56323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dạo</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bãi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chiều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ý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tục</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cúi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rồi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gần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2400" b="0"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a:t>
            </a:r>
            <a:r>
              <a:rPr kumimoji="0" lang="en-US" sz="2400" b="0" i="0" u="none" strike="noStrike" kern="1200" cap="none" spc="0" normalizeH="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ỷ</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triều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đánh</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 trở về với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đại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dương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lvl="1" indent="-285750">
              <a:buFontTx/>
              <a:buChar char="-"/>
              <a:defRPr/>
            </a:pP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vậy</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lvl="1" indent="-285750">
              <a:buFontTx/>
              <a:buChar char="-"/>
              <a:defRPr/>
            </a:pP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sắp</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chết</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thiếu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a:t>
            </a:r>
          </a:p>
          <a:p>
            <a:pPr marL="742950" lvl="1" indent="-285750">
              <a:buFontTx/>
              <a:buChar char="-"/>
              <a:defRPr/>
            </a:pP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vậy</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liệu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thể</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tất</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bé vẫn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   Cháu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biển</a:t>
            </a:r>
            <a:r>
              <a:rPr lang="en-US" sz="2400">
                <a:latin typeface="Times New Roman" panose="02020603050405020304" pitchFamily="18" charset="0"/>
                <a:cs typeface="Times New Roman" panose="02020603050405020304" pitchFamily="18" charset="0"/>
              </a:rPr>
              <a:t> này</a:t>
            </a:r>
            <a:r>
              <a:rPr lang="en-US" sz="24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Người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trìu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Cloud 4">
            <a:extLst>
              <a:ext uri="{FF2B5EF4-FFF2-40B4-BE49-F238E27FC236}">
                <a16:creationId xmlns:a16="http://schemas.microsoft.com/office/drawing/2014/main" id="{DBB492AB-666B-4EF2-9409-EA2C4081BEBE}"/>
              </a:ext>
            </a:extLst>
          </p:cNvPr>
          <p:cNvSpPr/>
          <p:nvPr/>
        </p:nvSpPr>
        <p:spPr>
          <a:xfrm>
            <a:off x="8647874" y="0"/>
            <a:ext cx="3544126" cy="967561"/>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nối tiếp đoạn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7555F1D9-8666-46F5-BD3F-2F0FC85FC465}"/>
              </a:ext>
            </a:extLst>
          </p:cNvPr>
          <p:cNvSpPr/>
          <p:nvPr/>
        </p:nvSpPr>
        <p:spPr>
          <a:xfrm>
            <a:off x="415799" y="967561"/>
            <a:ext cx="518305" cy="456812"/>
          </a:xfrm>
          <a:prstGeom prst="ellipse">
            <a:avLst/>
          </a:prstGeom>
          <a:solidFill>
            <a:schemeClr val="accent4">
              <a:lumMod val="60000"/>
              <a:lumOff val="40000"/>
            </a:schemeClr>
          </a:solidFill>
          <a:ln>
            <a:solidFill>
              <a:schemeClr val="accent4">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1</a:t>
            </a:r>
          </a:p>
        </p:txBody>
      </p:sp>
      <p:sp>
        <p:nvSpPr>
          <p:cNvPr id="8" name="Oval 7">
            <a:extLst>
              <a:ext uri="{FF2B5EF4-FFF2-40B4-BE49-F238E27FC236}">
                <a16:creationId xmlns:a16="http://schemas.microsoft.com/office/drawing/2014/main" id="{4B7BBA66-91A0-435E-8A27-DF7DEF153FEB}"/>
              </a:ext>
            </a:extLst>
          </p:cNvPr>
          <p:cNvSpPr/>
          <p:nvPr/>
        </p:nvSpPr>
        <p:spPr>
          <a:xfrm>
            <a:off x="415799" y="2845580"/>
            <a:ext cx="518305" cy="456812"/>
          </a:xfrm>
          <a:prstGeom prst="ellipse">
            <a:avLst/>
          </a:prstGeom>
          <a:solidFill>
            <a:schemeClr val="accent4">
              <a:lumMod val="60000"/>
              <a:lumOff val="40000"/>
            </a:schemeClr>
          </a:solidFill>
          <a:ln>
            <a:solidFill>
              <a:schemeClr val="accent4">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2</a:t>
            </a:r>
          </a:p>
        </p:txBody>
      </p:sp>
      <p:sp>
        <p:nvSpPr>
          <p:cNvPr id="9" name="Oval 8">
            <a:extLst>
              <a:ext uri="{FF2B5EF4-FFF2-40B4-BE49-F238E27FC236}">
                <a16:creationId xmlns:a16="http://schemas.microsoft.com/office/drawing/2014/main" id="{1599F5F1-2516-48E1-AF25-D3C2553813C0}"/>
              </a:ext>
            </a:extLst>
          </p:cNvPr>
          <p:cNvSpPr/>
          <p:nvPr/>
        </p:nvSpPr>
        <p:spPr>
          <a:xfrm>
            <a:off x="415799" y="4598616"/>
            <a:ext cx="518305" cy="456812"/>
          </a:xfrm>
          <a:prstGeom prst="ellipse">
            <a:avLst/>
          </a:prstGeom>
          <a:solidFill>
            <a:schemeClr val="accent4">
              <a:lumMod val="60000"/>
              <a:lumOff val="40000"/>
            </a:schemeClr>
          </a:solidFill>
          <a:ln>
            <a:solidFill>
              <a:schemeClr val="accent4">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3</a:t>
            </a:r>
          </a:p>
        </p:txBody>
      </p:sp>
    </p:spTree>
    <p:extLst>
      <p:ext uri="{BB962C8B-B14F-4D97-AF65-F5344CB8AC3E}">
        <p14:creationId xmlns:p14="http://schemas.microsoft.com/office/powerpoint/2010/main" val="288570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3799986" y="129838"/>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D79A704-E791-4B9A-8E35-5DC00C3D9C02}"/>
              </a:ext>
            </a:extLst>
          </p:cNvPr>
          <p:cNvSpPr txBox="1"/>
          <p:nvPr/>
        </p:nvSpPr>
        <p:spPr>
          <a:xfrm>
            <a:off x="674952" y="967562"/>
            <a:ext cx="10822283" cy="56323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dạo</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bãi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chiều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ý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tục</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cúi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rồi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gần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2400" b="0"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a:t>
            </a:r>
            <a:r>
              <a:rPr kumimoji="0" lang="en-US" sz="2400" b="0" i="0" u="none" strike="noStrike" kern="1200" cap="none" spc="0" normalizeH="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ỷ</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triều</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đánh</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dạt</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 trở về với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đại</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dương</a:t>
            </a:r>
            <a:r>
              <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lvl="1" indent="-285750">
              <a:buFontTx/>
              <a:buChar char="-"/>
              <a:defRPr/>
            </a:pP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vậy</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lvl="1" indent="-285750">
              <a:buFontTx/>
              <a:buChar char="-"/>
              <a:defRPr/>
            </a:pP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sắp</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chết</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thiếu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smtClean="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a:t>
            </a:r>
          </a:p>
          <a:p>
            <a:pPr marL="742950" lvl="1" indent="-285750">
              <a:buFontTx/>
              <a:buChar char="-"/>
              <a:defRPr/>
            </a:pP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vậy</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liệu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thể</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tất</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24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bé vẫn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   Cháu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biển</a:t>
            </a:r>
            <a:r>
              <a:rPr lang="en-US" sz="2400">
                <a:latin typeface="Times New Roman" panose="02020603050405020304" pitchFamily="18" charset="0"/>
                <a:cs typeface="Times New Roman" panose="02020603050405020304" pitchFamily="18" charset="0"/>
              </a:rPr>
              <a:t> này</a:t>
            </a:r>
            <a:r>
              <a:rPr lang="en-US" sz="24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Người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trìu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Cloud 4">
            <a:extLst>
              <a:ext uri="{FF2B5EF4-FFF2-40B4-BE49-F238E27FC236}">
                <a16:creationId xmlns:a16="http://schemas.microsoft.com/office/drawing/2014/main" id="{DBB492AB-666B-4EF2-9409-EA2C4081BEBE}"/>
              </a:ext>
            </a:extLst>
          </p:cNvPr>
          <p:cNvSpPr/>
          <p:nvPr/>
        </p:nvSpPr>
        <p:spPr>
          <a:xfrm>
            <a:off x="8647874" y="0"/>
            <a:ext cx="3544126" cy="967561"/>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a:t>
            </a:r>
            <a:r>
              <a:rPr lang="en-US" sz="28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oàn bài</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7555F1D9-8666-46F5-BD3F-2F0FC85FC465}"/>
              </a:ext>
            </a:extLst>
          </p:cNvPr>
          <p:cNvSpPr/>
          <p:nvPr/>
        </p:nvSpPr>
        <p:spPr>
          <a:xfrm>
            <a:off x="415799" y="967561"/>
            <a:ext cx="518305" cy="456812"/>
          </a:xfrm>
          <a:prstGeom prst="ellipse">
            <a:avLst/>
          </a:prstGeom>
          <a:solidFill>
            <a:schemeClr val="accent4">
              <a:lumMod val="60000"/>
              <a:lumOff val="40000"/>
            </a:schemeClr>
          </a:solidFill>
          <a:ln>
            <a:solidFill>
              <a:schemeClr val="accent4">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1</a:t>
            </a:r>
          </a:p>
        </p:txBody>
      </p:sp>
      <p:sp>
        <p:nvSpPr>
          <p:cNvPr id="8" name="Oval 7">
            <a:extLst>
              <a:ext uri="{FF2B5EF4-FFF2-40B4-BE49-F238E27FC236}">
                <a16:creationId xmlns:a16="http://schemas.microsoft.com/office/drawing/2014/main" id="{4B7BBA66-91A0-435E-8A27-DF7DEF153FEB}"/>
              </a:ext>
            </a:extLst>
          </p:cNvPr>
          <p:cNvSpPr/>
          <p:nvPr/>
        </p:nvSpPr>
        <p:spPr>
          <a:xfrm>
            <a:off x="415799" y="2845580"/>
            <a:ext cx="518305" cy="456812"/>
          </a:xfrm>
          <a:prstGeom prst="ellipse">
            <a:avLst/>
          </a:prstGeom>
          <a:solidFill>
            <a:schemeClr val="accent4">
              <a:lumMod val="60000"/>
              <a:lumOff val="40000"/>
            </a:schemeClr>
          </a:solidFill>
          <a:ln>
            <a:solidFill>
              <a:schemeClr val="accent4">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2</a:t>
            </a:r>
          </a:p>
        </p:txBody>
      </p:sp>
      <p:sp>
        <p:nvSpPr>
          <p:cNvPr id="9" name="Oval 8">
            <a:extLst>
              <a:ext uri="{FF2B5EF4-FFF2-40B4-BE49-F238E27FC236}">
                <a16:creationId xmlns:a16="http://schemas.microsoft.com/office/drawing/2014/main" id="{1599F5F1-2516-48E1-AF25-D3C2553813C0}"/>
              </a:ext>
            </a:extLst>
          </p:cNvPr>
          <p:cNvSpPr/>
          <p:nvPr/>
        </p:nvSpPr>
        <p:spPr>
          <a:xfrm>
            <a:off x="415799" y="4598616"/>
            <a:ext cx="518305" cy="456812"/>
          </a:xfrm>
          <a:prstGeom prst="ellipse">
            <a:avLst/>
          </a:prstGeom>
          <a:solidFill>
            <a:schemeClr val="accent4">
              <a:lumMod val="60000"/>
              <a:lumOff val="40000"/>
            </a:schemeClr>
          </a:solidFill>
          <a:ln>
            <a:solidFill>
              <a:schemeClr val="accent4">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3</a:t>
            </a:r>
          </a:p>
        </p:txBody>
      </p:sp>
    </p:spTree>
    <p:extLst>
      <p:ext uri="{BB962C8B-B14F-4D97-AF65-F5344CB8AC3E}">
        <p14:creationId xmlns:p14="http://schemas.microsoft.com/office/powerpoint/2010/main" val="346259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3355" b="25080"/>
          <a:stretch/>
        </p:blipFill>
        <p:spPr bwMode="auto">
          <a:xfrm>
            <a:off x="0" y="2"/>
            <a:ext cx="126492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746980" y="112008"/>
            <a:ext cx="9155240"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trước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Rectangle 9"/>
          <p:cNvSpPr/>
          <p:nvPr/>
        </p:nvSpPr>
        <p:spPr>
          <a:xfrm>
            <a:off x="441563" y="1485900"/>
            <a:ext cx="3804577" cy="113841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tre</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khách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8419868" y="1481313"/>
            <a:ext cx="3772131" cy="114299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non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cười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rồi</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4397793" y="1481313"/>
            <a:ext cx="3872148" cy="114299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chổi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tre</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24100" y="1485900"/>
            <a:ext cx="609600" cy="609600"/>
          </a:xfrm>
          <a:prstGeom prst="rect">
            <a:avLst/>
          </a:prstGeom>
        </p:spPr>
      </p:pic>
      <p:pic>
        <p:nvPicPr>
          <p:cNvPr id="16" name="Bus Horn sound effect">
            <a:hlinkClick r:id="" action="ppaction://media"/>
            <a:extLst>
              <a:ext uri="{FF2B5EF4-FFF2-40B4-BE49-F238E27FC236}">
                <a16:creationId xmlns:a16="http://schemas.microsoft.com/office/drawing/2014/main" id="{C0812635-EA3E-49A2-8AE6-8D2DE40ECDCB}"/>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4871378" y="7010400"/>
            <a:ext cx="609600" cy="609600"/>
          </a:xfrm>
          <a:prstGeom prst="rect">
            <a:avLst/>
          </a:prstGeom>
        </p:spPr>
      </p:pic>
      <p:pic>
        <p:nvPicPr>
          <p:cNvPr id="18" name="Bus Sound Effects">
            <a:hlinkClick r:id="" action="ppaction://media"/>
            <a:extLst>
              <a:ext uri="{FF2B5EF4-FFF2-40B4-BE49-F238E27FC236}">
                <a16:creationId xmlns:a16="http://schemas.microsoft.com/office/drawing/2014/main" id="{B4F5C31A-1602-4858-B05B-92D3530B5518}"/>
              </a:ext>
            </a:extLst>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953000" y="2819400"/>
            <a:ext cx="609600" cy="6096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572001"/>
            <a:ext cx="12191999" cy="2285999"/>
          </a:xfrm>
          <a:prstGeom prst="rect">
            <a:avLst/>
          </a:prstGeom>
        </p:spPr>
      </p:pic>
      <p:pic>
        <p:nvPicPr>
          <p:cNvPr id="7170" name="Picture 2"/>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6267" r="94278"/>
                    </a14:imgEffect>
                  </a14:imgLayer>
                </a14:imgProps>
              </a:ext>
              <a:ext uri="{28A0092B-C50C-407E-A947-70E740481C1C}">
                <a14:useLocalDpi xmlns:a14="http://schemas.microsoft.com/office/drawing/2010/main" val="0"/>
              </a:ext>
            </a:extLst>
          </a:blip>
          <a:srcRect b="7805"/>
          <a:stretch/>
        </p:blipFill>
        <p:spPr bwMode="auto">
          <a:xfrm>
            <a:off x="2362199" y="2362200"/>
            <a:ext cx="1830153" cy="248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09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0 -4.81481E-6 L -0.68333 0.00325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0 -2.96296E-6 L 0.25 -2.96296E-6 " pathEditMode="relative" rAng="0" ptsTypes="AA">
                                      <p:cBhvr>
                                        <p:cTn id="37" dur="2000" fill="hold"/>
                                        <p:tgtEl>
                                          <p:spTgt spid="7170"/>
                                        </p:tgtEl>
                                        <p:attrNameLst>
                                          <p:attrName>ppt_x</p:attrName>
                                          <p:attrName>ppt_y</p:attrName>
                                        </p:attrNameLst>
                                      </p:cBhvr>
                                      <p:rCtr x="12500" y="0"/>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500"/>
                                        <p:tgtEl>
                                          <p:spTgt spid="7170"/>
                                        </p:tgtEl>
                                        <p:attrNameLst>
                                          <p:attrName>ppt_w</p:attrName>
                                        </p:attrNameLst>
                                      </p:cBhvr>
                                      <p:tavLst>
                                        <p:tav tm="0">
                                          <p:val>
                                            <p:strVal val="ppt_w"/>
                                          </p:val>
                                        </p:tav>
                                        <p:tav tm="100000">
                                          <p:val>
                                            <p:fltVal val="0"/>
                                          </p:val>
                                        </p:tav>
                                      </p:tavLst>
                                    </p:anim>
                                    <p:anim calcmode="lin" valueType="num">
                                      <p:cBhvr>
                                        <p:cTn id="41" dur="500"/>
                                        <p:tgtEl>
                                          <p:spTgt spid="7170"/>
                                        </p:tgtEl>
                                        <p:attrNameLst>
                                          <p:attrName>ppt_h</p:attrName>
                                        </p:attrNameLst>
                                      </p:cBhvr>
                                      <p:tavLst>
                                        <p:tav tm="0">
                                          <p:val>
                                            <p:strVal val="ppt_h"/>
                                          </p:val>
                                        </p:tav>
                                        <p:tav tm="100000">
                                          <p:val>
                                            <p:fltVal val="0"/>
                                          </p:val>
                                        </p:tav>
                                      </p:tavLst>
                                    </p:anim>
                                    <p:animEffect transition="out" filter="fade">
                                      <p:cBhvr>
                                        <p:cTn id="42" dur="500"/>
                                        <p:tgtEl>
                                          <p:spTgt spid="7170"/>
                                        </p:tgtEl>
                                      </p:cBhvr>
                                    </p:animEffect>
                                    <p:set>
                                      <p:cBhvr>
                                        <p:cTn id="43" dur="1" fill="hold">
                                          <p:stCondLst>
                                            <p:cond delay="499"/>
                                          </p:stCondLst>
                                        </p:cTn>
                                        <p:tgtEl>
                                          <p:spTgt spid="7170"/>
                                        </p:tgtEl>
                                        <p:attrNameLst>
                                          <p:attrName>style.visibility</p:attrName>
                                        </p:attrNameLst>
                                      </p:cBhvr>
                                      <p:to>
                                        <p:strVal val="hidden"/>
                                      </p:to>
                                    </p:set>
                                  </p:childTnLst>
                                </p:cTn>
                              </p:par>
                            </p:childTnLst>
                          </p:cTn>
                        </p:par>
                        <p:par>
                          <p:cTn id="44" fill="hold">
                            <p:stCondLst>
                              <p:cond delay="952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5 L -1.69167 0.01297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336678" y="128590"/>
            <a:ext cx="12571413" cy="922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7" name="组合 6"/>
          <p:cNvGrpSpPr/>
          <p:nvPr/>
        </p:nvGrpSpPr>
        <p:grpSpPr>
          <a:xfrm>
            <a:off x="8480130" y="4472054"/>
            <a:ext cx="864352" cy="950043"/>
            <a:chOff x="8432048" y="2970046"/>
            <a:chExt cx="2209800" cy="2428875"/>
          </a:xfrm>
        </p:grpSpPr>
        <p:sp>
          <p:nvSpPr>
            <p:cNvPr id="8"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3" name="组合 22"/>
          <p:cNvGrpSpPr/>
          <p:nvPr/>
        </p:nvGrpSpPr>
        <p:grpSpPr>
          <a:xfrm>
            <a:off x="1235865" y="4371967"/>
            <a:ext cx="1619251" cy="1779587"/>
            <a:chOff x="2195512" y="6935788"/>
            <a:chExt cx="1619251" cy="1779587"/>
          </a:xfrm>
        </p:grpSpPr>
        <p:sp>
          <p:nvSpPr>
            <p:cNvPr id="24" name="Oval 23"/>
            <p:cNvSpPr>
              <a:spLocks noChangeArrowheads="1"/>
            </p:cNvSpPr>
            <p:nvPr/>
          </p:nvSpPr>
          <p:spPr bwMode="auto">
            <a:xfrm>
              <a:off x="2382837" y="7591425"/>
              <a:ext cx="1300163" cy="10715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24"/>
            <p:cNvSpPr/>
            <p:nvPr/>
          </p:nvSpPr>
          <p:spPr bwMode="auto">
            <a:xfrm>
              <a:off x="2290762" y="8245475"/>
              <a:ext cx="1347788" cy="469900"/>
            </a:xfrm>
            <a:custGeom>
              <a:avLst/>
              <a:gdLst>
                <a:gd name="T0" fmla="*/ 1407 w 1459"/>
                <a:gd name="T1" fmla="*/ 26 h 508"/>
                <a:gd name="T2" fmla="*/ 1394 w 1459"/>
                <a:gd name="T3" fmla="*/ 110 h 508"/>
                <a:gd name="T4" fmla="*/ 1312 w 1459"/>
                <a:gd name="T5" fmla="*/ 244 h 508"/>
                <a:gd name="T6" fmla="*/ 1070 w 1459"/>
                <a:gd name="T7" fmla="*/ 397 h 508"/>
                <a:gd name="T8" fmla="*/ 729 w 1459"/>
                <a:gd name="T9" fmla="*/ 456 h 508"/>
                <a:gd name="T10" fmla="*/ 462 w 1459"/>
                <a:gd name="T11" fmla="*/ 421 h 508"/>
                <a:gd name="T12" fmla="*/ 164 w 1459"/>
                <a:gd name="T13" fmla="*/ 262 h 508"/>
                <a:gd name="T14" fmla="*/ 81 w 1459"/>
                <a:gd name="T15" fmla="*/ 150 h 508"/>
                <a:gd name="T16" fmla="*/ 52 w 1459"/>
                <a:gd name="T17" fmla="*/ 26 h 508"/>
                <a:gd name="T18" fmla="*/ 26 w 1459"/>
                <a:gd name="T19" fmla="*/ 0 h 508"/>
                <a:gd name="T20" fmla="*/ 0 w 1459"/>
                <a:gd name="T21" fmla="*/ 26 h 508"/>
                <a:gd name="T22" fmla="*/ 15 w 1459"/>
                <a:gd name="T23" fmla="*/ 125 h 508"/>
                <a:gd name="T24" fmla="*/ 109 w 1459"/>
                <a:gd name="T25" fmla="*/ 280 h 508"/>
                <a:gd name="T26" fmla="*/ 370 w 1459"/>
                <a:gd name="T27" fmla="*/ 446 h 508"/>
                <a:gd name="T28" fmla="*/ 729 w 1459"/>
                <a:gd name="T29" fmla="*/ 508 h 508"/>
                <a:gd name="T30" fmla="*/ 1010 w 1459"/>
                <a:gd name="T31" fmla="*/ 471 h 508"/>
                <a:gd name="T32" fmla="*/ 1331 w 1459"/>
                <a:gd name="T33" fmla="*/ 299 h 508"/>
                <a:gd name="T34" fmla="*/ 1425 w 1459"/>
                <a:gd name="T35" fmla="*/ 172 h 508"/>
                <a:gd name="T36" fmla="*/ 1459 w 1459"/>
                <a:gd name="T37" fmla="*/ 26 h 508"/>
                <a:gd name="T38" fmla="*/ 1433 w 1459"/>
                <a:gd name="T39" fmla="*/ 0 h 508"/>
                <a:gd name="T40" fmla="*/ 1407 w 1459"/>
                <a:gd name="T41" fmla="*/ 2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9" h="508">
                  <a:moveTo>
                    <a:pt x="1407" y="26"/>
                  </a:moveTo>
                  <a:cubicBezTo>
                    <a:pt x="1407" y="54"/>
                    <a:pt x="1402" y="82"/>
                    <a:pt x="1394" y="110"/>
                  </a:cubicBezTo>
                  <a:cubicBezTo>
                    <a:pt x="1379" y="157"/>
                    <a:pt x="1351" y="203"/>
                    <a:pt x="1312" y="244"/>
                  </a:cubicBezTo>
                  <a:cubicBezTo>
                    <a:pt x="1254" y="307"/>
                    <a:pt x="1171" y="360"/>
                    <a:pt x="1070" y="397"/>
                  </a:cubicBezTo>
                  <a:cubicBezTo>
                    <a:pt x="970" y="434"/>
                    <a:pt x="854" y="456"/>
                    <a:pt x="729" y="456"/>
                  </a:cubicBezTo>
                  <a:cubicBezTo>
                    <a:pt x="635" y="456"/>
                    <a:pt x="544" y="443"/>
                    <a:pt x="462" y="421"/>
                  </a:cubicBezTo>
                  <a:cubicBezTo>
                    <a:pt x="340" y="387"/>
                    <a:pt x="236" y="331"/>
                    <a:pt x="164" y="262"/>
                  </a:cubicBezTo>
                  <a:cubicBezTo>
                    <a:pt x="128" y="227"/>
                    <a:pt x="100" y="190"/>
                    <a:pt x="81" y="150"/>
                  </a:cubicBezTo>
                  <a:cubicBezTo>
                    <a:pt x="62" y="110"/>
                    <a:pt x="52" y="69"/>
                    <a:pt x="52" y="26"/>
                  </a:cubicBezTo>
                  <a:cubicBezTo>
                    <a:pt x="52" y="11"/>
                    <a:pt x="40" y="0"/>
                    <a:pt x="26" y="0"/>
                  </a:cubicBezTo>
                  <a:cubicBezTo>
                    <a:pt x="11" y="0"/>
                    <a:pt x="0" y="11"/>
                    <a:pt x="0" y="26"/>
                  </a:cubicBezTo>
                  <a:cubicBezTo>
                    <a:pt x="0" y="60"/>
                    <a:pt x="5" y="93"/>
                    <a:pt x="15" y="125"/>
                  </a:cubicBezTo>
                  <a:cubicBezTo>
                    <a:pt x="33" y="182"/>
                    <a:pt x="65" y="234"/>
                    <a:pt x="109" y="280"/>
                  </a:cubicBezTo>
                  <a:cubicBezTo>
                    <a:pt x="174" y="349"/>
                    <a:pt x="264" y="406"/>
                    <a:pt x="370" y="446"/>
                  </a:cubicBezTo>
                  <a:cubicBezTo>
                    <a:pt x="476" y="485"/>
                    <a:pt x="599" y="508"/>
                    <a:pt x="729" y="508"/>
                  </a:cubicBezTo>
                  <a:cubicBezTo>
                    <a:pt x="829" y="508"/>
                    <a:pt x="924" y="495"/>
                    <a:pt x="1010" y="471"/>
                  </a:cubicBezTo>
                  <a:cubicBezTo>
                    <a:pt x="1140" y="435"/>
                    <a:pt x="1251" y="376"/>
                    <a:pt x="1331" y="299"/>
                  </a:cubicBezTo>
                  <a:cubicBezTo>
                    <a:pt x="1371" y="261"/>
                    <a:pt x="1403" y="219"/>
                    <a:pt x="1425" y="172"/>
                  </a:cubicBezTo>
                  <a:cubicBezTo>
                    <a:pt x="1447" y="126"/>
                    <a:pt x="1459" y="77"/>
                    <a:pt x="1459" y="26"/>
                  </a:cubicBezTo>
                  <a:cubicBezTo>
                    <a:pt x="1459" y="11"/>
                    <a:pt x="1447" y="0"/>
                    <a:pt x="1433" y="0"/>
                  </a:cubicBezTo>
                  <a:cubicBezTo>
                    <a:pt x="1419" y="0"/>
                    <a:pt x="1407" y="11"/>
                    <a:pt x="1407"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 name="Oval 25"/>
            <p:cNvSpPr>
              <a:spLocks noChangeArrowheads="1"/>
            </p:cNvSpPr>
            <p:nvPr/>
          </p:nvSpPr>
          <p:spPr bwMode="auto">
            <a:xfrm>
              <a:off x="2581275" y="7027863"/>
              <a:ext cx="904875" cy="1016000"/>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Freeform 26"/>
            <p:cNvSpPr/>
            <p:nvPr/>
          </p:nvSpPr>
          <p:spPr bwMode="auto">
            <a:xfrm>
              <a:off x="2822575" y="7472363"/>
              <a:ext cx="415925" cy="131762"/>
            </a:xfrm>
            <a:custGeom>
              <a:avLst/>
              <a:gdLst>
                <a:gd name="T0" fmla="*/ 0 w 450"/>
                <a:gd name="T1" fmla="*/ 142 h 142"/>
                <a:gd name="T2" fmla="*/ 211 w 450"/>
                <a:gd name="T3" fmla="*/ 2 h 142"/>
                <a:gd name="T4" fmla="*/ 450 w 450"/>
                <a:gd name="T5" fmla="*/ 142 h 142"/>
                <a:gd name="T6" fmla="*/ 0 w 450"/>
                <a:gd name="T7" fmla="*/ 142 h 142"/>
              </a:gdLst>
              <a:ahLst/>
              <a:cxnLst>
                <a:cxn ang="0">
                  <a:pos x="T0" y="T1"/>
                </a:cxn>
                <a:cxn ang="0">
                  <a:pos x="T2" y="T3"/>
                </a:cxn>
                <a:cxn ang="0">
                  <a:pos x="T4" y="T5"/>
                </a:cxn>
                <a:cxn ang="0">
                  <a:pos x="T6" y="T7"/>
                </a:cxn>
              </a:cxnLst>
              <a:rect l="0" t="0" r="r" b="b"/>
              <a:pathLst>
                <a:path w="450" h="142">
                  <a:moveTo>
                    <a:pt x="0" y="142"/>
                  </a:moveTo>
                  <a:cubicBezTo>
                    <a:pt x="0" y="142"/>
                    <a:pt x="148" y="4"/>
                    <a:pt x="211" y="2"/>
                  </a:cubicBezTo>
                  <a:cubicBezTo>
                    <a:pt x="280" y="0"/>
                    <a:pt x="450" y="142"/>
                    <a:pt x="450" y="142"/>
                  </a:cubicBezTo>
                  <a:lnTo>
                    <a:pt x="0" y="142"/>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Freeform 27"/>
            <p:cNvSpPr/>
            <p:nvPr/>
          </p:nvSpPr>
          <p:spPr bwMode="auto">
            <a:xfrm>
              <a:off x="2892425" y="7605713"/>
              <a:ext cx="282575" cy="88900"/>
            </a:xfrm>
            <a:custGeom>
              <a:avLst/>
              <a:gdLst>
                <a:gd name="T0" fmla="*/ 0 w 306"/>
                <a:gd name="T1" fmla="*/ 0 h 97"/>
                <a:gd name="T2" fmla="*/ 143 w 306"/>
                <a:gd name="T3" fmla="*/ 96 h 97"/>
                <a:gd name="T4" fmla="*/ 306 w 306"/>
                <a:gd name="T5" fmla="*/ 0 h 97"/>
                <a:gd name="T6" fmla="*/ 0 w 306"/>
                <a:gd name="T7" fmla="*/ 0 h 97"/>
              </a:gdLst>
              <a:ahLst/>
              <a:cxnLst>
                <a:cxn ang="0">
                  <a:pos x="T0" y="T1"/>
                </a:cxn>
                <a:cxn ang="0">
                  <a:pos x="T2" y="T3"/>
                </a:cxn>
                <a:cxn ang="0">
                  <a:pos x="T4" y="T5"/>
                </a:cxn>
                <a:cxn ang="0">
                  <a:pos x="T6" y="T7"/>
                </a:cxn>
              </a:cxnLst>
              <a:rect l="0" t="0" r="r" b="b"/>
              <a:pathLst>
                <a:path w="306" h="97">
                  <a:moveTo>
                    <a:pt x="0" y="0"/>
                  </a:moveTo>
                  <a:cubicBezTo>
                    <a:pt x="0" y="0"/>
                    <a:pt x="100" y="95"/>
                    <a:pt x="143" y="96"/>
                  </a:cubicBezTo>
                  <a:cubicBezTo>
                    <a:pt x="190" y="97"/>
                    <a:pt x="306" y="0"/>
                    <a:pt x="306"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 name="Oval 28"/>
            <p:cNvSpPr>
              <a:spLocks noChangeArrowheads="1"/>
            </p:cNvSpPr>
            <p:nvPr/>
          </p:nvSpPr>
          <p:spPr bwMode="auto">
            <a:xfrm>
              <a:off x="2700337" y="741362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Oval 29"/>
            <p:cNvSpPr>
              <a:spLocks noChangeArrowheads="1"/>
            </p:cNvSpPr>
            <p:nvPr/>
          </p:nvSpPr>
          <p:spPr bwMode="auto">
            <a:xfrm>
              <a:off x="3190875" y="740727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1" name="Freeform 30"/>
            <p:cNvSpPr/>
            <p:nvPr/>
          </p:nvSpPr>
          <p:spPr bwMode="auto">
            <a:xfrm>
              <a:off x="3546475" y="7816850"/>
              <a:ext cx="268288" cy="454025"/>
            </a:xfrm>
            <a:custGeom>
              <a:avLst/>
              <a:gdLst>
                <a:gd name="T0" fmla="*/ 260 w 289"/>
                <a:gd name="T1" fmla="*/ 220 h 492"/>
                <a:gd name="T2" fmla="*/ 196 w 289"/>
                <a:gd name="T3" fmla="*/ 478 h 492"/>
                <a:gd name="T4" fmla="*/ 29 w 289"/>
                <a:gd name="T5" fmla="*/ 272 h 492"/>
                <a:gd name="T6" fmla="*/ 93 w 289"/>
                <a:gd name="T7" fmla="*/ 14 h 492"/>
                <a:gd name="T8" fmla="*/ 260 w 289"/>
                <a:gd name="T9" fmla="*/ 220 h 492"/>
              </a:gdLst>
              <a:ahLst/>
              <a:cxnLst>
                <a:cxn ang="0">
                  <a:pos x="T0" y="T1"/>
                </a:cxn>
                <a:cxn ang="0">
                  <a:pos x="T2" y="T3"/>
                </a:cxn>
                <a:cxn ang="0">
                  <a:pos x="T4" y="T5"/>
                </a:cxn>
                <a:cxn ang="0">
                  <a:pos x="T6" y="T7"/>
                </a:cxn>
                <a:cxn ang="0">
                  <a:pos x="T8" y="T9"/>
                </a:cxn>
              </a:cxnLst>
              <a:rect l="0" t="0" r="r" b="b"/>
              <a:pathLst>
                <a:path w="289" h="492">
                  <a:moveTo>
                    <a:pt x="260" y="220"/>
                  </a:moveTo>
                  <a:cubicBezTo>
                    <a:pt x="289" y="348"/>
                    <a:pt x="260" y="463"/>
                    <a:pt x="196" y="478"/>
                  </a:cubicBezTo>
                  <a:cubicBezTo>
                    <a:pt x="132" y="492"/>
                    <a:pt x="57" y="400"/>
                    <a:pt x="29" y="272"/>
                  </a:cubicBezTo>
                  <a:cubicBezTo>
                    <a:pt x="0" y="144"/>
                    <a:pt x="29" y="29"/>
                    <a:pt x="93" y="14"/>
                  </a:cubicBezTo>
                  <a:cubicBezTo>
                    <a:pt x="157" y="0"/>
                    <a:pt x="232" y="92"/>
                    <a:pt x="260" y="22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Freeform 31"/>
            <p:cNvSpPr/>
            <p:nvPr/>
          </p:nvSpPr>
          <p:spPr bwMode="auto">
            <a:xfrm>
              <a:off x="2520950" y="6935788"/>
              <a:ext cx="946150" cy="500062"/>
            </a:xfrm>
            <a:custGeom>
              <a:avLst/>
              <a:gdLst>
                <a:gd name="T0" fmla="*/ 61 w 1023"/>
                <a:gd name="T1" fmla="*/ 511 h 541"/>
                <a:gd name="T2" fmla="*/ 97 w 1023"/>
                <a:gd name="T3" fmla="*/ 336 h 541"/>
                <a:gd name="T4" fmla="*/ 260 w 1023"/>
                <a:gd name="T5" fmla="*/ 138 h 541"/>
                <a:gd name="T6" fmla="*/ 512 w 1023"/>
                <a:gd name="T7" fmla="*/ 61 h 541"/>
                <a:gd name="T8" fmla="*/ 687 w 1023"/>
                <a:gd name="T9" fmla="*/ 96 h 541"/>
                <a:gd name="T10" fmla="*/ 885 w 1023"/>
                <a:gd name="T11" fmla="*/ 259 h 541"/>
                <a:gd name="T12" fmla="*/ 962 w 1023"/>
                <a:gd name="T13" fmla="*/ 511 h 541"/>
                <a:gd name="T14" fmla="*/ 992 w 1023"/>
                <a:gd name="T15" fmla="*/ 541 h 541"/>
                <a:gd name="T16" fmla="*/ 1023 w 1023"/>
                <a:gd name="T17" fmla="*/ 511 h 541"/>
                <a:gd name="T18" fmla="*/ 983 w 1023"/>
                <a:gd name="T19" fmla="*/ 312 h 541"/>
                <a:gd name="T20" fmla="*/ 797 w 1023"/>
                <a:gd name="T21" fmla="*/ 87 h 541"/>
                <a:gd name="T22" fmla="*/ 512 w 1023"/>
                <a:gd name="T23" fmla="*/ 0 h 541"/>
                <a:gd name="T24" fmla="*/ 313 w 1023"/>
                <a:gd name="T25" fmla="*/ 40 h 541"/>
                <a:gd name="T26" fmla="*/ 88 w 1023"/>
                <a:gd name="T27" fmla="*/ 225 h 541"/>
                <a:gd name="T28" fmla="*/ 0 w 1023"/>
                <a:gd name="T29" fmla="*/ 511 h 541"/>
                <a:gd name="T30" fmla="*/ 31 w 1023"/>
                <a:gd name="T31" fmla="*/ 541 h 541"/>
                <a:gd name="T32" fmla="*/ 61 w 1023"/>
                <a:gd name="T33" fmla="*/ 51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3" h="541">
                  <a:moveTo>
                    <a:pt x="61" y="511"/>
                  </a:moveTo>
                  <a:cubicBezTo>
                    <a:pt x="61" y="449"/>
                    <a:pt x="74" y="390"/>
                    <a:pt x="97" y="336"/>
                  </a:cubicBezTo>
                  <a:cubicBezTo>
                    <a:pt x="131" y="255"/>
                    <a:pt x="188" y="186"/>
                    <a:pt x="260" y="138"/>
                  </a:cubicBezTo>
                  <a:cubicBezTo>
                    <a:pt x="332" y="89"/>
                    <a:pt x="418" y="61"/>
                    <a:pt x="512" y="61"/>
                  </a:cubicBezTo>
                  <a:cubicBezTo>
                    <a:pt x="574" y="61"/>
                    <a:pt x="633" y="73"/>
                    <a:pt x="687" y="96"/>
                  </a:cubicBezTo>
                  <a:cubicBezTo>
                    <a:pt x="768" y="130"/>
                    <a:pt x="837" y="187"/>
                    <a:pt x="885" y="259"/>
                  </a:cubicBezTo>
                  <a:cubicBezTo>
                    <a:pt x="934" y="331"/>
                    <a:pt x="962" y="418"/>
                    <a:pt x="962" y="511"/>
                  </a:cubicBezTo>
                  <a:cubicBezTo>
                    <a:pt x="962" y="528"/>
                    <a:pt x="976" y="541"/>
                    <a:pt x="992" y="541"/>
                  </a:cubicBezTo>
                  <a:cubicBezTo>
                    <a:pt x="1009" y="541"/>
                    <a:pt x="1023" y="528"/>
                    <a:pt x="1023" y="511"/>
                  </a:cubicBezTo>
                  <a:cubicBezTo>
                    <a:pt x="1023" y="441"/>
                    <a:pt x="1008" y="373"/>
                    <a:pt x="983" y="312"/>
                  </a:cubicBezTo>
                  <a:cubicBezTo>
                    <a:pt x="944" y="220"/>
                    <a:pt x="879" y="142"/>
                    <a:pt x="797" y="87"/>
                  </a:cubicBezTo>
                  <a:cubicBezTo>
                    <a:pt x="716" y="32"/>
                    <a:pt x="617" y="0"/>
                    <a:pt x="512" y="0"/>
                  </a:cubicBezTo>
                  <a:cubicBezTo>
                    <a:pt x="441" y="0"/>
                    <a:pt x="374" y="14"/>
                    <a:pt x="313" y="40"/>
                  </a:cubicBezTo>
                  <a:cubicBezTo>
                    <a:pt x="221" y="79"/>
                    <a:pt x="143" y="144"/>
                    <a:pt x="88" y="225"/>
                  </a:cubicBezTo>
                  <a:cubicBezTo>
                    <a:pt x="33" y="307"/>
                    <a:pt x="0" y="405"/>
                    <a:pt x="0" y="511"/>
                  </a:cubicBezTo>
                  <a:cubicBezTo>
                    <a:pt x="0" y="528"/>
                    <a:pt x="14" y="541"/>
                    <a:pt x="31" y="541"/>
                  </a:cubicBezTo>
                  <a:cubicBezTo>
                    <a:pt x="48" y="541"/>
                    <a:pt x="61" y="528"/>
                    <a:pt x="61" y="5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3" name="Freeform 32"/>
            <p:cNvSpPr/>
            <p:nvPr/>
          </p:nvSpPr>
          <p:spPr bwMode="auto">
            <a:xfrm>
              <a:off x="2386012" y="7437438"/>
              <a:ext cx="203200" cy="403225"/>
            </a:xfrm>
            <a:custGeom>
              <a:avLst/>
              <a:gdLst>
                <a:gd name="T0" fmla="*/ 128 w 221"/>
                <a:gd name="T1" fmla="*/ 30 h 437"/>
                <a:gd name="T2" fmla="*/ 128 w 221"/>
                <a:gd name="T3" fmla="*/ 43 h 437"/>
                <a:gd name="T4" fmla="*/ 132 w 221"/>
                <a:gd name="T5" fmla="*/ 138 h 437"/>
                <a:gd name="T6" fmla="*/ 159 w 221"/>
                <a:gd name="T7" fmla="*/ 282 h 437"/>
                <a:gd name="T8" fmla="*/ 188 w 221"/>
                <a:gd name="T9" fmla="*/ 274 h 437"/>
                <a:gd name="T10" fmla="*/ 167 w 221"/>
                <a:gd name="T11" fmla="*/ 252 h 437"/>
                <a:gd name="T12" fmla="*/ 51 w 221"/>
                <a:gd name="T13" fmla="*/ 355 h 437"/>
                <a:gd name="T14" fmla="*/ 27 w 221"/>
                <a:gd name="T15" fmla="*/ 372 h 437"/>
                <a:gd name="T16" fmla="*/ 22 w 221"/>
                <a:gd name="T17" fmla="*/ 374 h 437"/>
                <a:gd name="T18" fmla="*/ 22 w 221"/>
                <a:gd name="T19" fmla="*/ 375 h 437"/>
                <a:gd name="T20" fmla="*/ 29 w 221"/>
                <a:gd name="T21" fmla="*/ 389 h 437"/>
                <a:gd name="T22" fmla="*/ 22 w 221"/>
                <a:gd name="T23" fmla="*/ 374 h 437"/>
                <a:gd name="T24" fmla="*/ 22 w 221"/>
                <a:gd name="T25" fmla="*/ 375 h 437"/>
                <a:gd name="T26" fmla="*/ 29 w 221"/>
                <a:gd name="T27" fmla="*/ 389 h 437"/>
                <a:gd name="T28" fmla="*/ 22 w 221"/>
                <a:gd name="T29" fmla="*/ 374 h 437"/>
                <a:gd name="T30" fmla="*/ 6 w 221"/>
                <a:gd name="T31" fmla="*/ 414 h 437"/>
                <a:gd name="T32" fmla="*/ 46 w 221"/>
                <a:gd name="T33" fmla="*/ 430 h 437"/>
                <a:gd name="T34" fmla="*/ 87 w 221"/>
                <a:gd name="T35" fmla="*/ 404 h 437"/>
                <a:gd name="T36" fmla="*/ 210 w 221"/>
                <a:gd name="T37" fmla="*/ 295 h 437"/>
                <a:gd name="T38" fmla="*/ 217 w 221"/>
                <a:gd name="T39" fmla="*/ 265 h 437"/>
                <a:gd name="T40" fmla="*/ 193 w 221"/>
                <a:gd name="T41" fmla="*/ 132 h 437"/>
                <a:gd name="T42" fmla="*/ 188 w 221"/>
                <a:gd name="T43" fmla="*/ 43 h 437"/>
                <a:gd name="T44" fmla="*/ 188 w 221"/>
                <a:gd name="T45" fmla="*/ 34 h 437"/>
                <a:gd name="T46" fmla="*/ 188 w 221"/>
                <a:gd name="T47" fmla="*/ 32 h 437"/>
                <a:gd name="T48" fmla="*/ 188 w 221"/>
                <a:gd name="T49" fmla="*/ 32 h 437"/>
                <a:gd name="T50" fmla="*/ 188 w 221"/>
                <a:gd name="T51" fmla="*/ 32 h 437"/>
                <a:gd name="T52" fmla="*/ 186 w 221"/>
                <a:gd name="T53" fmla="*/ 32 h 437"/>
                <a:gd name="T54" fmla="*/ 188 w 221"/>
                <a:gd name="T55" fmla="*/ 32 h 437"/>
                <a:gd name="T56" fmla="*/ 188 w 221"/>
                <a:gd name="T57" fmla="*/ 32 h 437"/>
                <a:gd name="T58" fmla="*/ 186 w 221"/>
                <a:gd name="T59" fmla="*/ 32 h 437"/>
                <a:gd name="T60" fmla="*/ 188 w 221"/>
                <a:gd name="T61" fmla="*/ 32 h 437"/>
                <a:gd name="T62" fmla="*/ 159 w 221"/>
                <a:gd name="T63" fmla="*/ 0 h 437"/>
                <a:gd name="T64" fmla="*/ 128 w 221"/>
                <a:gd name="T65" fmla="*/ 3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437">
                  <a:moveTo>
                    <a:pt x="128" y="30"/>
                  </a:moveTo>
                  <a:cubicBezTo>
                    <a:pt x="128" y="30"/>
                    <a:pt x="128" y="35"/>
                    <a:pt x="128" y="43"/>
                  </a:cubicBezTo>
                  <a:cubicBezTo>
                    <a:pt x="128" y="61"/>
                    <a:pt x="128" y="95"/>
                    <a:pt x="132" y="138"/>
                  </a:cubicBezTo>
                  <a:cubicBezTo>
                    <a:pt x="137" y="181"/>
                    <a:pt x="145" y="231"/>
                    <a:pt x="159" y="282"/>
                  </a:cubicBezTo>
                  <a:cubicBezTo>
                    <a:pt x="188" y="274"/>
                    <a:pt x="188" y="274"/>
                    <a:pt x="188" y="274"/>
                  </a:cubicBezTo>
                  <a:cubicBezTo>
                    <a:pt x="167" y="252"/>
                    <a:pt x="167" y="252"/>
                    <a:pt x="167" y="252"/>
                  </a:cubicBezTo>
                  <a:cubicBezTo>
                    <a:pt x="112" y="307"/>
                    <a:pt x="74" y="338"/>
                    <a:pt x="51" y="355"/>
                  </a:cubicBezTo>
                  <a:cubicBezTo>
                    <a:pt x="39" y="364"/>
                    <a:pt x="32" y="369"/>
                    <a:pt x="27" y="372"/>
                  </a:cubicBezTo>
                  <a:cubicBezTo>
                    <a:pt x="25" y="373"/>
                    <a:pt x="23" y="374"/>
                    <a:pt x="22" y="374"/>
                  </a:cubicBezTo>
                  <a:cubicBezTo>
                    <a:pt x="22" y="375"/>
                    <a:pt x="22" y="375"/>
                    <a:pt x="22" y="375"/>
                  </a:cubicBezTo>
                  <a:cubicBezTo>
                    <a:pt x="29" y="389"/>
                    <a:pt x="29" y="389"/>
                    <a:pt x="29" y="389"/>
                  </a:cubicBezTo>
                  <a:cubicBezTo>
                    <a:pt x="22" y="374"/>
                    <a:pt x="22" y="374"/>
                    <a:pt x="22" y="374"/>
                  </a:cubicBezTo>
                  <a:cubicBezTo>
                    <a:pt x="22" y="375"/>
                    <a:pt x="22" y="375"/>
                    <a:pt x="22" y="375"/>
                  </a:cubicBezTo>
                  <a:cubicBezTo>
                    <a:pt x="29" y="389"/>
                    <a:pt x="29" y="389"/>
                    <a:pt x="29" y="389"/>
                  </a:cubicBezTo>
                  <a:cubicBezTo>
                    <a:pt x="22" y="374"/>
                    <a:pt x="22" y="374"/>
                    <a:pt x="22" y="374"/>
                  </a:cubicBezTo>
                  <a:cubicBezTo>
                    <a:pt x="7" y="381"/>
                    <a:pt x="0" y="399"/>
                    <a:pt x="6" y="414"/>
                  </a:cubicBezTo>
                  <a:cubicBezTo>
                    <a:pt x="13" y="430"/>
                    <a:pt x="31" y="437"/>
                    <a:pt x="46" y="430"/>
                  </a:cubicBezTo>
                  <a:cubicBezTo>
                    <a:pt x="49" y="429"/>
                    <a:pt x="61" y="423"/>
                    <a:pt x="87" y="404"/>
                  </a:cubicBezTo>
                  <a:cubicBezTo>
                    <a:pt x="113" y="385"/>
                    <a:pt x="153" y="352"/>
                    <a:pt x="210" y="295"/>
                  </a:cubicBezTo>
                  <a:cubicBezTo>
                    <a:pt x="218" y="288"/>
                    <a:pt x="221" y="276"/>
                    <a:pt x="217" y="265"/>
                  </a:cubicBezTo>
                  <a:cubicBezTo>
                    <a:pt x="204" y="220"/>
                    <a:pt x="197" y="172"/>
                    <a:pt x="193" y="132"/>
                  </a:cubicBezTo>
                  <a:cubicBezTo>
                    <a:pt x="189" y="92"/>
                    <a:pt x="188" y="59"/>
                    <a:pt x="188" y="43"/>
                  </a:cubicBezTo>
                  <a:cubicBezTo>
                    <a:pt x="188" y="39"/>
                    <a:pt x="188" y="36"/>
                    <a:pt x="188" y="34"/>
                  </a:cubicBezTo>
                  <a:cubicBezTo>
                    <a:pt x="188" y="33"/>
                    <a:pt x="188" y="33"/>
                    <a:pt x="188"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9" y="15"/>
                    <a:pt x="176" y="1"/>
                    <a:pt x="159" y="0"/>
                  </a:cubicBezTo>
                  <a:cubicBezTo>
                    <a:pt x="142" y="0"/>
                    <a:pt x="128" y="13"/>
                    <a:pt x="128"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Freeform 33"/>
            <p:cNvSpPr/>
            <p:nvPr/>
          </p:nvSpPr>
          <p:spPr bwMode="auto">
            <a:xfrm>
              <a:off x="2254250" y="7759700"/>
              <a:ext cx="252413" cy="452437"/>
            </a:xfrm>
            <a:custGeom>
              <a:avLst/>
              <a:gdLst>
                <a:gd name="T0" fmla="*/ 255 w 274"/>
                <a:gd name="T1" fmla="*/ 262 h 489"/>
                <a:gd name="T2" fmla="*/ 102 w 274"/>
                <a:gd name="T3" fmla="*/ 479 h 489"/>
                <a:gd name="T4" fmla="*/ 20 w 274"/>
                <a:gd name="T5" fmla="*/ 227 h 489"/>
                <a:gd name="T6" fmla="*/ 173 w 274"/>
                <a:gd name="T7" fmla="*/ 10 h 489"/>
                <a:gd name="T8" fmla="*/ 255 w 274"/>
                <a:gd name="T9" fmla="*/ 262 h 489"/>
              </a:gdLst>
              <a:ahLst/>
              <a:cxnLst>
                <a:cxn ang="0">
                  <a:pos x="T0" y="T1"/>
                </a:cxn>
                <a:cxn ang="0">
                  <a:pos x="T2" y="T3"/>
                </a:cxn>
                <a:cxn ang="0">
                  <a:pos x="T4" y="T5"/>
                </a:cxn>
                <a:cxn ang="0">
                  <a:pos x="T6" y="T7"/>
                </a:cxn>
                <a:cxn ang="0">
                  <a:pos x="T8" y="T9"/>
                </a:cxn>
              </a:cxnLst>
              <a:rect l="0" t="0" r="r" b="b"/>
              <a:pathLst>
                <a:path w="274" h="489">
                  <a:moveTo>
                    <a:pt x="255" y="262"/>
                  </a:moveTo>
                  <a:cubicBezTo>
                    <a:pt x="235" y="392"/>
                    <a:pt x="166" y="489"/>
                    <a:pt x="102" y="479"/>
                  </a:cubicBezTo>
                  <a:cubicBezTo>
                    <a:pt x="37" y="469"/>
                    <a:pt x="0" y="356"/>
                    <a:pt x="20" y="227"/>
                  </a:cubicBezTo>
                  <a:cubicBezTo>
                    <a:pt x="40" y="97"/>
                    <a:pt x="108" y="0"/>
                    <a:pt x="173" y="10"/>
                  </a:cubicBezTo>
                  <a:cubicBezTo>
                    <a:pt x="238" y="20"/>
                    <a:pt x="274" y="133"/>
                    <a:pt x="255" y="262"/>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Freeform 34"/>
            <p:cNvSpPr/>
            <p:nvPr/>
          </p:nvSpPr>
          <p:spPr bwMode="auto">
            <a:xfrm>
              <a:off x="2195512" y="7727950"/>
              <a:ext cx="201613" cy="490537"/>
            </a:xfrm>
            <a:custGeom>
              <a:avLst/>
              <a:gdLst>
                <a:gd name="T0" fmla="*/ 120 w 219"/>
                <a:gd name="T1" fmla="*/ 470 h 530"/>
                <a:gd name="T2" fmla="*/ 110 w 219"/>
                <a:gd name="T3" fmla="*/ 467 h 530"/>
                <a:gd name="T4" fmla="*/ 92 w 219"/>
                <a:gd name="T5" fmla="*/ 450 h 530"/>
                <a:gd name="T6" fmla="*/ 68 w 219"/>
                <a:gd name="T7" fmla="*/ 396 h 530"/>
                <a:gd name="T8" fmla="*/ 58 w 219"/>
                <a:gd name="T9" fmla="*/ 316 h 530"/>
                <a:gd name="T10" fmla="*/ 63 w 219"/>
                <a:gd name="T11" fmla="*/ 251 h 530"/>
                <a:gd name="T12" fmla="*/ 84 w 219"/>
                <a:gd name="T13" fmla="*/ 170 h 530"/>
                <a:gd name="T14" fmla="*/ 106 w 219"/>
                <a:gd name="T15" fmla="*/ 121 h 530"/>
                <a:gd name="T16" fmla="*/ 145 w 219"/>
                <a:gd name="T17" fmla="*/ 73 h 530"/>
                <a:gd name="T18" fmla="*/ 163 w 219"/>
                <a:gd name="T19" fmla="*/ 61 h 530"/>
                <a:gd name="T20" fmla="*/ 178 w 219"/>
                <a:gd name="T21" fmla="*/ 58 h 530"/>
                <a:gd name="T22" fmla="*/ 183 w 219"/>
                <a:gd name="T23" fmla="*/ 59 h 530"/>
                <a:gd name="T24" fmla="*/ 217 w 219"/>
                <a:gd name="T25" fmla="*/ 34 h 530"/>
                <a:gd name="T26" fmla="*/ 192 w 219"/>
                <a:gd name="T27" fmla="*/ 1 h 530"/>
                <a:gd name="T28" fmla="*/ 178 w 219"/>
                <a:gd name="T29" fmla="*/ 0 h 530"/>
                <a:gd name="T30" fmla="*/ 145 w 219"/>
                <a:gd name="T31" fmla="*/ 6 h 530"/>
                <a:gd name="T32" fmla="*/ 95 w 219"/>
                <a:gd name="T33" fmla="*/ 39 h 530"/>
                <a:gd name="T34" fmla="*/ 39 w 219"/>
                <a:gd name="T35" fmla="*/ 125 h 530"/>
                <a:gd name="T36" fmla="*/ 5 w 219"/>
                <a:gd name="T37" fmla="*/ 242 h 530"/>
                <a:gd name="T38" fmla="*/ 0 w 219"/>
                <a:gd name="T39" fmla="*/ 316 h 530"/>
                <a:gd name="T40" fmla="*/ 6 w 219"/>
                <a:gd name="T41" fmla="*/ 390 h 530"/>
                <a:gd name="T42" fmla="*/ 20 w 219"/>
                <a:gd name="T43" fmla="*/ 439 h 530"/>
                <a:gd name="T44" fmla="*/ 55 w 219"/>
                <a:gd name="T45" fmla="*/ 497 h 530"/>
                <a:gd name="T46" fmla="*/ 81 w 219"/>
                <a:gd name="T47" fmla="*/ 517 h 530"/>
                <a:gd name="T48" fmla="*/ 112 w 219"/>
                <a:gd name="T49" fmla="*/ 528 h 530"/>
                <a:gd name="T50" fmla="*/ 145 w 219"/>
                <a:gd name="T51" fmla="*/ 503 h 530"/>
                <a:gd name="T52" fmla="*/ 120 w 219"/>
                <a:gd name="T53" fmla="*/ 47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530">
                  <a:moveTo>
                    <a:pt x="120" y="470"/>
                  </a:moveTo>
                  <a:cubicBezTo>
                    <a:pt x="117" y="469"/>
                    <a:pt x="114" y="468"/>
                    <a:pt x="110" y="467"/>
                  </a:cubicBezTo>
                  <a:cubicBezTo>
                    <a:pt x="105" y="464"/>
                    <a:pt x="98" y="458"/>
                    <a:pt x="92" y="450"/>
                  </a:cubicBezTo>
                  <a:cubicBezTo>
                    <a:pt x="83" y="438"/>
                    <a:pt x="74" y="420"/>
                    <a:pt x="68" y="396"/>
                  </a:cubicBezTo>
                  <a:cubicBezTo>
                    <a:pt x="62" y="373"/>
                    <a:pt x="58" y="346"/>
                    <a:pt x="58" y="316"/>
                  </a:cubicBezTo>
                  <a:cubicBezTo>
                    <a:pt x="58" y="295"/>
                    <a:pt x="60" y="273"/>
                    <a:pt x="63" y="251"/>
                  </a:cubicBezTo>
                  <a:cubicBezTo>
                    <a:pt x="68" y="222"/>
                    <a:pt x="75" y="195"/>
                    <a:pt x="84" y="170"/>
                  </a:cubicBezTo>
                  <a:cubicBezTo>
                    <a:pt x="90" y="152"/>
                    <a:pt x="98" y="136"/>
                    <a:pt x="106" y="121"/>
                  </a:cubicBezTo>
                  <a:cubicBezTo>
                    <a:pt x="119" y="100"/>
                    <a:pt x="132" y="83"/>
                    <a:pt x="145" y="73"/>
                  </a:cubicBezTo>
                  <a:cubicBezTo>
                    <a:pt x="152" y="67"/>
                    <a:pt x="158" y="64"/>
                    <a:pt x="163" y="61"/>
                  </a:cubicBezTo>
                  <a:cubicBezTo>
                    <a:pt x="169" y="59"/>
                    <a:pt x="174" y="58"/>
                    <a:pt x="178" y="58"/>
                  </a:cubicBezTo>
                  <a:cubicBezTo>
                    <a:pt x="180" y="58"/>
                    <a:pt x="182" y="58"/>
                    <a:pt x="183" y="59"/>
                  </a:cubicBezTo>
                  <a:cubicBezTo>
                    <a:pt x="199" y="61"/>
                    <a:pt x="214" y="50"/>
                    <a:pt x="217" y="34"/>
                  </a:cubicBezTo>
                  <a:cubicBezTo>
                    <a:pt x="219" y="18"/>
                    <a:pt x="208" y="3"/>
                    <a:pt x="192" y="1"/>
                  </a:cubicBezTo>
                  <a:cubicBezTo>
                    <a:pt x="187" y="0"/>
                    <a:pt x="183" y="0"/>
                    <a:pt x="178" y="0"/>
                  </a:cubicBezTo>
                  <a:cubicBezTo>
                    <a:pt x="167" y="0"/>
                    <a:pt x="156" y="2"/>
                    <a:pt x="145" y="6"/>
                  </a:cubicBezTo>
                  <a:cubicBezTo>
                    <a:pt x="127" y="12"/>
                    <a:pt x="110" y="24"/>
                    <a:pt x="95" y="39"/>
                  </a:cubicBezTo>
                  <a:cubicBezTo>
                    <a:pt x="73" y="61"/>
                    <a:pt x="54" y="90"/>
                    <a:pt x="39" y="125"/>
                  </a:cubicBezTo>
                  <a:cubicBezTo>
                    <a:pt x="24" y="159"/>
                    <a:pt x="12" y="199"/>
                    <a:pt x="5" y="242"/>
                  </a:cubicBezTo>
                  <a:cubicBezTo>
                    <a:pt x="2" y="267"/>
                    <a:pt x="0" y="292"/>
                    <a:pt x="0" y="316"/>
                  </a:cubicBezTo>
                  <a:cubicBezTo>
                    <a:pt x="0" y="342"/>
                    <a:pt x="2" y="367"/>
                    <a:pt x="6" y="390"/>
                  </a:cubicBezTo>
                  <a:cubicBezTo>
                    <a:pt x="10" y="408"/>
                    <a:pt x="14" y="424"/>
                    <a:pt x="20" y="439"/>
                  </a:cubicBezTo>
                  <a:cubicBezTo>
                    <a:pt x="29" y="461"/>
                    <a:pt x="40" y="481"/>
                    <a:pt x="55" y="497"/>
                  </a:cubicBezTo>
                  <a:cubicBezTo>
                    <a:pt x="62" y="505"/>
                    <a:pt x="71" y="512"/>
                    <a:pt x="81" y="517"/>
                  </a:cubicBezTo>
                  <a:cubicBezTo>
                    <a:pt x="90" y="522"/>
                    <a:pt x="101" y="526"/>
                    <a:pt x="112" y="528"/>
                  </a:cubicBezTo>
                  <a:cubicBezTo>
                    <a:pt x="128" y="530"/>
                    <a:pt x="143" y="519"/>
                    <a:pt x="145" y="503"/>
                  </a:cubicBezTo>
                  <a:cubicBezTo>
                    <a:pt x="147" y="487"/>
                    <a:pt x="136" y="472"/>
                    <a:pt x="120" y="4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6" name="Freeform 35"/>
            <p:cNvSpPr/>
            <p:nvPr/>
          </p:nvSpPr>
          <p:spPr bwMode="auto">
            <a:xfrm>
              <a:off x="3579812" y="7802563"/>
              <a:ext cx="179388" cy="493712"/>
            </a:xfrm>
            <a:custGeom>
              <a:avLst/>
              <a:gdLst>
                <a:gd name="T0" fmla="*/ 32 w 195"/>
                <a:gd name="T1" fmla="*/ 59 h 534"/>
                <a:gd name="T2" fmla="*/ 34 w 195"/>
                <a:gd name="T3" fmla="*/ 59 h 534"/>
                <a:gd name="T4" fmla="*/ 47 w 195"/>
                <a:gd name="T5" fmla="*/ 61 h 534"/>
                <a:gd name="T6" fmla="*/ 60 w 195"/>
                <a:gd name="T7" fmla="*/ 69 h 534"/>
                <a:gd name="T8" fmla="*/ 85 w 195"/>
                <a:gd name="T9" fmla="*/ 96 h 534"/>
                <a:gd name="T10" fmla="*/ 118 w 195"/>
                <a:gd name="T11" fmla="*/ 165 h 534"/>
                <a:gd name="T12" fmla="*/ 135 w 195"/>
                <a:gd name="T13" fmla="*/ 260 h 534"/>
                <a:gd name="T14" fmla="*/ 136 w 195"/>
                <a:gd name="T15" fmla="*/ 291 h 534"/>
                <a:gd name="T16" fmla="*/ 129 w 195"/>
                <a:gd name="T17" fmla="*/ 366 h 534"/>
                <a:gd name="T18" fmla="*/ 116 w 195"/>
                <a:gd name="T19" fmla="*/ 413 h 534"/>
                <a:gd name="T20" fmla="*/ 87 w 195"/>
                <a:gd name="T21" fmla="*/ 460 h 534"/>
                <a:gd name="T22" fmla="*/ 73 w 195"/>
                <a:gd name="T23" fmla="*/ 470 h 534"/>
                <a:gd name="T24" fmla="*/ 60 w 195"/>
                <a:gd name="T25" fmla="*/ 474 h 534"/>
                <a:gd name="T26" fmla="*/ 33 w 195"/>
                <a:gd name="T27" fmla="*/ 505 h 534"/>
                <a:gd name="T28" fmla="*/ 64 w 195"/>
                <a:gd name="T29" fmla="*/ 533 h 534"/>
                <a:gd name="T30" fmla="*/ 96 w 195"/>
                <a:gd name="T31" fmla="*/ 524 h 534"/>
                <a:gd name="T32" fmla="*/ 120 w 195"/>
                <a:gd name="T33" fmla="*/ 509 h 534"/>
                <a:gd name="T34" fmla="*/ 153 w 195"/>
                <a:gd name="T35" fmla="*/ 470 h 534"/>
                <a:gd name="T36" fmla="*/ 184 w 195"/>
                <a:gd name="T37" fmla="*/ 390 h 534"/>
                <a:gd name="T38" fmla="*/ 195 w 195"/>
                <a:gd name="T39" fmla="*/ 291 h 534"/>
                <a:gd name="T40" fmla="*/ 194 w 195"/>
                <a:gd name="T41" fmla="*/ 256 h 534"/>
                <a:gd name="T42" fmla="*/ 178 w 195"/>
                <a:gd name="T43" fmla="*/ 161 h 534"/>
                <a:gd name="T44" fmla="*/ 155 w 195"/>
                <a:gd name="T45" fmla="*/ 99 h 534"/>
                <a:gd name="T46" fmla="*/ 105 w 195"/>
                <a:gd name="T47" fmla="*/ 30 h 534"/>
                <a:gd name="T48" fmla="*/ 72 w 195"/>
                <a:gd name="T49" fmla="*/ 8 h 534"/>
                <a:gd name="T50" fmla="*/ 34 w 195"/>
                <a:gd name="T51" fmla="*/ 0 h 534"/>
                <a:gd name="T52" fmla="*/ 28 w 195"/>
                <a:gd name="T53" fmla="*/ 0 h 534"/>
                <a:gd name="T54" fmla="*/ 1 w 195"/>
                <a:gd name="T55" fmla="*/ 32 h 534"/>
                <a:gd name="T56" fmla="*/ 32 w 195"/>
                <a:gd name="T57" fmla="*/ 5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 h="534">
                  <a:moveTo>
                    <a:pt x="32" y="59"/>
                  </a:moveTo>
                  <a:cubicBezTo>
                    <a:pt x="33" y="59"/>
                    <a:pt x="33" y="59"/>
                    <a:pt x="34" y="59"/>
                  </a:cubicBezTo>
                  <a:cubicBezTo>
                    <a:pt x="38" y="59"/>
                    <a:pt x="42" y="60"/>
                    <a:pt x="47" y="61"/>
                  </a:cubicBezTo>
                  <a:cubicBezTo>
                    <a:pt x="51" y="63"/>
                    <a:pt x="55" y="65"/>
                    <a:pt x="60" y="69"/>
                  </a:cubicBezTo>
                  <a:cubicBezTo>
                    <a:pt x="68" y="75"/>
                    <a:pt x="77" y="84"/>
                    <a:pt x="85" y="96"/>
                  </a:cubicBezTo>
                  <a:cubicBezTo>
                    <a:pt x="98" y="113"/>
                    <a:pt x="109" y="137"/>
                    <a:pt x="118" y="165"/>
                  </a:cubicBezTo>
                  <a:cubicBezTo>
                    <a:pt x="127" y="194"/>
                    <a:pt x="133" y="226"/>
                    <a:pt x="135" y="260"/>
                  </a:cubicBezTo>
                  <a:cubicBezTo>
                    <a:pt x="136" y="271"/>
                    <a:pt x="136" y="281"/>
                    <a:pt x="136" y="291"/>
                  </a:cubicBezTo>
                  <a:cubicBezTo>
                    <a:pt x="136" y="318"/>
                    <a:pt x="134" y="343"/>
                    <a:pt x="129" y="366"/>
                  </a:cubicBezTo>
                  <a:cubicBezTo>
                    <a:pt x="126" y="384"/>
                    <a:pt x="121" y="400"/>
                    <a:pt x="116" y="413"/>
                  </a:cubicBezTo>
                  <a:cubicBezTo>
                    <a:pt x="107" y="434"/>
                    <a:pt x="97" y="450"/>
                    <a:pt x="87" y="460"/>
                  </a:cubicBezTo>
                  <a:cubicBezTo>
                    <a:pt x="82" y="465"/>
                    <a:pt x="78" y="468"/>
                    <a:pt x="73" y="470"/>
                  </a:cubicBezTo>
                  <a:cubicBezTo>
                    <a:pt x="69" y="473"/>
                    <a:pt x="64" y="474"/>
                    <a:pt x="60" y="474"/>
                  </a:cubicBezTo>
                  <a:cubicBezTo>
                    <a:pt x="44" y="475"/>
                    <a:pt x="32" y="489"/>
                    <a:pt x="33" y="505"/>
                  </a:cubicBezTo>
                  <a:cubicBezTo>
                    <a:pt x="34" y="521"/>
                    <a:pt x="48" y="534"/>
                    <a:pt x="64" y="533"/>
                  </a:cubicBezTo>
                  <a:cubicBezTo>
                    <a:pt x="75" y="532"/>
                    <a:pt x="86" y="529"/>
                    <a:pt x="96" y="524"/>
                  </a:cubicBezTo>
                  <a:cubicBezTo>
                    <a:pt x="105" y="521"/>
                    <a:pt x="113" y="515"/>
                    <a:pt x="120" y="509"/>
                  </a:cubicBezTo>
                  <a:cubicBezTo>
                    <a:pt x="133" y="499"/>
                    <a:pt x="143" y="485"/>
                    <a:pt x="153" y="470"/>
                  </a:cubicBezTo>
                  <a:cubicBezTo>
                    <a:pt x="167" y="447"/>
                    <a:pt x="177" y="420"/>
                    <a:pt x="184" y="390"/>
                  </a:cubicBezTo>
                  <a:cubicBezTo>
                    <a:pt x="191" y="360"/>
                    <a:pt x="195" y="326"/>
                    <a:pt x="195" y="291"/>
                  </a:cubicBezTo>
                  <a:cubicBezTo>
                    <a:pt x="195" y="279"/>
                    <a:pt x="195" y="268"/>
                    <a:pt x="194" y="256"/>
                  </a:cubicBezTo>
                  <a:cubicBezTo>
                    <a:pt x="191" y="223"/>
                    <a:pt x="186" y="190"/>
                    <a:pt x="178" y="161"/>
                  </a:cubicBezTo>
                  <a:cubicBezTo>
                    <a:pt x="172" y="139"/>
                    <a:pt x="164" y="118"/>
                    <a:pt x="155" y="99"/>
                  </a:cubicBezTo>
                  <a:cubicBezTo>
                    <a:pt x="141" y="71"/>
                    <a:pt x="125" y="48"/>
                    <a:pt x="105" y="30"/>
                  </a:cubicBezTo>
                  <a:cubicBezTo>
                    <a:pt x="95" y="21"/>
                    <a:pt x="84" y="14"/>
                    <a:pt x="72" y="8"/>
                  </a:cubicBezTo>
                  <a:cubicBezTo>
                    <a:pt x="60" y="3"/>
                    <a:pt x="47" y="0"/>
                    <a:pt x="34" y="0"/>
                  </a:cubicBezTo>
                  <a:cubicBezTo>
                    <a:pt x="32" y="0"/>
                    <a:pt x="30" y="0"/>
                    <a:pt x="28" y="0"/>
                  </a:cubicBezTo>
                  <a:cubicBezTo>
                    <a:pt x="12" y="2"/>
                    <a:pt x="0" y="16"/>
                    <a:pt x="1" y="32"/>
                  </a:cubicBezTo>
                  <a:cubicBezTo>
                    <a:pt x="2" y="48"/>
                    <a:pt x="16" y="60"/>
                    <a:pt x="32"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 name="Freeform 36"/>
            <p:cNvSpPr/>
            <p:nvPr/>
          </p:nvSpPr>
          <p:spPr bwMode="auto">
            <a:xfrm>
              <a:off x="3436937" y="7446963"/>
              <a:ext cx="55563" cy="219075"/>
            </a:xfrm>
            <a:custGeom>
              <a:avLst/>
              <a:gdLst>
                <a:gd name="T0" fmla="*/ 1 w 61"/>
                <a:gd name="T1" fmla="*/ 92 h 238"/>
                <a:gd name="T2" fmla="*/ 0 w 61"/>
                <a:gd name="T3" fmla="*/ 204 h 238"/>
                <a:gd name="T4" fmla="*/ 0 w 61"/>
                <a:gd name="T5" fmla="*/ 212 h 238"/>
                <a:gd name="T6" fmla="*/ 1 w 61"/>
                <a:gd name="T7" fmla="*/ 215 h 238"/>
                <a:gd name="T8" fmla="*/ 2 w 61"/>
                <a:gd name="T9" fmla="*/ 219 h 238"/>
                <a:gd name="T10" fmla="*/ 5 w 61"/>
                <a:gd name="T11" fmla="*/ 225 h 238"/>
                <a:gd name="T12" fmla="*/ 19 w 61"/>
                <a:gd name="T13" fmla="*/ 237 h 238"/>
                <a:gd name="T14" fmla="*/ 40 w 61"/>
                <a:gd name="T15" fmla="*/ 236 h 238"/>
                <a:gd name="T16" fmla="*/ 54 w 61"/>
                <a:gd name="T17" fmla="*/ 226 h 238"/>
                <a:gd name="T18" fmla="*/ 58 w 61"/>
                <a:gd name="T19" fmla="*/ 216 h 238"/>
                <a:gd name="T20" fmla="*/ 35 w 61"/>
                <a:gd name="T21" fmla="*/ 180 h 238"/>
                <a:gd name="T22" fmla="*/ 28 w 61"/>
                <a:gd name="T23" fmla="*/ 209 h 238"/>
                <a:gd name="T24" fmla="*/ 1 w 61"/>
                <a:gd name="T25" fmla="*/ 204 h 238"/>
                <a:gd name="T26" fmla="*/ 1 w 61"/>
                <a:gd name="T27" fmla="*/ 203 h 238"/>
                <a:gd name="T28" fmla="*/ 1 w 61"/>
                <a:gd name="T29" fmla="*/ 201 h 238"/>
                <a:gd name="T30" fmla="*/ 29 w 61"/>
                <a:gd name="T31" fmla="*/ 209 h 238"/>
                <a:gd name="T32" fmla="*/ 29 w 61"/>
                <a:gd name="T33" fmla="*/ 209 h 238"/>
                <a:gd name="T34" fmla="*/ 1 w 61"/>
                <a:gd name="T35" fmla="*/ 201 h 238"/>
                <a:gd name="T36" fmla="*/ 2 w 61"/>
                <a:gd name="T37" fmla="*/ 199 h 238"/>
                <a:gd name="T38" fmla="*/ 3 w 61"/>
                <a:gd name="T39" fmla="*/ 196 h 238"/>
                <a:gd name="T40" fmla="*/ 29 w 61"/>
                <a:gd name="T41" fmla="*/ 209 h 238"/>
                <a:gd name="T42" fmla="*/ 29 w 61"/>
                <a:gd name="T43" fmla="*/ 209 h 238"/>
                <a:gd name="T44" fmla="*/ 3 w 61"/>
                <a:gd name="T45" fmla="*/ 196 h 238"/>
                <a:gd name="T46" fmla="*/ 5 w 61"/>
                <a:gd name="T47" fmla="*/ 193 h 238"/>
                <a:gd name="T48" fmla="*/ 12 w 61"/>
                <a:gd name="T49" fmla="*/ 186 h 238"/>
                <a:gd name="T50" fmla="*/ 30 w 61"/>
                <a:gd name="T51" fmla="*/ 209 h 238"/>
                <a:gd name="T52" fmla="*/ 30 w 61"/>
                <a:gd name="T53" fmla="*/ 209 h 238"/>
                <a:gd name="T54" fmla="*/ 12 w 61"/>
                <a:gd name="T55" fmla="*/ 186 h 238"/>
                <a:gd name="T56" fmla="*/ 19 w 61"/>
                <a:gd name="T57" fmla="*/ 182 h 238"/>
                <a:gd name="T58" fmla="*/ 30 w 61"/>
                <a:gd name="T59" fmla="*/ 180 h 238"/>
                <a:gd name="T60" fmla="*/ 30 w 61"/>
                <a:gd name="T61" fmla="*/ 209 h 238"/>
                <a:gd name="T62" fmla="*/ 30 w 61"/>
                <a:gd name="T63" fmla="*/ 209 h 238"/>
                <a:gd name="T64" fmla="*/ 30 w 61"/>
                <a:gd name="T65" fmla="*/ 180 h 238"/>
                <a:gd name="T66" fmla="*/ 37 w 61"/>
                <a:gd name="T67" fmla="*/ 181 h 238"/>
                <a:gd name="T68" fmla="*/ 48 w 61"/>
                <a:gd name="T69" fmla="*/ 186 h 238"/>
                <a:gd name="T70" fmla="*/ 30 w 61"/>
                <a:gd name="T71" fmla="*/ 209 h 238"/>
                <a:gd name="T72" fmla="*/ 30 w 61"/>
                <a:gd name="T73" fmla="*/ 209 h 238"/>
                <a:gd name="T74" fmla="*/ 48 w 61"/>
                <a:gd name="T75" fmla="*/ 186 h 238"/>
                <a:gd name="T76" fmla="*/ 53 w 61"/>
                <a:gd name="T77" fmla="*/ 192 h 238"/>
                <a:gd name="T78" fmla="*/ 57 w 61"/>
                <a:gd name="T79" fmla="*/ 198 h 238"/>
                <a:gd name="T80" fmla="*/ 30 w 61"/>
                <a:gd name="T81" fmla="*/ 209 h 238"/>
                <a:gd name="T82" fmla="*/ 30 w 61"/>
                <a:gd name="T83" fmla="*/ 209 h 238"/>
                <a:gd name="T84" fmla="*/ 57 w 61"/>
                <a:gd name="T85" fmla="*/ 198 h 238"/>
                <a:gd name="T86" fmla="*/ 58 w 61"/>
                <a:gd name="T87" fmla="*/ 201 h 238"/>
                <a:gd name="T88" fmla="*/ 58 w 61"/>
                <a:gd name="T89" fmla="*/ 204 h 238"/>
                <a:gd name="T90" fmla="*/ 30 w 61"/>
                <a:gd name="T91" fmla="*/ 209 h 238"/>
                <a:gd name="T92" fmla="*/ 33 w 61"/>
                <a:gd name="T93" fmla="*/ 208 h 238"/>
                <a:gd name="T94" fmla="*/ 58 w 61"/>
                <a:gd name="T95" fmla="*/ 204 h 238"/>
                <a:gd name="T96" fmla="*/ 59 w 61"/>
                <a:gd name="T97" fmla="*/ 206 h 238"/>
                <a:gd name="T98" fmla="*/ 59 w 61"/>
                <a:gd name="T99" fmla="*/ 207 h 238"/>
                <a:gd name="T100" fmla="*/ 42 w 61"/>
                <a:gd name="T101" fmla="*/ 208 h 238"/>
                <a:gd name="T102" fmla="*/ 58 w 61"/>
                <a:gd name="T103" fmla="*/ 207 h 238"/>
                <a:gd name="T104" fmla="*/ 59 w 61"/>
                <a:gd name="T105" fmla="*/ 207 h 238"/>
                <a:gd name="T106" fmla="*/ 59 w 61"/>
                <a:gd name="T107" fmla="*/ 207 h 238"/>
                <a:gd name="T108" fmla="*/ 59 w 61"/>
                <a:gd name="T109" fmla="*/ 190 h 238"/>
                <a:gd name="T110" fmla="*/ 60 w 61"/>
                <a:gd name="T111" fmla="*/ 49 h 238"/>
                <a:gd name="T112" fmla="*/ 31 w 61"/>
                <a:gd name="T11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238">
                  <a:moveTo>
                    <a:pt x="1" y="30"/>
                  </a:moveTo>
                  <a:cubicBezTo>
                    <a:pt x="1" y="30"/>
                    <a:pt x="1" y="58"/>
                    <a:pt x="1" y="92"/>
                  </a:cubicBezTo>
                  <a:cubicBezTo>
                    <a:pt x="0" y="126"/>
                    <a:pt x="0" y="166"/>
                    <a:pt x="0" y="190"/>
                  </a:cubicBezTo>
                  <a:cubicBezTo>
                    <a:pt x="0" y="196"/>
                    <a:pt x="0" y="201"/>
                    <a:pt x="0" y="204"/>
                  </a:cubicBezTo>
                  <a:cubicBezTo>
                    <a:pt x="0" y="206"/>
                    <a:pt x="0" y="208"/>
                    <a:pt x="0" y="209"/>
                  </a:cubicBezTo>
                  <a:cubicBezTo>
                    <a:pt x="0" y="210"/>
                    <a:pt x="0" y="211"/>
                    <a:pt x="0" y="212"/>
                  </a:cubicBezTo>
                  <a:cubicBezTo>
                    <a:pt x="0" y="212"/>
                    <a:pt x="0" y="213"/>
                    <a:pt x="0" y="213"/>
                  </a:cubicBezTo>
                  <a:cubicBezTo>
                    <a:pt x="1" y="214"/>
                    <a:pt x="1" y="214"/>
                    <a:pt x="1" y="215"/>
                  </a:cubicBezTo>
                  <a:cubicBezTo>
                    <a:pt x="1" y="215"/>
                    <a:pt x="1" y="216"/>
                    <a:pt x="1" y="217"/>
                  </a:cubicBezTo>
                  <a:cubicBezTo>
                    <a:pt x="1" y="217"/>
                    <a:pt x="2" y="218"/>
                    <a:pt x="2" y="219"/>
                  </a:cubicBezTo>
                  <a:cubicBezTo>
                    <a:pt x="2" y="220"/>
                    <a:pt x="3" y="221"/>
                    <a:pt x="3" y="222"/>
                  </a:cubicBezTo>
                  <a:cubicBezTo>
                    <a:pt x="4" y="223"/>
                    <a:pt x="4" y="224"/>
                    <a:pt x="5" y="225"/>
                  </a:cubicBezTo>
                  <a:cubicBezTo>
                    <a:pt x="6" y="227"/>
                    <a:pt x="8" y="230"/>
                    <a:pt x="12" y="233"/>
                  </a:cubicBezTo>
                  <a:cubicBezTo>
                    <a:pt x="14" y="234"/>
                    <a:pt x="16" y="235"/>
                    <a:pt x="19" y="237"/>
                  </a:cubicBezTo>
                  <a:cubicBezTo>
                    <a:pt x="22" y="238"/>
                    <a:pt x="26" y="238"/>
                    <a:pt x="30" y="238"/>
                  </a:cubicBezTo>
                  <a:cubicBezTo>
                    <a:pt x="33" y="238"/>
                    <a:pt x="37" y="238"/>
                    <a:pt x="40" y="236"/>
                  </a:cubicBezTo>
                  <a:cubicBezTo>
                    <a:pt x="43" y="235"/>
                    <a:pt x="46" y="234"/>
                    <a:pt x="47" y="232"/>
                  </a:cubicBezTo>
                  <a:cubicBezTo>
                    <a:pt x="51" y="230"/>
                    <a:pt x="52" y="228"/>
                    <a:pt x="54" y="226"/>
                  </a:cubicBezTo>
                  <a:cubicBezTo>
                    <a:pt x="56" y="223"/>
                    <a:pt x="56" y="221"/>
                    <a:pt x="57" y="220"/>
                  </a:cubicBezTo>
                  <a:cubicBezTo>
                    <a:pt x="58" y="218"/>
                    <a:pt x="58" y="217"/>
                    <a:pt x="58" y="216"/>
                  </a:cubicBezTo>
                  <a:cubicBezTo>
                    <a:pt x="58" y="215"/>
                    <a:pt x="58" y="214"/>
                    <a:pt x="58" y="214"/>
                  </a:cubicBezTo>
                  <a:cubicBezTo>
                    <a:pt x="61" y="198"/>
                    <a:pt x="51" y="183"/>
                    <a:pt x="35" y="180"/>
                  </a:cubicBezTo>
                  <a:cubicBezTo>
                    <a:pt x="19" y="177"/>
                    <a:pt x="4" y="188"/>
                    <a:pt x="1" y="204"/>
                  </a:cubicBezTo>
                  <a:cubicBezTo>
                    <a:pt x="28" y="209"/>
                    <a:pt x="28" y="209"/>
                    <a:pt x="28" y="209"/>
                  </a:cubicBezTo>
                  <a:cubicBezTo>
                    <a:pt x="1" y="203"/>
                    <a:pt x="1" y="203"/>
                    <a:pt x="1" y="203"/>
                  </a:cubicBezTo>
                  <a:cubicBezTo>
                    <a:pt x="1" y="203"/>
                    <a:pt x="1" y="204"/>
                    <a:pt x="1" y="204"/>
                  </a:cubicBezTo>
                  <a:cubicBezTo>
                    <a:pt x="28" y="209"/>
                    <a:pt x="28" y="209"/>
                    <a:pt x="28" y="209"/>
                  </a:cubicBezTo>
                  <a:cubicBezTo>
                    <a:pt x="1" y="203"/>
                    <a:pt x="1" y="203"/>
                    <a:pt x="1" y="203"/>
                  </a:cubicBezTo>
                  <a:cubicBezTo>
                    <a:pt x="29" y="209"/>
                    <a:pt x="29" y="209"/>
                    <a:pt x="29" y="209"/>
                  </a:cubicBezTo>
                  <a:cubicBezTo>
                    <a:pt x="1" y="201"/>
                    <a:pt x="1" y="201"/>
                    <a:pt x="1" y="201"/>
                  </a:cubicBezTo>
                  <a:cubicBezTo>
                    <a:pt x="1" y="202"/>
                    <a:pt x="1" y="202"/>
                    <a:pt x="1" y="203"/>
                  </a:cubicBezTo>
                  <a:cubicBezTo>
                    <a:pt x="29" y="209"/>
                    <a:pt x="29" y="209"/>
                    <a:pt x="29" y="209"/>
                  </a:cubicBezTo>
                  <a:cubicBezTo>
                    <a:pt x="1" y="201"/>
                    <a:pt x="1" y="201"/>
                    <a:pt x="1" y="201"/>
                  </a:cubicBezTo>
                  <a:cubicBezTo>
                    <a:pt x="29" y="209"/>
                    <a:pt x="29" y="209"/>
                    <a:pt x="29" y="209"/>
                  </a:cubicBezTo>
                  <a:cubicBezTo>
                    <a:pt x="2" y="199"/>
                    <a:pt x="2" y="199"/>
                    <a:pt x="2" y="199"/>
                  </a:cubicBezTo>
                  <a:cubicBezTo>
                    <a:pt x="2" y="200"/>
                    <a:pt x="2" y="200"/>
                    <a:pt x="1" y="201"/>
                  </a:cubicBezTo>
                  <a:cubicBezTo>
                    <a:pt x="29" y="209"/>
                    <a:pt x="29" y="209"/>
                    <a:pt x="29" y="209"/>
                  </a:cubicBezTo>
                  <a:cubicBezTo>
                    <a:pt x="2" y="199"/>
                    <a:pt x="2" y="199"/>
                    <a:pt x="2" y="199"/>
                  </a:cubicBezTo>
                  <a:cubicBezTo>
                    <a:pt x="29" y="209"/>
                    <a:pt x="29" y="209"/>
                    <a:pt x="29" y="209"/>
                  </a:cubicBezTo>
                  <a:cubicBezTo>
                    <a:pt x="3" y="196"/>
                    <a:pt x="3" y="196"/>
                    <a:pt x="3" y="196"/>
                  </a:cubicBezTo>
                  <a:cubicBezTo>
                    <a:pt x="3" y="197"/>
                    <a:pt x="3" y="198"/>
                    <a:pt x="2" y="199"/>
                  </a:cubicBezTo>
                  <a:cubicBezTo>
                    <a:pt x="29" y="209"/>
                    <a:pt x="29" y="209"/>
                    <a:pt x="29" y="209"/>
                  </a:cubicBezTo>
                  <a:cubicBezTo>
                    <a:pt x="3" y="196"/>
                    <a:pt x="3" y="196"/>
                    <a:pt x="3" y="196"/>
                  </a:cubicBezTo>
                  <a:cubicBezTo>
                    <a:pt x="29" y="209"/>
                    <a:pt x="29" y="209"/>
                    <a:pt x="29" y="209"/>
                  </a:cubicBezTo>
                  <a:cubicBezTo>
                    <a:pt x="5" y="193"/>
                    <a:pt x="5" y="193"/>
                    <a:pt x="5" y="193"/>
                  </a:cubicBezTo>
                  <a:cubicBezTo>
                    <a:pt x="4" y="194"/>
                    <a:pt x="4" y="195"/>
                    <a:pt x="3" y="196"/>
                  </a:cubicBezTo>
                  <a:cubicBezTo>
                    <a:pt x="29" y="209"/>
                    <a:pt x="29" y="209"/>
                    <a:pt x="29" y="209"/>
                  </a:cubicBezTo>
                  <a:cubicBezTo>
                    <a:pt x="5" y="193"/>
                    <a:pt x="5" y="193"/>
                    <a:pt x="5" y="193"/>
                  </a:cubicBezTo>
                  <a:cubicBezTo>
                    <a:pt x="30" y="209"/>
                    <a:pt x="30" y="209"/>
                    <a:pt x="30" y="209"/>
                  </a:cubicBezTo>
                  <a:cubicBezTo>
                    <a:pt x="12" y="186"/>
                    <a:pt x="12" y="186"/>
                    <a:pt x="12" y="186"/>
                  </a:cubicBezTo>
                  <a:cubicBezTo>
                    <a:pt x="8" y="189"/>
                    <a:pt x="6" y="191"/>
                    <a:pt x="5" y="193"/>
                  </a:cubicBezTo>
                  <a:cubicBezTo>
                    <a:pt x="30" y="209"/>
                    <a:pt x="30" y="209"/>
                    <a:pt x="30" y="209"/>
                  </a:cubicBezTo>
                  <a:cubicBezTo>
                    <a:pt x="12" y="186"/>
                    <a:pt x="12" y="186"/>
                    <a:pt x="12" y="186"/>
                  </a:cubicBezTo>
                  <a:cubicBezTo>
                    <a:pt x="30" y="209"/>
                    <a:pt x="30" y="209"/>
                    <a:pt x="30" y="209"/>
                  </a:cubicBezTo>
                  <a:cubicBezTo>
                    <a:pt x="19" y="182"/>
                    <a:pt x="19" y="182"/>
                    <a:pt x="19" y="182"/>
                  </a:cubicBezTo>
                  <a:cubicBezTo>
                    <a:pt x="16" y="183"/>
                    <a:pt x="14" y="184"/>
                    <a:pt x="12" y="186"/>
                  </a:cubicBezTo>
                  <a:cubicBezTo>
                    <a:pt x="30" y="209"/>
                    <a:pt x="30" y="209"/>
                    <a:pt x="30" y="209"/>
                  </a:cubicBezTo>
                  <a:cubicBezTo>
                    <a:pt x="19" y="182"/>
                    <a:pt x="19" y="182"/>
                    <a:pt x="19" y="182"/>
                  </a:cubicBezTo>
                  <a:cubicBezTo>
                    <a:pt x="30" y="209"/>
                    <a:pt x="30" y="209"/>
                    <a:pt x="30" y="209"/>
                  </a:cubicBezTo>
                  <a:cubicBezTo>
                    <a:pt x="30" y="180"/>
                    <a:pt x="30" y="180"/>
                    <a:pt x="30" y="180"/>
                  </a:cubicBezTo>
                  <a:cubicBezTo>
                    <a:pt x="26" y="180"/>
                    <a:pt x="22" y="181"/>
                    <a:pt x="19" y="182"/>
                  </a:cubicBezTo>
                  <a:cubicBezTo>
                    <a:pt x="30" y="209"/>
                    <a:pt x="30" y="209"/>
                    <a:pt x="30" y="209"/>
                  </a:cubicBezTo>
                  <a:cubicBezTo>
                    <a:pt x="30" y="180"/>
                    <a:pt x="30" y="180"/>
                    <a:pt x="30" y="180"/>
                  </a:cubicBezTo>
                  <a:cubicBezTo>
                    <a:pt x="30" y="209"/>
                    <a:pt x="30" y="209"/>
                    <a:pt x="30" y="209"/>
                  </a:cubicBezTo>
                  <a:cubicBezTo>
                    <a:pt x="37" y="181"/>
                    <a:pt x="37" y="181"/>
                    <a:pt x="37" y="181"/>
                  </a:cubicBezTo>
                  <a:cubicBezTo>
                    <a:pt x="35" y="180"/>
                    <a:pt x="32" y="180"/>
                    <a:pt x="30" y="180"/>
                  </a:cubicBezTo>
                  <a:cubicBezTo>
                    <a:pt x="30" y="209"/>
                    <a:pt x="30" y="209"/>
                    <a:pt x="30" y="209"/>
                  </a:cubicBezTo>
                  <a:cubicBezTo>
                    <a:pt x="37" y="181"/>
                    <a:pt x="37" y="181"/>
                    <a:pt x="37" y="181"/>
                  </a:cubicBezTo>
                  <a:cubicBezTo>
                    <a:pt x="30" y="209"/>
                    <a:pt x="30" y="209"/>
                    <a:pt x="30" y="209"/>
                  </a:cubicBezTo>
                  <a:cubicBezTo>
                    <a:pt x="48" y="186"/>
                    <a:pt x="48" y="186"/>
                    <a:pt x="48" y="186"/>
                  </a:cubicBezTo>
                  <a:cubicBezTo>
                    <a:pt x="45" y="184"/>
                    <a:pt x="42" y="182"/>
                    <a:pt x="37" y="181"/>
                  </a:cubicBezTo>
                  <a:cubicBezTo>
                    <a:pt x="30" y="209"/>
                    <a:pt x="30" y="209"/>
                    <a:pt x="30" y="209"/>
                  </a:cubicBezTo>
                  <a:cubicBezTo>
                    <a:pt x="48" y="186"/>
                    <a:pt x="48" y="186"/>
                    <a:pt x="48" y="186"/>
                  </a:cubicBezTo>
                  <a:cubicBezTo>
                    <a:pt x="30" y="209"/>
                    <a:pt x="30" y="209"/>
                    <a:pt x="30" y="209"/>
                  </a:cubicBezTo>
                  <a:cubicBezTo>
                    <a:pt x="53" y="192"/>
                    <a:pt x="53" y="192"/>
                    <a:pt x="53" y="192"/>
                  </a:cubicBezTo>
                  <a:cubicBezTo>
                    <a:pt x="52" y="190"/>
                    <a:pt x="50" y="188"/>
                    <a:pt x="48" y="186"/>
                  </a:cubicBezTo>
                  <a:cubicBezTo>
                    <a:pt x="30" y="209"/>
                    <a:pt x="30" y="209"/>
                    <a:pt x="30" y="209"/>
                  </a:cubicBezTo>
                  <a:cubicBezTo>
                    <a:pt x="53" y="192"/>
                    <a:pt x="53" y="192"/>
                    <a:pt x="53" y="192"/>
                  </a:cubicBezTo>
                  <a:cubicBezTo>
                    <a:pt x="30" y="209"/>
                    <a:pt x="30" y="209"/>
                    <a:pt x="30" y="209"/>
                  </a:cubicBezTo>
                  <a:cubicBezTo>
                    <a:pt x="57" y="198"/>
                    <a:pt x="57" y="198"/>
                    <a:pt x="57" y="198"/>
                  </a:cubicBezTo>
                  <a:cubicBezTo>
                    <a:pt x="56" y="196"/>
                    <a:pt x="55" y="195"/>
                    <a:pt x="53" y="192"/>
                  </a:cubicBezTo>
                  <a:cubicBezTo>
                    <a:pt x="30" y="209"/>
                    <a:pt x="30" y="209"/>
                    <a:pt x="30" y="209"/>
                  </a:cubicBezTo>
                  <a:cubicBezTo>
                    <a:pt x="57" y="198"/>
                    <a:pt x="57" y="198"/>
                    <a:pt x="57" y="198"/>
                  </a:cubicBezTo>
                  <a:cubicBezTo>
                    <a:pt x="30" y="209"/>
                    <a:pt x="30" y="209"/>
                    <a:pt x="30" y="209"/>
                  </a:cubicBezTo>
                  <a:cubicBezTo>
                    <a:pt x="58" y="201"/>
                    <a:pt x="58" y="201"/>
                    <a:pt x="58" y="201"/>
                  </a:cubicBezTo>
                  <a:cubicBezTo>
                    <a:pt x="57" y="200"/>
                    <a:pt x="57" y="199"/>
                    <a:pt x="57" y="198"/>
                  </a:cubicBezTo>
                  <a:cubicBezTo>
                    <a:pt x="30" y="209"/>
                    <a:pt x="30" y="209"/>
                    <a:pt x="30" y="209"/>
                  </a:cubicBezTo>
                  <a:cubicBezTo>
                    <a:pt x="58" y="201"/>
                    <a:pt x="58" y="201"/>
                    <a:pt x="58" y="201"/>
                  </a:cubicBezTo>
                  <a:cubicBezTo>
                    <a:pt x="30" y="209"/>
                    <a:pt x="30" y="209"/>
                    <a:pt x="30" y="209"/>
                  </a:cubicBezTo>
                  <a:cubicBezTo>
                    <a:pt x="58" y="204"/>
                    <a:pt x="58" y="204"/>
                    <a:pt x="58" y="204"/>
                  </a:cubicBezTo>
                  <a:cubicBezTo>
                    <a:pt x="58" y="203"/>
                    <a:pt x="58" y="203"/>
                    <a:pt x="58" y="201"/>
                  </a:cubicBezTo>
                  <a:cubicBezTo>
                    <a:pt x="30" y="209"/>
                    <a:pt x="30" y="209"/>
                    <a:pt x="30" y="209"/>
                  </a:cubicBezTo>
                  <a:cubicBezTo>
                    <a:pt x="58" y="204"/>
                    <a:pt x="58" y="204"/>
                    <a:pt x="58" y="204"/>
                  </a:cubicBezTo>
                  <a:cubicBezTo>
                    <a:pt x="33" y="208"/>
                    <a:pt x="33" y="208"/>
                    <a:pt x="33" y="208"/>
                  </a:cubicBezTo>
                  <a:cubicBezTo>
                    <a:pt x="59" y="206"/>
                    <a:pt x="59" y="206"/>
                    <a:pt x="59" y="206"/>
                  </a:cubicBezTo>
                  <a:cubicBezTo>
                    <a:pt x="59" y="206"/>
                    <a:pt x="59" y="205"/>
                    <a:pt x="58" y="204"/>
                  </a:cubicBezTo>
                  <a:cubicBezTo>
                    <a:pt x="33" y="208"/>
                    <a:pt x="33" y="208"/>
                    <a:pt x="33" y="208"/>
                  </a:cubicBezTo>
                  <a:cubicBezTo>
                    <a:pt x="59" y="206"/>
                    <a:pt x="59" y="206"/>
                    <a:pt x="59" y="206"/>
                  </a:cubicBezTo>
                  <a:cubicBezTo>
                    <a:pt x="42" y="208"/>
                    <a:pt x="42" y="208"/>
                    <a:pt x="42" y="208"/>
                  </a:cubicBezTo>
                  <a:cubicBezTo>
                    <a:pt x="59" y="207"/>
                    <a:pt x="59" y="207"/>
                    <a:pt x="59" y="207"/>
                  </a:cubicBezTo>
                  <a:cubicBezTo>
                    <a:pt x="59" y="206"/>
                    <a:pt x="59" y="206"/>
                    <a:pt x="59" y="206"/>
                  </a:cubicBezTo>
                  <a:cubicBezTo>
                    <a:pt x="42" y="208"/>
                    <a:pt x="42" y="208"/>
                    <a:pt x="42" y="208"/>
                  </a:cubicBezTo>
                  <a:cubicBezTo>
                    <a:pt x="59" y="207"/>
                    <a:pt x="59" y="207"/>
                    <a:pt x="59" y="207"/>
                  </a:cubicBezTo>
                  <a:cubicBezTo>
                    <a:pt x="58" y="207"/>
                    <a:pt x="58" y="207"/>
                    <a:pt x="58" y="207"/>
                  </a:cubicBezTo>
                  <a:cubicBezTo>
                    <a:pt x="59" y="207"/>
                    <a:pt x="59" y="207"/>
                    <a:pt x="59" y="207"/>
                  </a:cubicBezTo>
                  <a:cubicBezTo>
                    <a:pt x="59" y="207"/>
                    <a:pt x="59" y="207"/>
                    <a:pt x="59" y="207"/>
                  </a:cubicBezTo>
                  <a:cubicBezTo>
                    <a:pt x="58" y="207"/>
                    <a:pt x="58" y="207"/>
                    <a:pt x="58" y="207"/>
                  </a:cubicBezTo>
                  <a:cubicBezTo>
                    <a:pt x="59" y="207"/>
                    <a:pt x="59" y="207"/>
                    <a:pt x="59" y="207"/>
                  </a:cubicBezTo>
                  <a:cubicBezTo>
                    <a:pt x="59" y="206"/>
                    <a:pt x="59" y="206"/>
                    <a:pt x="59" y="205"/>
                  </a:cubicBezTo>
                  <a:cubicBezTo>
                    <a:pt x="59" y="202"/>
                    <a:pt x="59" y="196"/>
                    <a:pt x="59" y="190"/>
                  </a:cubicBezTo>
                  <a:cubicBezTo>
                    <a:pt x="59" y="167"/>
                    <a:pt x="59" y="127"/>
                    <a:pt x="59" y="93"/>
                  </a:cubicBezTo>
                  <a:cubicBezTo>
                    <a:pt x="59" y="76"/>
                    <a:pt x="60" y="60"/>
                    <a:pt x="60" y="49"/>
                  </a:cubicBezTo>
                  <a:cubicBezTo>
                    <a:pt x="60" y="37"/>
                    <a:pt x="60" y="30"/>
                    <a:pt x="60" y="30"/>
                  </a:cubicBezTo>
                  <a:cubicBezTo>
                    <a:pt x="60" y="14"/>
                    <a:pt x="47" y="1"/>
                    <a:pt x="31" y="1"/>
                  </a:cubicBezTo>
                  <a:cubicBezTo>
                    <a:pt x="15" y="0"/>
                    <a:pt x="1" y="13"/>
                    <a:pt x="1"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 name="Freeform 37"/>
            <p:cNvSpPr/>
            <p:nvPr/>
          </p:nvSpPr>
          <p:spPr bwMode="auto">
            <a:xfrm>
              <a:off x="3454400" y="7704138"/>
              <a:ext cx="98425" cy="95250"/>
            </a:xfrm>
            <a:custGeom>
              <a:avLst/>
              <a:gdLst>
                <a:gd name="T0" fmla="*/ 34 w 107"/>
                <a:gd name="T1" fmla="*/ 75 h 103"/>
                <a:gd name="T2" fmla="*/ 56 w 107"/>
                <a:gd name="T3" fmla="*/ 95 h 103"/>
                <a:gd name="T4" fmla="*/ 62 w 107"/>
                <a:gd name="T5" fmla="*/ 99 h 103"/>
                <a:gd name="T6" fmla="*/ 69 w 107"/>
                <a:gd name="T7" fmla="*/ 102 h 103"/>
                <a:gd name="T8" fmla="*/ 87 w 107"/>
                <a:gd name="T9" fmla="*/ 102 h 103"/>
                <a:gd name="T10" fmla="*/ 101 w 107"/>
                <a:gd name="T11" fmla="*/ 91 h 103"/>
                <a:gd name="T12" fmla="*/ 107 w 107"/>
                <a:gd name="T13" fmla="*/ 74 h 103"/>
                <a:gd name="T14" fmla="*/ 105 w 107"/>
                <a:gd name="T15" fmla="*/ 63 h 103"/>
                <a:gd name="T16" fmla="*/ 50 w 107"/>
                <a:gd name="T17" fmla="*/ 85 h 103"/>
                <a:gd name="T18" fmla="*/ 49 w 107"/>
                <a:gd name="T19" fmla="*/ 81 h 103"/>
                <a:gd name="T20" fmla="*/ 77 w 107"/>
                <a:gd name="T21" fmla="*/ 74 h 103"/>
                <a:gd name="T22" fmla="*/ 77 w 107"/>
                <a:gd name="T23" fmla="*/ 74 h 103"/>
                <a:gd name="T24" fmla="*/ 49 w 107"/>
                <a:gd name="T25" fmla="*/ 81 h 103"/>
                <a:gd name="T26" fmla="*/ 48 w 107"/>
                <a:gd name="T27" fmla="*/ 74 h 103"/>
                <a:gd name="T28" fmla="*/ 50 w 107"/>
                <a:gd name="T29" fmla="*/ 65 h 103"/>
                <a:gd name="T30" fmla="*/ 77 w 107"/>
                <a:gd name="T31" fmla="*/ 74 h 103"/>
                <a:gd name="T32" fmla="*/ 77 w 107"/>
                <a:gd name="T33" fmla="*/ 74 h 103"/>
                <a:gd name="T34" fmla="*/ 50 w 107"/>
                <a:gd name="T35" fmla="*/ 65 h 103"/>
                <a:gd name="T36" fmla="*/ 54 w 107"/>
                <a:gd name="T37" fmla="*/ 56 h 103"/>
                <a:gd name="T38" fmla="*/ 60 w 107"/>
                <a:gd name="T39" fmla="*/ 50 h 103"/>
                <a:gd name="T40" fmla="*/ 77 w 107"/>
                <a:gd name="T41" fmla="*/ 74 h 103"/>
                <a:gd name="T42" fmla="*/ 77 w 107"/>
                <a:gd name="T43" fmla="*/ 74 h 103"/>
                <a:gd name="T44" fmla="*/ 60 w 107"/>
                <a:gd name="T45" fmla="*/ 50 h 103"/>
                <a:gd name="T46" fmla="*/ 70 w 107"/>
                <a:gd name="T47" fmla="*/ 46 h 103"/>
                <a:gd name="T48" fmla="*/ 77 w 107"/>
                <a:gd name="T49" fmla="*/ 45 h 103"/>
                <a:gd name="T50" fmla="*/ 77 w 107"/>
                <a:gd name="T51" fmla="*/ 74 h 103"/>
                <a:gd name="T52" fmla="*/ 77 w 107"/>
                <a:gd name="T53" fmla="*/ 74 h 103"/>
                <a:gd name="T54" fmla="*/ 77 w 107"/>
                <a:gd name="T55" fmla="*/ 45 h 103"/>
                <a:gd name="T56" fmla="*/ 86 w 107"/>
                <a:gd name="T57" fmla="*/ 46 h 103"/>
                <a:gd name="T58" fmla="*/ 89 w 107"/>
                <a:gd name="T59" fmla="*/ 47 h 103"/>
                <a:gd name="T60" fmla="*/ 77 w 107"/>
                <a:gd name="T61" fmla="*/ 74 h 103"/>
                <a:gd name="T62" fmla="*/ 78 w 107"/>
                <a:gd name="T63" fmla="*/ 73 h 103"/>
                <a:gd name="T64" fmla="*/ 89 w 107"/>
                <a:gd name="T65" fmla="*/ 47 h 103"/>
                <a:gd name="T66" fmla="*/ 92 w 107"/>
                <a:gd name="T67" fmla="*/ 49 h 103"/>
                <a:gd name="T68" fmla="*/ 94 w 107"/>
                <a:gd name="T69" fmla="*/ 50 h 103"/>
                <a:gd name="T70" fmla="*/ 80 w 107"/>
                <a:gd name="T71" fmla="*/ 69 h 103"/>
                <a:gd name="T72" fmla="*/ 87 w 107"/>
                <a:gd name="T73" fmla="*/ 60 h 103"/>
                <a:gd name="T74" fmla="*/ 94 w 107"/>
                <a:gd name="T75" fmla="*/ 50 h 103"/>
                <a:gd name="T76" fmla="*/ 94 w 107"/>
                <a:gd name="T77" fmla="*/ 50 h 103"/>
                <a:gd name="T78" fmla="*/ 94 w 107"/>
                <a:gd name="T79" fmla="*/ 50 h 103"/>
                <a:gd name="T80" fmla="*/ 92 w 107"/>
                <a:gd name="T81" fmla="*/ 53 h 103"/>
                <a:gd name="T82" fmla="*/ 94 w 107"/>
                <a:gd name="T83" fmla="*/ 50 h 103"/>
                <a:gd name="T84" fmla="*/ 67 w 107"/>
                <a:gd name="T85" fmla="*/ 25 h 103"/>
                <a:gd name="T86" fmla="*/ 54 w 107"/>
                <a:gd name="T87" fmla="*/ 13 h 103"/>
                <a:gd name="T88" fmla="*/ 12 w 107"/>
                <a:gd name="T8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03">
                  <a:moveTo>
                    <a:pt x="13" y="54"/>
                  </a:moveTo>
                  <a:cubicBezTo>
                    <a:pt x="13" y="54"/>
                    <a:pt x="23" y="64"/>
                    <a:pt x="34" y="75"/>
                  </a:cubicBezTo>
                  <a:cubicBezTo>
                    <a:pt x="40" y="80"/>
                    <a:pt x="46" y="85"/>
                    <a:pt x="50" y="89"/>
                  </a:cubicBezTo>
                  <a:cubicBezTo>
                    <a:pt x="52" y="91"/>
                    <a:pt x="54" y="93"/>
                    <a:pt x="56" y="95"/>
                  </a:cubicBezTo>
                  <a:cubicBezTo>
                    <a:pt x="57" y="95"/>
                    <a:pt x="58" y="96"/>
                    <a:pt x="59" y="97"/>
                  </a:cubicBezTo>
                  <a:cubicBezTo>
                    <a:pt x="60" y="97"/>
                    <a:pt x="60" y="98"/>
                    <a:pt x="62" y="99"/>
                  </a:cubicBezTo>
                  <a:cubicBezTo>
                    <a:pt x="63" y="99"/>
                    <a:pt x="63" y="100"/>
                    <a:pt x="65" y="101"/>
                  </a:cubicBezTo>
                  <a:cubicBezTo>
                    <a:pt x="66" y="101"/>
                    <a:pt x="67" y="102"/>
                    <a:pt x="69" y="102"/>
                  </a:cubicBezTo>
                  <a:cubicBezTo>
                    <a:pt x="71" y="103"/>
                    <a:pt x="73" y="103"/>
                    <a:pt x="77" y="103"/>
                  </a:cubicBezTo>
                  <a:cubicBezTo>
                    <a:pt x="80" y="103"/>
                    <a:pt x="83" y="103"/>
                    <a:pt x="87" y="102"/>
                  </a:cubicBezTo>
                  <a:cubicBezTo>
                    <a:pt x="89" y="101"/>
                    <a:pt x="93" y="99"/>
                    <a:pt x="95" y="97"/>
                  </a:cubicBezTo>
                  <a:cubicBezTo>
                    <a:pt x="98" y="95"/>
                    <a:pt x="100" y="93"/>
                    <a:pt x="101" y="91"/>
                  </a:cubicBezTo>
                  <a:cubicBezTo>
                    <a:pt x="104" y="88"/>
                    <a:pt x="105" y="84"/>
                    <a:pt x="106" y="81"/>
                  </a:cubicBezTo>
                  <a:cubicBezTo>
                    <a:pt x="107" y="78"/>
                    <a:pt x="107" y="76"/>
                    <a:pt x="107" y="74"/>
                  </a:cubicBezTo>
                  <a:cubicBezTo>
                    <a:pt x="107" y="71"/>
                    <a:pt x="106" y="69"/>
                    <a:pt x="106" y="67"/>
                  </a:cubicBezTo>
                  <a:cubicBezTo>
                    <a:pt x="106" y="66"/>
                    <a:pt x="105" y="64"/>
                    <a:pt x="105" y="63"/>
                  </a:cubicBezTo>
                  <a:cubicBezTo>
                    <a:pt x="99" y="48"/>
                    <a:pt x="82" y="41"/>
                    <a:pt x="67" y="47"/>
                  </a:cubicBezTo>
                  <a:cubicBezTo>
                    <a:pt x="52" y="52"/>
                    <a:pt x="44" y="69"/>
                    <a:pt x="50" y="85"/>
                  </a:cubicBezTo>
                  <a:cubicBezTo>
                    <a:pt x="77" y="74"/>
                    <a:pt x="77" y="74"/>
                    <a:pt x="77" y="74"/>
                  </a:cubicBezTo>
                  <a:cubicBezTo>
                    <a:pt x="49" y="81"/>
                    <a:pt x="49" y="81"/>
                    <a:pt x="49" y="81"/>
                  </a:cubicBezTo>
                  <a:cubicBezTo>
                    <a:pt x="49" y="82"/>
                    <a:pt x="50" y="83"/>
                    <a:pt x="50" y="85"/>
                  </a:cubicBezTo>
                  <a:cubicBezTo>
                    <a:pt x="77" y="74"/>
                    <a:pt x="77" y="74"/>
                    <a:pt x="77" y="74"/>
                  </a:cubicBezTo>
                  <a:cubicBezTo>
                    <a:pt x="49" y="81"/>
                    <a:pt x="49" y="81"/>
                    <a:pt x="49" y="81"/>
                  </a:cubicBezTo>
                  <a:cubicBezTo>
                    <a:pt x="77" y="74"/>
                    <a:pt x="77" y="74"/>
                    <a:pt x="77" y="74"/>
                  </a:cubicBezTo>
                  <a:cubicBezTo>
                    <a:pt x="48" y="74"/>
                    <a:pt x="48" y="74"/>
                    <a:pt x="48" y="74"/>
                  </a:cubicBezTo>
                  <a:cubicBezTo>
                    <a:pt x="48" y="77"/>
                    <a:pt x="49" y="79"/>
                    <a:pt x="49" y="81"/>
                  </a:cubicBezTo>
                  <a:cubicBezTo>
                    <a:pt x="77" y="74"/>
                    <a:pt x="77" y="74"/>
                    <a:pt x="77" y="74"/>
                  </a:cubicBezTo>
                  <a:cubicBezTo>
                    <a:pt x="48" y="74"/>
                    <a:pt x="48" y="74"/>
                    <a:pt x="48" y="74"/>
                  </a:cubicBezTo>
                  <a:cubicBezTo>
                    <a:pt x="77" y="74"/>
                    <a:pt x="77" y="74"/>
                    <a:pt x="77" y="74"/>
                  </a:cubicBezTo>
                  <a:cubicBezTo>
                    <a:pt x="50" y="65"/>
                    <a:pt x="50" y="65"/>
                    <a:pt x="50" y="65"/>
                  </a:cubicBezTo>
                  <a:cubicBezTo>
                    <a:pt x="48" y="69"/>
                    <a:pt x="48" y="72"/>
                    <a:pt x="48" y="74"/>
                  </a:cubicBezTo>
                  <a:cubicBezTo>
                    <a:pt x="77" y="74"/>
                    <a:pt x="77" y="74"/>
                    <a:pt x="77" y="74"/>
                  </a:cubicBezTo>
                  <a:cubicBezTo>
                    <a:pt x="50" y="65"/>
                    <a:pt x="50" y="65"/>
                    <a:pt x="50" y="65"/>
                  </a:cubicBezTo>
                  <a:cubicBezTo>
                    <a:pt x="77" y="74"/>
                    <a:pt x="77" y="74"/>
                    <a:pt x="77" y="74"/>
                  </a:cubicBezTo>
                  <a:cubicBezTo>
                    <a:pt x="54" y="56"/>
                    <a:pt x="54" y="56"/>
                    <a:pt x="54" y="56"/>
                  </a:cubicBezTo>
                  <a:cubicBezTo>
                    <a:pt x="52" y="59"/>
                    <a:pt x="51" y="62"/>
                    <a:pt x="50" y="65"/>
                  </a:cubicBezTo>
                  <a:cubicBezTo>
                    <a:pt x="77" y="74"/>
                    <a:pt x="77" y="74"/>
                    <a:pt x="77" y="74"/>
                  </a:cubicBezTo>
                  <a:cubicBezTo>
                    <a:pt x="54" y="56"/>
                    <a:pt x="54" y="56"/>
                    <a:pt x="54" y="56"/>
                  </a:cubicBezTo>
                  <a:cubicBezTo>
                    <a:pt x="77" y="74"/>
                    <a:pt x="77" y="74"/>
                    <a:pt x="77" y="74"/>
                  </a:cubicBezTo>
                  <a:cubicBezTo>
                    <a:pt x="60" y="50"/>
                    <a:pt x="60" y="50"/>
                    <a:pt x="60" y="50"/>
                  </a:cubicBezTo>
                  <a:cubicBezTo>
                    <a:pt x="58" y="52"/>
                    <a:pt x="56" y="54"/>
                    <a:pt x="54" y="56"/>
                  </a:cubicBezTo>
                  <a:cubicBezTo>
                    <a:pt x="77" y="74"/>
                    <a:pt x="77" y="74"/>
                    <a:pt x="77" y="74"/>
                  </a:cubicBezTo>
                  <a:cubicBezTo>
                    <a:pt x="60" y="50"/>
                    <a:pt x="60" y="50"/>
                    <a:pt x="60" y="50"/>
                  </a:cubicBezTo>
                  <a:cubicBezTo>
                    <a:pt x="77" y="74"/>
                    <a:pt x="77" y="74"/>
                    <a:pt x="77" y="74"/>
                  </a:cubicBezTo>
                  <a:cubicBezTo>
                    <a:pt x="70" y="46"/>
                    <a:pt x="70" y="46"/>
                    <a:pt x="70" y="46"/>
                  </a:cubicBezTo>
                  <a:cubicBezTo>
                    <a:pt x="67" y="46"/>
                    <a:pt x="63" y="48"/>
                    <a:pt x="60" y="50"/>
                  </a:cubicBezTo>
                  <a:cubicBezTo>
                    <a:pt x="77" y="74"/>
                    <a:pt x="77" y="74"/>
                    <a:pt x="77" y="74"/>
                  </a:cubicBezTo>
                  <a:cubicBezTo>
                    <a:pt x="70" y="46"/>
                    <a:pt x="70" y="46"/>
                    <a:pt x="70" y="46"/>
                  </a:cubicBezTo>
                  <a:cubicBezTo>
                    <a:pt x="77" y="74"/>
                    <a:pt x="77" y="74"/>
                    <a:pt x="77" y="74"/>
                  </a:cubicBezTo>
                  <a:cubicBezTo>
                    <a:pt x="77" y="45"/>
                    <a:pt x="77" y="45"/>
                    <a:pt x="77" y="45"/>
                  </a:cubicBezTo>
                  <a:cubicBezTo>
                    <a:pt x="75" y="45"/>
                    <a:pt x="73" y="45"/>
                    <a:pt x="70" y="46"/>
                  </a:cubicBezTo>
                  <a:cubicBezTo>
                    <a:pt x="77" y="74"/>
                    <a:pt x="77" y="74"/>
                    <a:pt x="77" y="74"/>
                  </a:cubicBezTo>
                  <a:cubicBezTo>
                    <a:pt x="77" y="45"/>
                    <a:pt x="77" y="45"/>
                    <a:pt x="77" y="45"/>
                  </a:cubicBezTo>
                  <a:cubicBezTo>
                    <a:pt x="77" y="74"/>
                    <a:pt x="77" y="74"/>
                    <a:pt x="77" y="74"/>
                  </a:cubicBezTo>
                  <a:cubicBezTo>
                    <a:pt x="86" y="46"/>
                    <a:pt x="86" y="46"/>
                    <a:pt x="86" y="46"/>
                  </a:cubicBezTo>
                  <a:cubicBezTo>
                    <a:pt x="84" y="45"/>
                    <a:pt x="81" y="45"/>
                    <a:pt x="77" y="45"/>
                  </a:cubicBezTo>
                  <a:cubicBezTo>
                    <a:pt x="77" y="74"/>
                    <a:pt x="77" y="74"/>
                    <a:pt x="77" y="74"/>
                  </a:cubicBezTo>
                  <a:cubicBezTo>
                    <a:pt x="86" y="46"/>
                    <a:pt x="86" y="46"/>
                    <a:pt x="86" y="46"/>
                  </a:cubicBezTo>
                  <a:cubicBezTo>
                    <a:pt x="77" y="74"/>
                    <a:pt x="77" y="74"/>
                    <a:pt x="77" y="74"/>
                  </a:cubicBezTo>
                  <a:cubicBezTo>
                    <a:pt x="89" y="47"/>
                    <a:pt x="89" y="47"/>
                    <a:pt x="89" y="47"/>
                  </a:cubicBezTo>
                  <a:cubicBezTo>
                    <a:pt x="88" y="47"/>
                    <a:pt x="87" y="46"/>
                    <a:pt x="86" y="46"/>
                  </a:cubicBezTo>
                  <a:cubicBezTo>
                    <a:pt x="77" y="74"/>
                    <a:pt x="77" y="74"/>
                    <a:pt x="77" y="74"/>
                  </a:cubicBezTo>
                  <a:cubicBezTo>
                    <a:pt x="89" y="47"/>
                    <a:pt x="89" y="47"/>
                    <a:pt x="89" y="47"/>
                  </a:cubicBezTo>
                  <a:cubicBezTo>
                    <a:pt x="78" y="73"/>
                    <a:pt x="78" y="73"/>
                    <a:pt x="78" y="73"/>
                  </a:cubicBezTo>
                  <a:cubicBezTo>
                    <a:pt x="92" y="49"/>
                    <a:pt x="92" y="49"/>
                    <a:pt x="92" y="49"/>
                  </a:cubicBezTo>
                  <a:cubicBezTo>
                    <a:pt x="92" y="49"/>
                    <a:pt x="91" y="48"/>
                    <a:pt x="89" y="47"/>
                  </a:cubicBezTo>
                  <a:cubicBezTo>
                    <a:pt x="78" y="73"/>
                    <a:pt x="78" y="73"/>
                    <a:pt x="78" y="73"/>
                  </a:cubicBezTo>
                  <a:cubicBezTo>
                    <a:pt x="92" y="49"/>
                    <a:pt x="92" y="49"/>
                    <a:pt x="92" y="49"/>
                  </a:cubicBezTo>
                  <a:cubicBezTo>
                    <a:pt x="80" y="69"/>
                    <a:pt x="80" y="69"/>
                    <a:pt x="80" y="69"/>
                  </a:cubicBezTo>
                  <a:cubicBezTo>
                    <a:pt x="94" y="50"/>
                    <a:pt x="94" y="50"/>
                    <a:pt x="94" y="50"/>
                  </a:cubicBezTo>
                  <a:cubicBezTo>
                    <a:pt x="94" y="50"/>
                    <a:pt x="94" y="50"/>
                    <a:pt x="92" y="49"/>
                  </a:cubicBezTo>
                  <a:cubicBezTo>
                    <a:pt x="80" y="69"/>
                    <a:pt x="80" y="69"/>
                    <a:pt x="80" y="69"/>
                  </a:cubicBezTo>
                  <a:cubicBezTo>
                    <a:pt x="94" y="50"/>
                    <a:pt x="94" y="50"/>
                    <a:pt x="94" y="50"/>
                  </a:cubicBezTo>
                  <a:cubicBezTo>
                    <a:pt x="87" y="60"/>
                    <a:pt x="87" y="60"/>
                    <a:pt x="87" y="60"/>
                  </a:cubicBezTo>
                  <a:cubicBezTo>
                    <a:pt x="94" y="50"/>
                    <a:pt x="94" y="50"/>
                    <a:pt x="94" y="50"/>
                  </a:cubicBezTo>
                  <a:cubicBezTo>
                    <a:pt x="94" y="50"/>
                    <a:pt x="94" y="50"/>
                    <a:pt x="94" y="50"/>
                  </a:cubicBezTo>
                  <a:cubicBezTo>
                    <a:pt x="87" y="60"/>
                    <a:pt x="87" y="60"/>
                    <a:pt x="87" y="60"/>
                  </a:cubicBezTo>
                  <a:cubicBezTo>
                    <a:pt x="94" y="50"/>
                    <a:pt x="94" y="50"/>
                    <a:pt x="94" y="50"/>
                  </a:cubicBezTo>
                  <a:cubicBezTo>
                    <a:pt x="92" y="53"/>
                    <a:pt x="92" y="53"/>
                    <a:pt x="92" y="53"/>
                  </a:cubicBezTo>
                  <a:cubicBezTo>
                    <a:pt x="94" y="50"/>
                    <a:pt x="94" y="50"/>
                    <a:pt x="94" y="50"/>
                  </a:cubicBezTo>
                  <a:cubicBezTo>
                    <a:pt x="94" y="50"/>
                    <a:pt x="94" y="50"/>
                    <a:pt x="94" y="50"/>
                  </a:cubicBezTo>
                  <a:cubicBezTo>
                    <a:pt x="92" y="53"/>
                    <a:pt x="92" y="53"/>
                    <a:pt x="92" y="53"/>
                  </a:cubicBezTo>
                  <a:cubicBezTo>
                    <a:pt x="94" y="50"/>
                    <a:pt x="94" y="50"/>
                    <a:pt x="94" y="50"/>
                  </a:cubicBezTo>
                  <a:cubicBezTo>
                    <a:pt x="94" y="50"/>
                    <a:pt x="94" y="50"/>
                    <a:pt x="94" y="50"/>
                  </a:cubicBezTo>
                  <a:cubicBezTo>
                    <a:pt x="93" y="49"/>
                    <a:pt x="91" y="48"/>
                    <a:pt x="90" y="46"/>
                  </a:cubicBezTo>
                  <a:cubicBezTo>
                    <a:pt x="84" y="41"/>
                    <a:pt x="74" y="32"/>
                    <a:pt x="67" y="25"/>
                  </a:cubicBezTo>
                  <a:cubicBezTo>
                    <a:pt x="63" y="21"/>
                    <a:pt x="60" y="18"/>
                    <a:pt x="57" y="15"/>
                  </a:cubicBezTo>
                  <a:cubicBezTo>
                    <a:pt x="56" y="14"/>
                    <a:pt x="55" y="13"/>
                    <a:pt x="54" y="13"/>
                  </a:cubicBezTo>
                  <a:cubicBezTo>
                    <a:pt x="53" y="12"/>
                    <a:pt x="53" y="12"/>
                    <a:pt x="53" y="12"/>
                  </a:cubicBezTo>
                  <a:cubicBezTo>
                    <a:pt x="41" y="0"/>
                    <a:pt x="23" y="1"/>
                    <a:pt x="12" y="13"/>
                  </a:cubicBezTo>
                  <a:cubicBezTo>
                    <a:pt x="0" y="24"/>
                    <a:pt x="1" y="43"/>
                    <a:pt x="13"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56" name="组合 55"/>
          <p:cNvGrpSpPr/>
          <p:nvPr/>
        </p:nvGrpSpPr>
        <p:grpSpPr>
          <a:xfrm>
            <a:off x="5153460" y="4576436"/>
            <a:ext cx="1100138" cy="1209675"/>
            <a:chOff x="5545137" y="6421438"/>
            <a:chExt cx="1100138" cy="1209674"/>
          </a:xfrm>
        </p:grpSpPr>
        <p:sp>
          <p:nvSpPr>
            <p:cNvPr id="57" name="Oval 54"/>
            <p:cNvSpPr>
              <a:spLocks noChangeArrowheads="1"/>
            </p:cNvSpPr>
            <p:nvPr/>
          </p:nvSpPr>
          <p:spPr bwMode="auto">
            <a:xfrm>
              <a:off x="5672137" y="6867525"/>
              <a:ext cx="884238" cy="7286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55"/>
            <p:cNvSpPr/>
            <p:nvPr/>
          </p:nvSpPr>
          <p:spPr bwMode="auto">
            <a:xfrm>
              <a:off x="5610225" y="7312025"/>
              <a:ext cx="914400" cy="319087"/>
            </a:xfrm>
            <a:custGeom>
              <a:avLst/>
              <a:gdLst>
                <a:gd name="T0" fmla="*/ 956 w 991"/>
                <a:gd name="T1" fmla="*/ 18 h 346"/>
                <a:gd name="T2" fmla="*/ 921 w 991"/>
                <a:gd name="T3" fmla="*/ 129 h 346"/>
                <a:gd name="T4" fmla="*/ 756 w 991"/>
                <a:gd name="T5" fmla="*/ 259 h 346"/>
                <a:gd name="T6" fmla="*/ 496 w 991"/>
                <a:gd name="T7" fmla="*/ 310 h 346"/>
                <a:gd name="T8" fmla="*/ 167 w 991"/>
                <a:gd name="T9" fmla="*/ 222 h 346"/>
                <a:gd name="T10" fmla="*/ 70 w 991"/>
                <a:gd name="T11" fmla="*/ 129 h 346"/>
                <a:gd name="T12" fmla="*/ 35 w 991"/>
                <a:gd name="T13" fmla="*/ 18 h 346"/>
                <a:gd name="T14" fmla="*/ 17 w 991"/>
                <a:gd name="T15" fmla="*/ 0 h 346"/>
                <a:gd name="T16" fmla="*/ 0 w 991"/>
                <a:gd name="T17" fmla="*/ 18 h 346"/>
                <a:gd name="T18" fmla="*/ 40 w 991"/>
                <a:gd name="T19" fmla="*/ 148 h 346"/>
                <a:gd name="T20" fmla="*/ 221 w 991"/>
                <a:gd name="T21" fmla="*/ 291 h 346"/>
                <a:gd name="T22" fmla="*/ 496 w 991"/>
                <a:gd name="T23" fmla="*/ 346 h 346"/>
                <a:gd name="T24" fmla="*/ 843 w 991"/>
                <a:gd name="T25" fmla="*/ 252 h 346"/>
                <a:gd name="T26" fmla="*/ 951 w 991"/>
                <a:gd name="T27" fmla="*/ 148 h 346"/>
                <a:gd name="T28" fmla="*/ 991 w 991"/>
                <a:gd name="T29" fmla="*/ 18 h 346"/>
                <a:gd name="T30" fmla="*/ 974 w 991"/>
                <a:gd name="T31" fmla="*/ 0 h 346"/>
                <a:gd name="T32" fmla="*/ 956 w 991"/>
                <a:gd name="T33"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1" h="346">
                  <a:moveTo>
                    <a:pt x="956" y="18"/>
                  </a:moveTo>
                  <a:cubicBezTo>
                    <a:pt x="956" y="57"/>
                    <a:pt x="944" y="94"/>
                    <a:pt x="921" y="129"/>
                  </a:cubicBezTo>
                  <a:cubicBezTo>
                    <a:pt x="888" y="181"/>
                    <a:pt x="830" y="227"/>
                    <a:pt x="756" y="259"/>
                  </a:cubicBezTo>
                  <a:cubicBezTo>
                    <a:pt x="682" y="291"/>
                    <a:pt x="592" y="310"/>
                    <a:pt x="496" y="310"/>
                  </a:cubicBezTo>
                  <a:cubicBezTo>
                    <a:pt x="367" y="310"/>
                    <a:pt x="250" y="276"/>
                    <a:pt x="167" y="222"/>
                  </a:cubicBezTo>
                  <a:cubicBezTo>
                    <a:pt x="126" y="196"/>
                    <a:pt x="92" y="164"/>
                    <a:pt x="70" y="129"/>
                  </a:cubicBezTo>
                  <a:cubicBezTo>
                    <a:pt x="47" y="94"/>
                    <a:pt x="35" y="57"/>
                    <a:pt x="35" y="18"/>
                  </a:cubicBezTo>
                  <a:cubicBezTo>
                    <a:pt x="35" y="8"/>
                    <a:pt x="27" y="0"/>
                    <a:pt x="17" y="0"/>
                  </a:cubicBezTo>
                  <a:cubicBezTo>
                    <a:pt x="8" y="0"/>
                    <a:pt x="0" y="8"/>
                    <a:pt x="0" y="18"/>
                  </a:cubicBezTo>
                  <a:cubicBezTo>
                    <a:pt x="0" y="65"/>
                    <a:pt x="14" y="109"/>
                    <a:pt x="40" y="148"/>
                  </a:cubicBezTo>
                  <a:cubicBezTo>
                    <a:pt x="79" y="208"/>
                    <a:pt x="142" y="257"/>
                    <a:pt x="221" y="291"/>
                  </a:cubicBezTo>
                  <a:cubicBezTo>
                    <a:pt x="300" y="326"/>
                    <a:pt x="394" y="346"/>
                    <a:pt x="496" y="346"/>
                  </a:cubicBezTo>
                  <a:cubicBezTo>
                    <a:pt x="631" y="346"/>
                    <a:pt x="753" y="310"/>
                    <a:pt x="843" y="252"/>
                  </a:cubicBezTo>
                  <a:cubicBezTo>
                    <a:pt x="888" y="223"/>
                    <a:pt x="925" y="188"/>
                    <a:pt x="951" y="148"/>
                  </a:cubicBezTo>
                  <a:cubicBezTo>
                    <a:pt x="977" y="109"/>
                    <a:pt x="991" y="65"/>
                    <a:pt x="991" y="18"/>
                  </a:cubicBezTo>
                  <a:cubicBezTo>
                    <a:pt x="991" y="8"/>
                    <a:pt x="984" y="0"/>
                    <a:pt x="974" y="0"/>
                  </a:cubicBezTo>
                  <a:cubicBezTo>
                    <a:pt x="964" y="0"/>
                    <a:pt x="956" y="8"/>
                    <a:pt x="956"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Oval 56"/>
            <p:cNvSpPr>
              <a:spLocks noChangeArrowheads="1"/>
            </p:cNvSpPr>
            <p:nvPr/>
          </p:nvSpPr>
          <p:spPr bwMode="auto">
            <a:xfrm>
              <a:off x="5807075" y="6484938"/>
              <a:ext cx="614363" cy="6905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57"/>
            <p:cNvSpPr/>
            <p:nvPr/>
          </p:nvSpPr>
          <p:spPr bwMode="auto">
            <a:xfrm>
              <a:off x="5970587" y="6786563"/>
              <a:ext cx="282575" cy="88900"/>
            </a:xfrm>
            <a:custGeom>
              <a:avLst/>
              <a:gdLst>
                <a:gd name="T0" fmla="*/ 0 w 306"/>
                <a:gd name="T1" fmla="*/ 97 h 97"/>
                <a:gd name="T2" fmla="*/ 144 w 306"/>
                <a:gd name="T3" fmla="*/ 1 h 97"/>
                <a:gd name="T4" fmla="*/ 306 w 306"/>
                <a:gd name="T5" fmla="*/ 97 h 97"/>
                <a:gd name="T6" fmla="*/ 0 w 306"/>
                <a:gd name="T7" fmla="*/ 97 h 97"/>
              </a:gdLst>
              <a:ahLst/>
              <a:cxnLst>
                <a:cxn ang="0">
                  <a:pos x="T0" y="T1"/>
                </a:cxn>
                <a:cxn ang="0">
                  <a:pos x="T2" y="T3"/>
                </a:cxn>
                <a:cxn ang="0">
                  <a:pos x="T4" y="T5"/>
                </a:cxn>
                <a:cxn ang="0">
                  <a:pos x="T6" y="T7"/>
                </a:cxn>
              </a:cxnLst>
              <a:rect l="0" t="0" r="r" b="b"/>
              <a:pathLst>
                <a:path w="306" h="97">
                  <a:moveTo>
                    <a:pt x="0" y="97"/>
                  </a:moveTo>
                  <a:cubicBezTo>
                    <a:pt x="0" y="97"/>
                    <a:pt x="101" y="2"/>
                    <a:pt x="144" y="1"/>
                  </a:cubicBezTo>
                  <a:cubicBezTo>
                    <a:pt x="191" y="0"/>
                    <a:pt x="306" y="97"/>
                    <a:pt x="306" y="97"/>
                  </a:cubicBezTo>
                  <a:lnTo>
                    <a:pt x="0" y="97"/>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58"/>
            <p:cNvSpPr/>
            <p:nvPr/>
          </p:nvSpPr>
          <p:spPr bwMode="auto">
            <a:xfrm>
              <a:off x="6018212" y="6877050"/>
              <a:ext cx="192088" cy="60325"/>
            </a:xfrm>
            <a:custGeom>
              <a:avLst/>
              <a:gdLst>
                <a:gd name="T0" fmla="*/ 0 w 208"/>
                <a:gd name="T1" fmla="*/ 0 h 66"/>
                <a:gd name="T2" fmla="*/ 98 w 208"/>
                <a:gd name="T3" fmla="*/ 65 h 66"/>
                <a:gd name="T4" fmla="*/ 208 w 208"/>
                <a:gd name="T5" fmla="*/ 0 h 66"/>
                <a:gd name="T6" fmla="*/ 0 w 208"/>
                <a:gd name="T7" fmla="*/ 0 h 66"/>
              </a:gdLst>
              <a:ahLst/>
              <a:cxnLst>
                <a:cxn ang="0">
                  <a:pos x="T0" y="T1"/>
                </a:cxn>
                <a:cxn ang="0">
                  <a:pos x="T2" y="T3"/>
                </a:cxn>
                <a:cxn ang="0">
                  <a:pos x="T4" y="T5"/>
                </a:cxn>
                <a:cxn ang="0">
                  <a:pos x="T6" y="T7"/>
                </a:cxn>
              </a:cxnLst>
              <a:rect l="0" t="0" r="r" b="b"/>
              <a:pathLst>
                <a:path w="208" h="66">
                  <a:moveTo>
                    <a:pt x="0" y="0"/>
                  </a:moveTo>
                  <a:cubicBezTo>
                    <a:pt x="0" y="0"/>
                    <a:pt x="68" y="64"/>
                    <a:pt x="98" y="65"/>
                  </a:cubicBezTo>
                  <a:cubicBezTo>
                    <a:pt x="130" y="66"/>
                    <a:pt x="208" y="0"/>
                    <a:pt x="20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Oval 59"/>
            <p:cNvSpPr>
              <a:spLocks noChangeArrowheads="1"/>
            </p:cNvSpPr>
            <p:nvPr/>
          </p:nvSpPr>
          <p:spPr bwMode="auto">
            <a:xfrm>
              <a:off x="5888037" y="6745288"/>
              <a:ext cx="82550" cy="841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Oval 60"/>
            <p:cNvSpPr>
              <a:spLocks noChangeArrowheads="1"/>
            </p:cNvSpPr>
            <p:nvPr/>
          </p:nvSpPr>
          <p:spPr bwMode="auto">
            <a:xfrm>
              <a:off x="6221412" y="6742113"/>
              <a:ext cx="82550" cy="82550"/>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61"/>
            <p:cNvSpPr/>
            <p:nvPr/>
          </p:nvSpPr>
          <p:spPr bwMode="auto">
            <a:xfrm>
              <a:off x="6462712" y="7019925"/>
              <a:ext cx="182563" cy="309562"/>
            </a:xfrm>
            <a:custGeom>
              <a:avLst/>
              <a:gdLst>
                <a:gd name="T0" fmla="*/ 177 w 197"/>
                <a:gd name="T1" fmla="*/ 149 h 334"/>
                <a:gd name="T2" fmla="*/ 134 w 197"/>
                <a:gd name="T3" fmla="*/ 324 h 334"/>
                <a:gd name="T4" fmla="*/ 20 w 197"/>
                <a:gd name="T5" fmla="*/ 185 h 334"/>
                <a:gd name="T6" fmla="*/ 63 w 197"/>
                <a:gd name="T7" fmla="*/ 10 h 334"/>
                <a:gd name="T8" fmla="*/ 177 w 197"/>
                <a:gd name="T9" fmla="*/ 149 h 334"/>
              </a:gdLst>
              <a:ahLst/>
              <a:cxnLst>
                <a:cxn ang="0">
                  <a:pos x="T0" y="T1"/>
                </a:cxn>
                <a:cxn ang="0">
                  <a:pos x="T2" y="T3"/>
                </a:cxn>
                <a:cxn ang="0">
                  <a:pos x="T4" y="T5"/>
                </a:cxn>
                <a:cxn ang="0">
                  <a:pos x="T6" y="T7"/>
                </a:cxn>
                <a:cxn ang="0">
                  <a:pos x="T8" y="T9"/>
                </a:cxn>
              </a:cxnLst>
              <a:rect l="0" t="0" r="r" b="b"/>
              <a:pathLst>
                <a:path w="197" h="334">
                  <a:moveTo>
                    <a:pt x="177" y="149"/>
                  </a:moveTo>
                  <a:cubicBezTo>
                    <a:pt x="197" y="236"/>
                    <a:pt x="177" y="315"/>
                    <a:pt x="134" y="324"/>
                  </a:cubicBezTo>
                  <a:cubicBezTo>
                    <a:pt x="90" y="334"/>
                    <a:pt x="39" y="271"/>
                    <a:pt x="20" y="185"/>
                  </a:cubicBezTo>
                  <a:cubicBezTo>
                    <a:pt x="0" y="98"/>
                    <a:pt x="20" y="19"/>
                    <a:pt x="63" y="10"/>
                  </a:cubicBezTo>
                  <a:cubicBezTo>
                    <a:pt x="107" y="0"/>
                    <a:pt x="158" y="62"/>
                    <a:pt x="177" y="149"/>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62"/>
            <p:cNvSpPr/>
            <p:nvPr/>
          </p:nvSpPr>
          <p:spPr bwMode="auto">
            <a:xfrm>
              <a:off x="5767387" y="6421438"/>
              <a:ext cx="641350" cy="339725"/>
            </a:xfrm>
            <a:custGeom>
              <a:avLst/>
              <a:gdLst>
                <a:gd name="T0" fmla="*/ 41 w 695"/>
                <a:gd name="T1" fmla="*/ 347 h 368"/>
                <a:gd name="T2" fmla="*/ 131 w 695"/>
                <a:gd name="T3" fmla="*/ 131 h 368"/>
                <a:gd name="T4" fmla="*/ 348 w 695"/>
                <a:gd name="T5" fmla="*/ 41 h 368"/>
                <a:gd name="T6" fmla="*/ 564 w 695"/>
                <a:gd name="T7" fmla="*/ 131 h 368"/>
                <a:gd name="T8" fmla="*/ 654 w 695"/>
                <a:gd name="T9" fmla="*/ 347 h 368"/>
                <a:gd name="T10" fmla="*/ 674 w 695"/>
                <a:gd name="T11" fmla="*/ 368 h 368"/>
                <a:gd name="T12" fmla="*/ 695 w 695"/>
                <a:gd name="T13" fmla="*/ 347 h 368"/>
                <a:gd name="T14" fmla="*/ 593 w 695"/>
                <a:gd name="T15" fmla="*/ 102 h 368"/>
                <a:gd name="T16" fmla="*/ 348 w 695"/>
                <a:gd name="T17" fmla="*/ 0 h 368"/>
                <a:gd name="T18" fmla="*/ 102 w 695"/>
                <a:gd name="T19" fmla="*/ 102 h 368"/>
                <a:gd name="T20" fmla="*/ 0 w 695"/>
                <a:gd name="T21" fmla="*/ 347 h 368"/>
                <a:gd name="T22" fmla="*/ 21 w 695"/>
                <a:gd name="T23" fmla="*/ 368 h 368"/>
                <a:gd name="T24" fmla="*/ 41 w 695"/>
                <a:gd name="T25" fmla="*/ 34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368">
                  <a:moveTo>
                    <a:pt x="41" y="347"/>
                  </a:moveTo>
                  <a:cubicBezTo>
                    <a:pt x="41" y="263"/>
                    <a:pt x="76" y="186"/>
                    <a:pt x="131" y="131"/>
                  </a:cubicBezTo>
                  <a:cubicBezTo>
                    <a:pt x="187" y="75"/>
                    <a:pt x="263" y="41"/>
                    <a:pt x="348" y="41"/>
                  </a:cubicBezTo>
                  <a:cubicBezTo>
                    <a:pt x="432" y="41"/>
                    <a:pt x="509" y="75"/>
                    <a:pt x="564" y="131"/>
                  </a:cubicBezTo>
                  <a:cubicBezTo>
                    <a:pt x="619" y="186"/>
                    <a:pt x="654" y="263"/>
                    <a:pt x="654" y="347"/>
                  </a:cubicBezTo>
                  <a:cubicBezTo>
                    <a:pt x="654" y="359"/>
                    <a:pt x="663" y="368"/>
                    <a:pt x="674" y="368"/>
                  </a:cubicBezTo>
                  <a:cubicBezTo>
                    <a:pt x="686" y="368"/>
                    <a:pt x="695" y="359"/>
                    <a:pt x="695" y="347"/>
                  </a:cubicBezTo>
                  <a:cubicBezTo>
                    <a:pt x="695" y="251"/>
                    <a:pt x="656" y="164"/>
                    <a:pt x="593" y="102"/>
                  </a:cubicBezTo>
                  <a:cubicBezTo>
                    <a:pt x="530" y="39"/>
                    <a:pt x="443" y="0"/>
                    <a:pt x="348" y="0"/>
                  </a:cubicBezTo>
                  <a:cubicBezTo>
                    <a:pt x="252" y="0"/>
                    <a:pt x="165" y="39"/>
                    <a:pt x="102" y="102"/>
                  </a:cubicBezTo>
                  <a:cubicBezTo>
                    <a:pt x="39" y="164"/>
                    <a:pt x="0" y="251"/>
                    <a:pt x="0" y="347"/>
                  </a:cubicBezTo>
                  <a:cubicBezTo>
                    <a:pt x="0" y="359"/>
                    <a:pt x="9" y="368"/>
                    <a:pt x="21" y="368"/>
                  </a:cubicBezTo>
                  <a:cubicBezTo>
                    <a:pt x="32" y="368"/>
                    <a:pt x="41" y="359"/>
                    <a:pt x="41" y="34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63"/>
            <p:cNvSpPr/>
            <p:nvPr/>
          </p:nvSpPr>
          <p:spPr bwMode="auto">
            <a:xfrm>
              <a:off x="5673725" y="6762750"/>
              <a:ext cx="139700" cy="274637"/>
            </a:xfrm>
            <a:custGeom>
              <a:avLst/>
              <a:gdLst>
                <a:gd name="T0" fmla="*/ 87 w 150"/>
                <a:gd name="T1" fmla="*/ 20 h 297"/>
                <a:gd name="T2" fmla="*/ 87 w 150"/>
                <a:gd name="T3" fmla="*/ 29 h 297"/>
                <a:gd name="T4" fmla="*/ 90 w 150"/>
                <a:gd name="T5" fmla="*/ 94 h 297"/>
                <a:gd name="T6" fmla="*/ 108 w 150"/>
                <a:gd name="T7" fmla="*/ 192 h 297"/>
                <a:gd name="T8" fmla="*/ 128 w 150"/>
                <a:gd name="T9" fmla="*/ 186 h 297"/>
                <a:gd name="T10" fmla="*/ 113 w 150"/>
                <a:gd name="T11" fmla="*/ 171 h 297"/>
                <a:gd name="T12" fmla="*/ 35 w 150"/>
                <a:gd name="T13" fmla="*/ 241 h 297"/>
                <a:gd name="T14" fmla="*/ 18 w 150"/>
                <a:gd name="T15" fmla="*/ 253 h 297"/>
                <a:gd name="T16" fmla="*/ 15 w 150"/>
                <a:gd name="T17" fmla="*/ 254 h 297"/>
                <a:gd name="T18" fmla="*/ 15 w 150"/>
                <a:gd name="T19" fmla="*/ 255 h 297"/>
                <a:gd name="T20" fmla="*/ 19 w 150"/>
                <a:gd name="T21" fmla="*/ 264 h 297"/>
                <a:gd name="T22" fmla="*/ 15 w 150"/>
                <a:gd name="T23" fmla="*/ 254 h 297"/>
                <a:gd name="T24" fmla="*/ 15 w 150"/>
                <a:gd name="T25" fmla="*/ 255 h 297"/>
                <a:gd name="T26" fmla="*/ 19 w 150"/>
                <a:gd name="T27" fmla="*/ 264 h 297"/>
                <a:gd name="T28" fmla="*/ 15 w 150"/>
                <a:gd name="T29" fmla="*/ 254 h 297"/>
                <a:gd name="T30" fmla="*/ 4 w 150"/>
                <a:gd name="T31" fmla="*/ 282 h 297"/>
                <a:gd name="T32" fmla="*/ 31 w 150"/>
                <a:gd name="T33" fmla="*/ 292 h 297"/>
                <a:gd name="T34" fmla="*/ 59 w 150"/>
                <a:gd name="T35" fmla="*/ 275 h 297"/>
                <a:gd name="T36" fmla="*/ 142 w 150"/>
                <a:gd name="T37" fmla="*/ 201 h 297"/>
                <a:gd name="T38" fmla="*/ 148 w 150"/>
                <a:gd name="T39" fmla="*/ 180 h 297"/>
                <a:gd name="T40" fmla="*/ 131 w 150"/>
                <a:gd name="T41" fmla="*/ 90 h 297"/>
                <a:gd name="T42" fmla="*/ 128 w 150"/>
                <a:gd name="T43" fmla="*/ 29 h 297"/>
                <a:gd name="T44" fmla="*/ 128 w 150"/>
                <a:gd name="T45" fmla="*/ 23 h 297"/>
                <a:gd name="T46" fmla="*/ 128 w 150"/>
                <a:gd name="T47" fmla="*/ 22 h 297"/>
                <a:gd name="T48" fmla="*/ 128 w 150"/>
                <a:gd name="T49" fmla="*/ 22 h 297"/>
                <a:gd name="T50" fmla="*/ 128 w 150"/>
                <a:gd name="T51" fmla="*/ 22 h 297"/>
                <a:gd name="T52" fmla="*/ 127 w 150"/>
                <a:gd name="T53" fmla="*/ 22 h 297"/>
                <a:gd name="T54" fmla="*/ 128 w 150"/>
                <a:gd name="T55" fmla="*/ 22 h 297"/>
                <a:gd name="T56" fmla="*/ 128 w 150"/>
                <a:gd name="T57" fmla="*/ 22 h 297"/>
                <a:gd name="T58" fmla="*/ 127 w 150"/>
                <a:gd name="T59" fmla="*/ 22 h 297"/>
                <a:gd name="T60" fmla="*/ 128 w 150"/>
                <a:gd name="T61" fmla="*/ 22 h 297"/>
                <a:gd name="T62" fmla="*/ 108 w 150"/>
                <a:gd name="T63" fmla="*/ 0 h 297"/>
                <a:gd name="T64" fmla="*/ 87 w 150"/>
                <a:gd name="T65" fmla="*/ 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97">
                  <a:moveTo>
                    <a:pt x="87" y="20"/>
                  </a:moveTo>
                  <a:cubicBezTo>
                    <a:pt x="87" y="20"/>
                    <a:pt x="87" y="24"/>
                    <a:pt x="87" y="29"/>
                  </a:cubicBezTo>
                  <a:cubicBezTo>
                    <a:pt x="87" y="41"/>
                    <a:pt x="87" y="65"/>
                    <a:pt x="90" y="94"/>
                  </a:cubicBezTo>
                  <a:cubicBezTo>
                    <a:pt x="93" y="123"/>
                    <a:pt x="98" y="157"/>
                    <a:pt x="108" y="192"/>
                  </a:cubicBezTo>
                  <a:cubicBezTo>
                    <a:pt x="128" y="186"/>
                    <a:pt x="128" y="186"/>
                    <a:pt x="128" y="186"/>
                  </a:cubicBezTo>
                  <a:cubicBezTo>
                    <a:pt x="113" y="171"/>
                    <a:pt x="113" y="171"/>
                    <a:pt x="113" y="171"/>
                  </a:cubicBezTo>
                  <a:cubicBezTo>
                    <a:pt x="76" y="209"/>
                    <a:pt x="50" y="230"/>
                    <a:pt x="35" y="241"/>
                  </a:cubicBezTo>
                  <a:cubicBezTo>
                    <a:pt x="27" y="247"/>
                    <a:pt x="21" y="251"/>
                    <a:pt x="18" y="253"/>
                  </a:cubicBezTo>
                  <a:cubicBezTo>
                    <a:pt x="17" y="254"/>
                    <a:pt x="16" y="254"/>
                    <a:pt x="15" y="254"/>
                  </a:cubicBezTo>
                  <a:cubicBezTo>
                    <a:pt x="15" y="255"/>
                    <a:pt x="15" y="255"/>
                    <a:pt x="15" y="255"/>
                  </a:cubicBezTo>
                  <a:cubicBezTo>
                    <a:pt x="19" y="264"/>
                    <a:pt x="19" y="264"/>
                    <a:pt x="19" y="264"/>
                  </a:cubicBezTo>
                  <a:cubicBezTo>
                    <a:pt x="15" y="254"/>
                    <a:pt x="15" y="254"/>
                    <a:pt x="15" y="254"/>
                  </a:cubicBezTo>
                  <a:cubicBezTo>
                    <a:pt x="15" y="255"/>
                    <a:pt x="15" y="255"/>
                    <a:pt x="15" y="255"/>
                  </a:cubicBezTo>
                  <a:cubicBezTo>
                    <a:pt x="19" y="264"/>
                    <a:pt x="19" y="264"/>
                    <a:pt x="19" y="264"/>
                  </a:cubicBezTo>
                  <a:cubicBezTo>
                    <a:pt x="15" y="254"/>
                    <a:pt x="15" y="254"/>
                    <a:pt x="15" y="254"/>
                  </a:cubicBezTo>
                  <a:cubicBezTo>
                    <a:pt x="5" y="259"/>
                    <a:pt x="0" y="271"/>
                    <a:pt x="4" y="282"/>
                  </a:cubicBezTo>
                  <a:cubicBezTo>
                    <a:pt x="9" y="292"/>
                    <a:pt x="21" y="297"/>
                    <a:pt x="31" y="292"/>
                  </a:cubicBezTo>
                  <a:cubicBezTo>
                    <a:pt x="33" y="292"/>
                    <a:pt x="42" y="288"/>
                    <a:pt x="59" y="275"/>
                  </a:cubicBezTo>
                  <a:cubicBezTo>
                    <a:pt x="77" y="261"/>
                    <a:pt x="104" y="239"/>
                    <a:pt x="142" y="201"/>
                  </a:cubicBezTo>
                  <a:cubicBezTo>
                    <a:pt x="148" y="196"/>
                    <a:pt x="150" y="188"/>
                    <a:pt x="148" y="180"/>
                  </a:cubicBezTo>
                  <a:cubicBezTo>
                    <a:pt x="139" y="149"/>
                    <a:pt x="134" y="117"/>
                    <a:pt x="131" y="90"/>
                  </a:cubicBezTo>
                  <a:cubicBezTo>
                    <a:pt x="128" y="63"/>
                    <a:pt x="128" y="40"/>
                    <a:pt x="128" y="29"/>
                  </a:cubicBezTo>
                  <a:cubicBezTo>
                    <a:pt x="128" y="27"/>
                    <a:pt x="128" y="25"/>
                    <a:pt x="128" y="23"/>
                  </a:cubicBezTo>
                  <a:cubicBezTo>
                    <a:pt x="128" y="23"/>
                    <a:pt x="128" y="22"/>
                    <a:pt x="128" y="22"/>
                  </a:cubicBezTo>
                  <a:cubicBezTo>
                    <a:pt x="128" y="22"/>
                    <a:pt x="128" y="22"/>
                    <a:pt x="128" y="22"/>
                  </a:cubicBezTo>
                  <a:cubicBezTo>
                    <a:pt x="128" y="22"/>
                    <a:pt x="128" y="22"/>
                    <a:pt x="128" y="22"/>
                  </a:cubicBezTo>
                  <a:cubicBezTo>
                    <a:pt x="127" y="22"/>
                    <a:pt x="127" y="22"/>
                    <a:pt x="127" y="22"/>
                  </a:cubicBezTo>
                  <a:cubicBezTo>
                    <a:pt x="128" y="22"/>
                    <a:pt x="128" y="22"/>
                    <a:pt x="128" y="22"/>
                  </a:cubicBezTo>
                  <a:cubicBezTo>
                    <a:pt x="128" y="22"/>
                    <a:pt x="128" y="22"/>
                    <a:pt x="128" y="22"/>
                  </a:cubicBezTo>
                  <a:cubicBezTo>
                    <a:pt x="127" y="22"/>
                    <a:pt x="127" y="22"/>
                    <a:pt x="127" y="22"/>
                  </a:cubicBezTo>
                  <a:cubicBezTo>
                    <a:pt x="128" y="22"/>
                    <a:pt x="128" y="22"/>
                    <a:pt x="128" y="22"/>
                  </a:cubicBezTo>
                  <a:cubicBezTo>
                    <a:pt x="128" y="10"/>
                    <a:pt x="119" y="1"/>
                    <a:pt x="108" y="0"/>
                  </a:cubicBezTo>
                  <a:cubicBezTo>
                    <a:pt x="97" y="0"/>
                    <a:pt x="87" y="9"/>
                    <a:pt x="87"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64"/>
            <p:cNvSpPr/>
            <p:nvPr/>
          </p:nvSpPr>
          <p:spPr bwMode="auto">
            <a:xfrm>
              <a:off x="5584825" y="6981825"/>
              <a:ext cx="171450" cy="307975"/>
            </a:xfrm>
            <a:custGeom>
              <a:avLst/>
              <a:gdLst>
                <a:gd name="T0" fmla="*/ 173 w 186"/>
                <a:gd name="T1" fmla="*/ 179 h 333"/>
                <a:gd name="T2" fmla="*/ 69 w 186"/>
                <a:gd name="T3" fmla="*/ 326 h 333"/>
                <a:gd name="T4" fmla="*/ 13 w 186"/>
                <a:gd name="T5" fmla="*/ 154 h 333"/>
                <a:gd name="T6" fmla="*/ 117 w 186"/>
                <a:gd name="T7" fmla="*/ 7 h 333"/>
                <a:gd name="T8" fmla="*/ 173 w 186"/>
                <a:gd name="T9" fmla="*/ 179 h 333"/>
              </a:gdLst>
              <a:ahLst/>
              <a:cxnLst>
                <a:cxn ang="0">
                  <a:pos x="T0" y="T1"/>
                </a:cxn>
                <a:cxn ang="0">
                  <a:pos x="T2" y="T3"/>
                </a:cxn>
                <a:cxn ang="0">
                  <a:pos x="T4" y="T5"/>
                </a:cxn>
                <a:cxn ang="0">
                  <a:pos x="T6" y="T7"/>
                </a:cxn>
                <a:cxn ang="0">
                  <a:pos x="T8" y="T9"/>
                </a:cxn>
              </a:cxnLst>
              <a:rect l="0" t="0" r="r" b="b"/>
              <a:pathLst>
                <a:path w="186" h="333">
                  <a:moveTo>
                    <a:pt x="173" y="179"/>
                  </a:moveTo>
                  <a:cubicBezTo>
                    <a:pt x="159" y="267"/>
                    <a:pt x="113" y="333"/>
                    <a:pt x="69" y="326"/>
                  </a:cubicBezTo>
                  <a:cubicBezTo>
                    <a:pt x="25" y="319"/>
                    <a:pt x="0" y="242"/>
                    <a:pt x="13" y="154"/>
                  </a:cubicBezTo>
                  <a:cubicBezTo>
                    <a:pt x="27" y="66"/>
                    <a:pt x="73" y="0"/>
                    <a:pt x="117" y="7"/>
                  </a:cubicBezTo>
                  <a:cubicBezTo>
                    <a:pt x="161" y="14"/>
                    <a:pt x="186" y="91"/>
                    <a:pt x="173" y="179"/>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65"/>
            <p:cNvSpPr/>
            <p:nvPr/>
          </p:nvSpPr>
          <p:spPr bwMode="auto">
            <a:xfrm>
              <a:off x="5545137" y="6959600"/>
              <a:ext cx="138113" cy="334962"/>
            </a:xfrm>
            <a:custGeom>
              <a:avLst/>
              <a:gdLst>
                <a:gd name="T0" fmla="*/ 82 w 149"/>
                <a:gd name="T1" fmla="*/ 319 h 361"/>
                <a:gd name="T2" fmla="*/ 75 w 149"/>
                <a:gd name="T3" fmla="*/ 317 h 361"/>
                <a:gd name="T4" fmla="*/ 62 w 149"/>
                <a:gd name="T5" fmla="*/ 306 h 361"/>
                <a:gd name="T6" fmla="*/ 46 w 149"/>
                <a:gd name="T7" fmla="*/ 270 h 361"/>
                <a:gd name="T8" fmla="*/ 40 w 149"/>
                <a:gd name="T9" fmla="*/ 215 h 361"/>
                <a:gd name="T10" fmla="*/ 43 w 149"/>
                <a:gd name="T11" fmla="*/ 171 h 361"/>
                <a:gd name="T12" fmla="*/ 78 w 149"/>
                <a:gd name="T13" fmla="*/ 73 h 361"/>
                <a:gd name="T14" fmla="*/ 102 w 149"/>
                <a:gd name="T15" fmla="*/ 47 h 361"/>
                <a:gd name="T16" fmla="*/ 112 w 149"/>
                <a:gd name="T17" fmla="*/ 41 h 361"/>
                <a:gd name="T18" fmla="*/ 121 w 149"/>
                <a:gd name="T19" fmla="*/ 40 h 361"/>
                <a:gd name="T20" fmla="*/ 124 w 149"/>
                <a:gd name="T21" fmla="*/ 40 h 361"/>
                <a:gd name="T22" fmla="*/ 147 w 149"/>
                <a:gd name="T23" fmla="*/ 23 h 361"/>
                <a:gd name="T24" fmla="*/ 130 w 149"/>
                <a:gd name="T25" fmla="*/ 1 h 361"/>
                <a:gd name="T26" fmla="*/ 121 w 149"/>
                <a:gd name="T27" fmla="*/ 0 h 361"/>
                <a:gd name="T28" fmla="*/ 99 w 149"/>
                <a:gd name="T29" fmla="*/ 4 h 361"/>
                <a:gd name="T30" fmla="*/ 65 w 149"/>
                <a:gd name="T31" fmla="*/ 26 h 361"/>
                <a:gd name="T32" fmla="*/ 26 w 149"/>
                <a:gd name="T33" fmla="*/ 85 h 361"/>
                <a:gd name="T34" fmla="*/ 4 w 149"/>
                <a:gd name="T35" fmla="*/ 165 h 361"/>
                <a:gd name="T36" fmla="*/ 0 w 149"/>
                <a:gd name="T37" fmla="*/ 215 h 361"/>
                <a:gd name="T38" fmla="*/ 18 w 149"/>
                <a:gd name="T39" fmla="*/ 308 h 361"/>
                <a:gd name="T40" fmla="*/ 41 w 149"/>
                <a:gd name="T41" fmla="*/ 341 h 361"/>
                <a:gd name="T42" fmla="*/ 57 w 149"/>
                <a:gd name="T43" fmla="*/ 353 h 361"/>
                <a:gd name="T44" fmla="*/ 76 w 149"/>
                <a:gd name="T45" fmla="*/ 359 h 361"/>
                <a:gd name="T46" fmla="*/ 98 w 149"/>
                <a:gd name="T47" fmla="*/ 342 h 361"/>
                <a:gd name="T48" fmla="*/ 82 w 149"/>
                <a:gd name="T49" fmla="*/ 31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361">
                  <a:moveTo>
                    <a:pt x="82" y="319"/>
                  </a:moveTo>
                  <a:cubicBezTo>
                    <a:pt x="79" y="319"/>
                    <a:pt x="77" y="318"/>
                    <a:pt x="75" y="317"/>
                  </a:cubicBezTo>
                  <a:cubicBezTo>
                    <a:pt x="71" y="315"/>
                    <a:pt x="67" y="312"/>
                    <a:pt x="62" y="306"/>
                  </a:cubicBezTo>
                  <a:cubicBezTo>
                    <a:pt x="56" y="298"/>
                    <a:pt x="50" y="285"/>
                    <a:pt x="46" y="270"/>
                  </a:cubicBezTo>
                  <a:cubicBezTo>
                    <a:pt x="42" y="254"/>
                    <a:pt x="40" y="235"/>
                    <a:pt x="40" y="215"/>
                  </a:cubicBezTo>
                  <a:cubicBezTo>
                    <a:pt x="40" y="201"/>
                    <a:pt x="41" y="186"/>
                    <a:pt x="43" y="171"/>
                  </a:cubicBezTo>
                  <a:cubicBezTo>
                    <a:pt x="49" y="131"/>
                    <a:pt x="62" y="97"/>
                    <a:pt x="78" y="73"/>
                  </a:cubicBezTo>
                  <a:cubicBezTo>
                    <a:pt x="86" y="62"/>
                    <a:pt x="94" y="53"/>
                    <a:pt x="102" y="47"/>
                  </a:cubicBezTo>
                  <a:cubicBezTo>
                    <a:pt x="105" y="44"/>
                    <a:pt x="109" y="43"/>
                    <a:pt x="112" y="41"/>
                  </a:cubicBezTo>
                  <a:cubicBezTo>
                    <a:pt x="115" y="40"/>
                    <a:pt x="118" y="40"/>
                    <a:pt x="121" y="40"/>
                  </a:cubicBezTo>
                  <a:cubicBezTo>
                    <a:pt x="122" y="40"/>
                    <a:pt x="123" y="40"/>
                    <a:pt x="124" y="40"/>
                  </a:cubicBezTo>
                  <a:cubicBezTo>
                    <a:pt x="135" y="42"/>
                    <a:pt x="145" y="34"/>
                    <a:pt x="147" y="23"/>
                  </a:cubicBezTo>
                  <a:cubicBezTo>
                    <a:pt x="149" y="12"/>
                    <a:pt x="141" y="2"/>
                    <a:pt x="130" y="1"/>
                  </a:cubicBezTo>
                  <a:cubicBezTo>
                    <a:pt x="127" y="0"/>
                    <a:pt x="124" y="0"/>
                    <a:pt x="121" y="0"/>
                  </a:cubicBezTo>
                  <a:cubicBezTo>
                    <a:pt x="113" y="0"/>
                    <a:pt x="106" y="1"/>
                    <a:pt x="99" y="4"/>
                  </a:cubicBezTo>
                  <a:cubicBezTo>
                    <a:pt x="86" y="9"/>
                    <a:pt x="75" y="16"/>
                    <a:pt x="65" y="26"/>
                  </a:cubicBezTo>
                  <a:cubicBezTo>
                    <a:pt x="50" y="42"/>
                    <a:pt x="37" y="61"/>
                    <a:pt x="26" y="85"/>
                  </a:cubicBezTo>
                  <a:cubicBezTo>
                    <a:pt x="16" y="108"/>
                    <a:pt x="8" y="135"/>
                    <a:pt x="4" y="165"/>
                  </a:cubicBezTo>
                  <a:cubicBezTo>
                    <a:pt x="1" y="182"/>
                    <a:pt x="0" y="199"/>
                    <a:pt x="0" y="215"/>
                  </a:cubicBezTo>
                  <a:cubicBezTo>
                    <a:pt x="0" y="250"/>
                    <a:pt x="6" y="283"/>
                    <a:pt x="18" y="308"/>
                  </a:cubicBezTo>
                  <a:cubicBezTo>
                    <a:pt x="24" y="321"/>
                    <a:pt x="31" y="332"/>
                    <a:pt x="41" y="341"/>
                  </a:cubicBezTo>
                  <a:cubicBezTo>
                    <a:pt x="46" y="346"/>
                    <a:pt x="51" y="350"/>
                    <a:pt x="57" y="353"/>
                  </a:cubicBezTo>
                  <a:cubicBezTo>
                    <a:pt x="63" y="356"/>
                    <a:pt x="69" y="358"/>
                    <a:pt x="76" y="359"/>
                  </a:cubicBezTo>
                  <a:cubicBezTo>
                    <a:pt x="87" y="361"/>
                    <a:pt x="97" y="353"/>
                    <a:pt x="98" y="342"/>
                  </a:cubicBezTo>
                  <a:cubicBezTo>
                    <a:pt x="100" y="331"/>
                    <a:pt x="93" y="321"/>
                    <a:pt x="82" y="3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Freeform 66"/>
            <p:cNvSpPr/>
            <p:nvPr/>
          </p:nvSpPr>
          <p:spPr bwMode="auto">
            <a:xfrm>
              <a:off x="6484937" y="7010400"/>
              <a:ext cx="122238" cy="336550"/>
            </a:xfrm>
            <a:custGeom>
              <a:avLst/>
              <a:gdLst>
                <a:gd name="T0" fmla="*/ 22 w 132"/>
                <a:gd name="T1" fmla="*/ 40 h 363"/>
                <a:gd name="T2" fmla="*/ 23 w 132"/>
                <a:gd name="T3" fmla="*/ 40 h 363"/>
                <a:gd name="T4" fmla="*/ 32 w 132"/>
                <a:gd name="T5" fmla="*/ 42 h 363"/>
                <a:gd name="T6" fmla="*/ 50 w 132"/>
                <a:gd name="T7" fmla="*/ 56 h 363"/>
                <a:gd name="T8" fmla="*/ 77 w 132"/>
                <a:gd name="T9" fmla="*/ 105 h 363"/>
                <a:gd name="T10" fmla="*/ 92 w 132"/>
                <a:gd name="T11" fmla="*/ 177 h 363"/>
                <a:gd name="T12" fmla="*/ 93 w 132"/>
                <a:gd name="T13" fmla="*/ 198 h 363"/>
                <a:gd name="T14" fmla="*/ 88 w 132"/>
                <a:gd name="T15" fmla="*/ 249 h 363"/>
                <a:gd name="T16" fmla="*/ 66 w 132"/>
                <a:gd name="T17" fmla="*/ 304 h 363"/>
                <a:gd name="T18" fmla="*/ 53 w 132"/>
                <a:gd name="T19" fmla="*/ 318 h 363"/>
                <a:gd name="T20" fmla="*/ 41 w 132"/>
                <a:gd name="T21" fmla="*/ 322 h 363"/>
                <a:gd name="T22" fmla="*/ 22 w 132"/>
                <a:gd name="T23" fmla="*/ 344 h 363"/>
                <a:gd name="T24" fmla="*/ 44 w 132"/>
                <a:gd name="T25" fmla="*/ 362 h 363"/>
                <a:gd name="T26" fmla="*/ 65 w 132"/>
                <a:gd name="T27" fmla="*/ 357 h 363"/>
                <a:gd name="T28" fmla="*/ 95 w 132"/>
                <a:gd name="T29" fmla="*/ 332 h 363"/>
                <a:gd name="T30" fmla="*/ 123 w 132"/>
                <a:gd name="T31" fmla="*/ 274 h 363"/>
                <a:gd name="T32" fmla="*/ 132 w 132"/>
                <a:gd name="T33" fmla="*/ 198 h 363"/>
                <a:gd name="T34" fmla="*/ 132 w 132"/>
                <a:gd name="T35" fmla="*/ 174 h 363"/>
                <a:gd name="T36" fmla="*/ 121 w 132"/>
                <a:gd name="T37" fmla="*/ 109 h 363"/>
                <a:gd name="T38" fmla="*/ 84 w 132"/>
                <a:gd name="T39" fmla="*/ 34 h 363"/>
                <a:gd name="T40" fmla="*/ 57 w 132"/>
                <a:gd name="T41" fmla="*/ 10 h 363"/>
                <a:gd name="T42" fmla="*/ 23 w 132"/>
                <a:gd name="T43" fmla="*/ 0 h 363"/>
                <a:gd name="T44" fmla="*/ 19 w 132"/>
                <a:gd name="T45" fmla="*/ 0 h 363"/>
                <a:gd name="T46" fmla="*/ 1 w 132"/>
                <a:gd name="T47" fmla="*/ 22 h 363"/>
                <a:gd name="T48" fmla="*/ 22 w 132"/>
                <a:gd name="T49"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363">
                  <a:moveTo>
                    <a:pt x="22" y="40"/>
                  </a:moveTo>
                  <a:cubicBezTo>
                    <a:pt x="22" y="40"/>
                    <a:pt x="23" y="40"/>
                    <a:pt x="23" y="40"/>
                  </a:cubicBezTo>
                  <a:cubicBezTo>
                    <a:pt x="26" y="40"/>
                    <a:pt x="29" y="41"/>
                    <a:pt x="32" y="42"/>
                  </a:cubicBezTo>
                  <a:cubicBezTo>
                    <a:pt x="37" y="44"/>
                    <a:pt x="44" y="49"/>
                    <a:pt x="50" y="56"/>
                  </a:cubicBezTo>
                  <a:cubicBezTo>
                    <a:pt x="60" y="67"/>
                    <a:pt x="70" y="84"/>
                    <a:pt x="77" y="105"/>
                  </a:cubicBezTo>
                  <a:cubicBezTo>
                    <a:pt x="85" y="125"/>
                    <a:pt x="90" y="150"/>
                    <a:pt x="92" y="177"/>
                  </a:cubicBezTo>
                  <a:cubicBezTo>
                    <a:pt x="92" y="184"/>
                    <a:pt x="93" y="191"/>
                    <a:pt x="93" y="198"/>
                  </a:cubicBezTo>
                  <a:cubicBezTo>
                    <a:pt x="93" y="216"/>
                    <a:pt x="91" y="234"/>
                    <a:pt x="88" y="249"/>
                  </a:cubicBezTo>
                  <a:cubicBezTo>
                    <a:pt x="83" y="273"/>
                    <a:pt x="75" y="292"/>
                    <a:pt x="66" y="304"/>
                  </a:cubicBezTo>
                  <a:cubicBezTo>
                    <a:pt x="62" y="311"/>
                    <a:pt x="57" y="315"/>
                    <a:pt x="53" y="318"/>
                  </a:cubicBezTo>
                  <a:cubicBezTo>
                    <a:pt x="49" y="321"/>
                    <a:pt x="45" y="322"/>
                    <a:pt x="41" y="322"/>
                  </a:cubicBezTo>
                  <a:cubicBezTo>
                    <a:pt x="30" y="323"/>
                    <a:pt x="22" y="333"/>
                    <a:pt x="22" y="344"/>
                  </a:cubicBezTo>
                  <a:cubicBezTo>
                    <a:pt x="23" y="355"/>
                    <a:pt x="33" y="363"/>
                    <a:pt x="44" y="362"/>
                  </a:cubicBezTo>
                  <a:cubicBezTo>
                    <a:pt x="51" y="362"/>
                    <a:pt x="58" y="360"/>
                    <a:pt x="65" y="357"/>
                  </a:cubicBezTo>
                  <a:cubicBezTo>
                    <a:pt x="77" y="351"/>
                    <a:pt x="87" y="343"/>
                    <a:pt x="95" y="332"/>
                  </a:cubicBezTo>
                  <a:cubicBezTo>
                    <a:pt x="107" y="317"/>
                    <a:pt x="117" y="297"/>
                    <a:pt x="123" y="274"/>
                  </a:cubicBezTo>
                  <a:cubicBezTo>
                    <a:pt x="129" y="251"/>
                    <a:pt x="132" y="225"/>
                    <a:pt x="132" y="198"/>
                  </a:cubicBezTo>
                  <a:cubicBezTo>
                    <a:pt x="132" y="190"/>
                    <a:pt x="132" y="182"/>
                    <a:pt x="132" y="174"/>
                  </a:cubicBezTo>
                  <a:cubicBezTo>
                    <a:pt x="130" y="151"/>
                    <a:pt x="126" y="130"/>
                    <a:pt x="121" y="109"/>
                  </a:cubicBezTo>
                  <a:cubicBezTo>
                    <a:pt x="112" y="79"/>
                    <a:pt x="100" y="53"/>
                    <a:pt x="84" y="34"/>
                  </a:cubicBezTo>
                  <a:cubicBezTo>
                    <a:pt x="76" y="24"/>
                    <a:pt x="67" y="16"/>
                    <a:pt x="57" y="10"/>
                  </a:cubicBezTo>
                  <a:cubicBezTo>
                    <a:pt x="47" y="4"/>
                    <a:pt x="35" y="0"/>
                    <a:pt x="23" y="0"/>
                  </a:cubicBezTo>
                  <a:cubicBezTo>
                    <a:pt x="22" y="0"/>
                    <a:pt x="20" y="0"/>
                    <a:pt x="19" y="0"/>
                  </a:cubicBezTo>
                  <a:cubicBezTo>
                    <a:pt x="8" y="1"/>
                    <a:pt x="0" y="11"/>
                    <a:pt x="1" y="22"/>
                  </a:cubicBezTo>
                  <a:cubicBezTo>
                    <a:pt x="1" y="33"/>
                    <a:pt x="11" y="41"/>
                    <a:pt x="2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67"/>
            <p:cNvSpPr/>
            <p:nvPr/>
          </p:nvSpPr>
          <p:spPr bwMode="auto">
            <a:xfrm>
              <a:off x="6388100" y="6769100"/>
              <a:ext cx="38100" cy="149225"/>
            </a:xfrm>
            <a:custGeom>
              <a:avLst/>
              <a:gdLst>
                <a:gd name="T0" fmla="*/ 0 w 41"/>
                <a:gd name="T1" fmla="*/ 129 h 162"/>
                <a:gd name="T2" fmla="*/ 0 w 41"/>
                <a:gd name="T3" fmla="*/ 142 h 162"/>
                <a:gd name="T4" fmla="*/ 0 w 41"/>
                <a:gd name="T5" fmla="*/ 146 h 162"/>
                <a:gd name="T6" fmla="*/ 1 w 41"/>
                <a:gd name="T7" fmla="*/ 149 h 162"/>
                <a:gd name="T8" fmla="*/ 10 w 41"/>
                <a:gd name="T9" fmla="*/ 159 h 162"/>
                <a:gd name="T10" fmla="*/ 20 w 41"/>
                <a:gd name="T11" fmla="*/ 162 h 162"/>
                <a:gd name="T12" fmla="*/ 31 w 41"/>
                <a:gd name="T13" fmla="*/ 158 h 162"/>
                <a:gd name="T14" fmla="*/ 38 w 41"/>
                <a:gd name="T15" fmla="*/ 149 h 162"/>
                <a:gd name="T16" fmla="*/ 39 w 41"/>
                <a:gd name="T17" fmla="*/ 145 h 162"/>
                <a:gd name="T18" fmla="*/ 0 w 41"/>
                <a:gd name="T19" fmla="*/ 138 h 162"/>
                <a:gd name="T20" fmla="*/ 0 w 41"/>
                <a:gd name="T21" fmla="*/ 137 h 162"/>
                <a:gd name="T22" fmla="*/ 19 w 41"/>
                <a:gd name="T23" fmla="*/ 142 h 162"/>
                <a:gd name="T24" fmla="*/ 19 w 41"/>
                <a:gd name="T25" fmla="*/ 142 h 162"/>
                <a:gd name="T26" fmla="*/ 0 w 41"/>
                <a:gd name="T27" fmla="*/ 137 h 162"/>
                <a:gd name="T28" fmla="*/ 1 w 41"/>
                <a:gd name="T29" fmla="*/ 136 h 162"/>
                <a:gd name="T30" fmla="*/ 1 w 41"/>
                <a:gd name="T31" fmla="*/ 135 h 162"/>
                <a:gd name="T32" fmla="*/ 20 w 41"/>
                <a:gd name="T33" fmla="*/ 142 h 162"/>
                <a:gd name="T34" fmla="*/ 20 w 41"/>
                <a:gd name="T35" fmla="*/ 142 h 162"/>
                <a:gd name="T36" fmla="*/ 1 w 41"/>
                <a:gd name="T37" fmla="*/ 135 h 162"/>
                <a:gd name="T38" fmla="*/ 4 w 41"/>
                <a:gd name="T39" fmla="*/ 130 h 162"/>
                <a:gd name="T40" fmla="*/ 9 w 41"/>
                <a:gd name="T41" fmla="*/ 125 h 162"/>
                <a:gd name="T42" fmla="*/ 20 w 41"/>
                <a:gd name="T43" fmla="*/ 142 h 162"/>
                <a:gd name="T44" fmla="*/ 20 w 41"/>
                <a:gd name="T45" fmla="*/ 142 h 162"/>
                <a:gd name="T46" fmla="*/ 9 w 41"/>
                <a:gd name="T47" fmla="*/ 125 h 162"/>
                <a:gd name="T48" fmla="*/ 14 w 41"/>
                <a:gd name="T49" fmla="*/ 123 h 162"/>
                <a:gd name="T50" fmla="*/ 20 w 41"/>
                <a:gd name="T51" fmla="*/ 122 h 162"/>
                <a:gd name="T52" fmla="*/ 20 w 41"/>
                <a:gd name="T53" fmla="*/ 142 h 162"/>
                <a:gd name="T54" fmla="*/ 20 w 41"/>
                <a:gd name="T55" fmla="*/ 142 h 162"/>
                <a:gd name="T56" fmla="*/ 20 w 41"/>
                <a:gd name="T57" fmla="*/ 122 h 162"/>
                <a:gd name="T58" fmla="*/ 29 w 41"/>
                <a:gd name="T59" fmla="*/ 124 h 162"/>
                <a:gd name="T60" fmla="*/ 34 w 41"/>
                <a:gd name="T61" fmla="*/ 128 h 162"/>
                <a:gd name="T62" fmla="*/ 20 w 41"/>
                <a:gd name="T63" fmla="*/ 142 h 162"/>
                <a:gd name="T64" fmla="*/ 20 w 41"/>
                <a:gd name="T65" fmla="*/ 142 h 162"/>
                <a:gd name="T66" fmla="*/ 34 w 41"/>
                <a:gd name="T67" fmla="*/ 128 h 162"/>
                <a:gd name="T68" fmla="*/ 38 w 41"/>
                <a:gd name="T69" fmla="*/ 134 h 162"/>
                <a:gd name="T70" fmla="*/ 39 w 41"/>
                <a:gd name="T71" fmla="*/ 136 h 162"/>
                <a:gd name="T72" fmla="*/ 20 w 41"/>
                <a:gd name="T73" fmla="*/ 142 h 162"/>
                <a:gd name="T74" fmla="*/ 20 w 41"/>
                <a:gd name="T75" fmla="*/ 142 h 162"/>
                <a:gd name="T76" fmla="*/ 39 w 41"/>
                <a:gd name="T77" fmla="*/ 136 h 162"/>
                <a:gd name="T78" fmla="*/ 39 w 41"/>
                <a:gd name="T79" fmla="*/ 138 h 162"/>
                <a:gd name="T80" fmla="*/ 40 w 41"/>
                <a:gd name="T81" fmla="*/ 140 h 162"/>
                <a:gd name="T82" fmla="*/ 22 w 41"/>
                <a:gd name="T83" fmla="*/ 142 h 162"/>
                <a:gd name="T84" fmla="*/ 28 w 41"/>
                <a:gd name="T85" fmla="*/ 141 h 162"/>
                <a:gd name="T86" fmla="*/ 40 w 41"/>
                <a:gd name="T87" fmla="*/ 140 h 162"/>
                <a:gd name="T88" fmla="*/ 40 w 41"/>
                <a:gd name="T89" fmla="*/ 140 h 162"/>
                <a:gd name="T90" fmla="*/ 40 w 41"/>
                <a:gd name="T91" fmla="*/ 140 h 162"/>
                <a:gd name="T92" fmla="*/ 36 w 41"/>
                <a:gd name="T93" fmla="*/ 140 h 162"/>
                <a:gd name="T94" fmla="*/ 40 w 41"/>
                <a:gd name="T95" fmla="*/ 139 h 162"/>
                <a:gd name="T96" fmla="*/ 40 w 41"/>
                <a:gd name="T97" fmla="*/ 63 h 162"/>
                <a:gd name="T98" fmla="*/ 40 w 41"/>
                <a:gd name="T99" fmla="*/ 20 h 162"/>
                <a:gd name="T100" fmla="*/ 1 w 41"/>
                <a:gd name="T101" fmla="*/ 2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 h="162">
                  <a:moveTo>
                    <a:pt x="1" y="20"/>
                  </a:moveTo>
                  <a:cubicBezTo>
                    <a:pt x="1" y="20"/>
                    <a:pt x="0" y="97"/>
                    <a:pt x="0" y="129"/>
                  </a:cubicBezTo>
                  <a:cubicBezTo>
                    <a:pt x="0" y="133"/>
                    <a:pt x="0" y="136"/>
                    <a:pt x="0" y="139"/>
                  </a:cubicBezTo>
                  <a:cubicBezTo>
                    <a:pt x="0" y="140"/>
                    <a:pt x="0" y="141"/>
                    <a:pt x="0" y="142"/>
                  </a:cubicBezTo>
                  <a:cubicBezTo>
                    <a:pt x="0" y="142"/>
                    <a:pt x="0" y="143"/>
                    <a:pt x="0" y="144"/>
                  </a:cubicBezTo>
                  <a:cubicBezTo>
                    <a:pt x="0" y="144"/>
                    <a:pt x="0" y="145"/>
                    <a:pt x="0" y="146"/>
                  </a:cubicBezTo>
                  <a:cubicBezTo>
                    <a:pt x="0" y="147"/>
                    <a:pt x="0" y="147"/>
                    <a:pt x="1" y="148"/>
                  </a:cubicBezTo>
                  <a:cubicBezTo>
                    <a:pt x="1" y="148"/>
                    <a:pt x="1" y="149"/>
                    <a:pt x="1" y="149"/>
                  </a:cubicBezTo>
                  <a:cubicBezTo>
                    <a:pt x="2" y="151"/>
                    <a:pt x="2" y="152"/>
                    <a:pt x="4" y="155"/>
                  </a:cubicBezTo>
                  <a:cubicBezTo>
                    <a:pt x="5" y="156"/>
                    <a:pt x="7" y="158"/>
                    <a:pt x="10" y="159"/>
                  </a:cubicBezTo>
                  <a:cubicBezTo>
                    <a:pt x="11" y="160"/>
                    <a:pt x="12" y="161"/>
                    <a:pt x="14" y="161"/>
                  </a:cubicBezTo>
                  <a:cubicBezTo>
                    <a:pt x="16" y="162"/>
                    <a:pt x="18" y="162"/>
                    <a:pt x="20" y="162"/>
                  </a:cubicBezTo>
                  <a:cubicBezTo>
                    <a:pt x="22" y="162"/>
                    <a:pt x="25" y="161"/>
                    <a:pt x="27" y="161"/>
                  </a:cubicBezTo>
                  <a:cubicBezTo>
                    <a:pt x="28" y="160"/>
                    <a:pt x="30" y="159"/>
                    <a:pt x="31" y="158"/>
                  </a:cubicBezTo>
                  <a:cubicBezTo>
                    <a:pt x="34" y="157"/>
                    <a:pt x="35" y="155"/>
                    <a:pt x="36" y="154"/>
                  </a:cubicBezTo>
                  <a:cubicBezTo>
                    <a:pt x="37" y="152"/>
                    <a:pt x="38" y="150"/>
                    <a:pt x="38" y="149"/>
                  </a:cubicBezTo>
                  <a:cubicBezTo>
                    <a:pt x="39" y="148"/>
                    <a:pt x="39" y="147"/>
                    <a:pt x="39" y="147"/>
                  </a:cubicBezTo>
                  <a:cubicBezTo>
                    <a:pt x="39" y="146"/>
                    <a:pt x="39" y="146"/>
                    <a:pt x="39" y="145"/>
                  </a:cubicBezTo>
                  <a:cubicBezTo>
                    <a:pt x="41" y="135"/>
                    <a:pt x="34" y="124"/>
                    <a:pt x="23" y="122"/>
                  </a:cubicBezTo>
                  <a:cubicBezTo>
                    <a:pt x="12" y="120"/>
                    <a:pt x="2" y="127"/>
                    <a:pt x="0" y="138"/>
                  </a:cubicBezTo>
                  <a:cubicBezTo>
                    <a:pt x="19" y="142"/>
                    <a:pt x="19" y="142"/>
                    <a:pt x="19" y="142"/>
                  </a:cubicBezTo>
                  <a:cubicBezTo>
                    <a:pt x="0" y="137"/>
                    <a:pt x="0" y="137"/>
                    <a:pt x="0" y="137"/>
                  </a:cubicBezTo>
                  <a:cubicBezTo>
                    <a:pt x="0" y="138"/>
                    <a:pt x="0" y="138"/>
                    <a:pt x="0" y="138"/>
                  </a:cubicBezTo>
                  <a:cubicBezTo>
                    <a:pt x="19" y="142"/>
                    <a:pt x="19" y="142"/>
                    <a:pt x="19" y="142"/>
                  </a:cubicBezTo>
                  <a:cubicBezTo>
                    <a:pt x="0" y="137"/>
                    <a:pt x="0" y="137"/>
                    <a:pt x="0" y="137"/>
                  </a:cubicBezTo>
                  <a:cubicBezTo>
                    <a:pt x="19" y="142"/>
                    <a:pt x="19" y="142"/>
                    <a:pt x="19" y="142"/>
                  </a:cubicBezTo>
                  <a:cubicBezTo>
                    <a:pt x="1" y="136"/>
                    <a:pt x="1" y="136"/>
                    <a:pt x="1" y="136"/>
                  </a:cubicBezTo>
                  <a:cubicBezTo>
                    <a:pt x="1" y="137"/>
                    <a:pt x="0" y="137"/>
                    <a:pt x="0" y="137"/>
                  </a:cubicBezTo>
                  <a:cubicBezTo>
                    <a:pt x="19" y="142"/>
                    <a:pt x="19" y="142"/>
                    <a:pt x="19" y="142"/>
                  </a:cubicBezTo>
                  <a:cubicBezTo>
                    <a:pt x="1" y="136"/>
                    <a:pt x="1" y="136"/>
                    <a:pt x="1" y="136"/>
                  </a:cubicBezTo>
                  <a:cubicBezTo>
                    <a:pt x="20" y="142"/>
                    <a:pt x="20" y="142"/>
                    <a:pt x="20" y="142"/>
                  </a:cubicBezTo>
                  <a:cubicBezTo>
                    <a:pt x="1" y="135"/>
                    <a:pt x="1" y="135"/>
                    <a:pt x="1" y="135"/>
                  </a:cubicBezTo>
                  <a:cubicBezTo>
                    <a:pt x="1" y="135"/>
                    <a:pt x="1" y="136"/>
                    <a:pt x="1" y="136"/>
                  </a:cubicBezTo>
                  <a:cubicBezTo>
                    <a:pt x="20" y="142"/>
                    <a:pt x="20" y="142"/>
                    <a:pt x="20" y="142"/>
                  </a:cubicBezTo>
                  <a:cubicBezTo>
                    <a:pt x="1" y="135"/>
                    <a:pt x="1" y="135"/>
                    <a:pt x="1" y="135"/>
                  </a:cubicBezTo>
                  <a:cubicBezTo>
                    <a:pt x="20" y="142"/>
                    <a:pt x="20" y="142"/>
                    <a:pt x="20" y="142"/>
                  </a:cubicBezTo>
                  <a:cubicBezTo>
                    <a:pt x="4" y="130"/>
                    <a:pt x="4" y="130"/>
                    <a:pt x="4" y="130"/>
                  </a:cubicBezTo>
                  <a:cubicBezTo>
                    <a:pt x="2" y="132"/>
                    <a:pt x="2" y="133"/>
                    <a:pt x="1" y="135"/>
                  </a:cubicBezTo>
                  <a:cubicBezTo>
                    <a:pt x="20" y="142"/>
                    <a:pt x="20" y="142"/>
                    <a:pt x="20" y="142"/>
                  </a:cubicBezTo>
                  <a:cubicBezTo>
                    <a:pt x="4" y="130"/>
                    <a:pt x="4" y="130"/>
                    <a:pt x="4" y="130"/>
                  </a:cubicBezTo>
                  <a:cubicBezTo>
                    <a:pt x="20" y="142"/>
                    <a:pt x="20" y="142"/>
                    <a:pt x="20" y="142"/>
                  </a:cubicBezTo>
                  <a:cubicBezTo>
                    <a:pt x="9" y="125"/>
                    <a:pt x="9" y="125"/>
                    <a:pt x="9" y="125"/>
                  </a:cubicBezTo>
                  <a:cubicBezTo>
                    <a:pt x="7" y="127"/>
                    <a:pt x="5" y="128"/>
                    <a:pt x="4" y="130"/>
                  </a:cubicBezTo>
                  <a:cubicBezTo>
                    <a:pt x="20" y="142"/>
                    <a:pt x="20" y="142"/>
                    <a:pt x="20" y="142"/>
                  </a:cubicBezTo>
                  <a:cubicBezTo>
                    <a:pt x="9" y="125"/>
                    <a:pt x="9" y="125"/>
                    <a:pt x="9" y="125"/>
                  </a:cubicBezTo>
                  <a:cubicBezTo>
                    <a:pt x="20" y="142"/>
                    <a:pt x="20" y="142"/>
                    <a:pt x="20" y="142"/>
                  </a:cubicBezTo>
                  <a:cubicBezTo>
                    <a:pt x="14" y="123"/>
                    <a:pt x="14" y="123"/>
                    <a:pt x="14" y="123"/>
                  </a:cubicBezTo>
                  <a:cubicBezTo>
                    <a:pt x="12" y="123"/>
                    <a:pt x="11" y="124"/>
                    <a:pt x="9" y="125"/>
                  </a:cubicBezTo>
                  <a:cubicBezTo>
                    <a:pt x="20" y="142"/>
                    <a:pt x="20" y="142"/>
                    <a:pt x="20" y="142"/>
                  </a:cubicBezTo>
                  <a:cubicBezTo>
                    <a:pt x="14" y="123"/>
                    <a:pt x="14" y="123"/>
                    <a:pt x="14" y="123"/>
                  </a:cubicBezTo>
                  <a:cubicBezTo>
                    <a:pt x="20" y="142"/>
                    <a:pt x="20" y="142"/>
                    <a:pt x="20" y="142"/>
                  </a:cubicBezTo>
                  <a:cubicBezTo>
                    <a:pt x="20" y="122"/>
                    <a:pt x="20" y="122"/>
                    <a:pt x="20" y="122"/>
                  </a:cubicBezTo>
                  <a:cubicBezTo>
                    <a:pt x="18" y="122"/>
                    <a:pt x="16" y="122"/>
                    <a:pt x="14" y="123"/>
                  </a:cubicBezTo>
                  <a:cubicBezTo>
                    <a:pt x="20" y="142"/>
                    <a:pt x="20" y="142"/>
                    <a:pt x="20" y="142"/>
                  </a:cubicBezTo>
                  <a:cubicBezTo>
                    <a:pt x="20" y="122"/>
                    <a:pt x="20" y="122"/>
                    <a:pt x="20" y="122"/>
                  </a:cubicBezTo>
                  <a:cubicBezTo>
                    <a:pt x="20" y="142"/>
                    <a:pt x="20" y="142"/>
                    <a:pt x="20" y="142"/>
                  </a:cubicBezTo>
                  <a:cubicBezTo>
                    <a:pt x="29" y="124"/>
                    <a:pt x="29" y="124"/>
                    <a:pt x="29" y="124"/>
                  </a:cubicBezTo>
                  <a:cubicBezTo>
                    <a:pt x="27" y="123"/>
                    <a:pt x="23" y="122"/>
                    <a:pt x="20" y="122"/>
                  </a:cubicBezTo>
                  <a:cubicBezTo>
                    <a:pt x="20" y="142"/>
                    <a:pt x="20" y="142"/>
                    <a:pt x="20" y="142"/>
                  </a:cubicBezTo>
                  <a:cubicBezTo>
                    <a:pt x="29" y="124"/>
                    <a:pt x="29" y="124"/>
                    <a:pt x="29" y="124"/>
                  </a:cubicBezTo>
                  <a:cubicBezTo>
                    <a:pt x="20" y="142"/>
                    <a:pt x="20" y="142"/>
                    <a:pt x="20" y="142"/>
                  </a:cubicBezTo>
                  <a:cubicBezTo>
                    <a:pt x="34" y="128"/>
                    <a:pt x="34" y="128"/>
                    <a:pt x="34" y="128"/>
                  </a:cubicBezTo>
                  <a:cubicBezTo>
                    <a:pt x="33" y="127"/>
                    <a:pt x="32" y="126"/>
                    <a:pt x="29" y="124"/>
                  </a:cubicBezTo>
                  <a:cubicBezTo>
                    <a:pt x="20" y="142"/>
                    <a:pt x="20" y="142"/>
                    <a:pt x="20" y="142"/>
                  </a:cubicBezTo>
                  <a:cubicBezTo>
                    <a:pt x="34" y="128"/>
                    <a:pt x="34" y="128"/>
                    <a:pt x="34" y="128"/>
                  </a:cubicBezTo>
                  <a:cubicBezTo>
                    <a:pt x="20" y="142"/>
                    <a:pt x="20" y="142"/>
                    <a:pt x="20" y="142"/>
                  </a:cubicBezTo>
                  <a:cubicBezTo>
                    <a:pt x="38" y="134"/>
                    <a:pt x="38" y="134"/>
                    <a:pt x="38" y="134"/>
                  </a:cubicBezTo>
                  <a:cubicBezTo>
                    <a:pt x="37" y="132"/>
                    <a:pt x="36" y="131"/>
                    <a:pt x="34" y="128"/>
                  </a:cubicBezTo>
                  <a:cubicBezTo>
                    <a:pt x="20" y="142"/>
                    <a:pt x="20" y="142"/>
                    <a:pt x="20" y="142"/>
                  </a:cubicBezTo>
                  <a:cubicBezTo>
                    <a:pt x="38" y="134"/>
                    <a:pt x="38" y="134"/>
                    <a:pt x="38" y="134"/>
                  </a:cubicBezTo>
                  <a:cubicBezTo>
                    <a:pt x="20" y="142"/>
                    <a:pt x="20" y="142"/>
                    <a:pt x="20" y="142"/>
                  </a:cubicBezTo>
                  <a:cubicBezTo>
                    <a:pt x="39" y="136"/>
                    <a:pt x="39" y="136"/>
                    <a:pt x="39" y="136"/>
                  </a:cubicBezTo>
                  <a:cubicBezTo>
                    <a:pt x="39" y="135"/>
                    <a:pt x="38" y="135"/>
                    <a:pt x="38" y="134"/>
                  </a:cubicBezTo>
                  <a:cubicBezTo>
                    <a:pt x="20" y="142"/>
                    <a:pt x="20" y="142"/>
                    <a:pt x="20" y="142"/>
                  </a:cubicBezTo>
                  <a:cubicBezTo>
                    <a:pt x="39" y="136"/>
                    <a:pt x="39" y="136"/>
                    <a:pt x="39" y="136"/>
                  </a:cubicBezTo>
                  <a:cubicBezTo>
                    <a:pt x="20" y="142"/>
                    <a:pt x="20" y="142"/>
                    <a:pt x="20" y="142"/>
                  </a:cubicBezTo>
                  <a:cubicBezTo>
                    <a:pt x="39" y="138"/>
                    <a:pt x="39" y="138"/>
                    <a:pt x="39" y="138"/>
                  </a:cubicBezTo>
                  <a:cubicBezTo>
                    <a:pt x="39" y="138"/>
                    <a:pt x="39" y="137"/>
                    <a:pt x="39" y="136"/>
                  </a:cubicBezTo>
                  <a:cubicBezTo>
                    <a:pt x="20" y="142"/>
                    <a:pt x="20" y="142"/>
                    <a:pt x="20" y="142"/>
                  </a:cubicBezTo>
                  <a:cubicBezTo>
                    <a:pt x="39" y="138"/>
                    <a:pt x="39" y="138"/>
                    <a:pt x="39" y="138"/>
                  </a:cubicBezTo>
                  <a:cubicBezTo>
                    <a:pt x="22" y="142"/>
                    <a:pt x="22" y="142"/>
                    <a:pt x="22" y="142"/>
                  </a:cubicBezTo>
                  <a:cubicBezTo>
                    <a:pt x="40" y="140"/>
                    <a:pt x="40" y="140"/>
                    <a:pt x="40" y="140"/>
                  </a:cubicBezTo>
                  <a:cubicBezTo>
                    <a:pt x="39" y="140"/>
                    <a:pt x="39" y="139"/>
                    <a:pt x="39" y="138"/>
                  </a:cubicBezTo>
                  <a:cubicBezTo>
                    <a:pt x="22" y="142"/>
                    <a:pt x="22" y="142"/>
                    <a:pt x="22" y="142"/>
                  </a:cubicBezTo>
                  <a:cubicBezTo>
                    <a:pt x="40" y="140"/>
                    <a:pt x="40" y="140"/>
                    <a:pt x="40" y="140"/>
                  </a:cubicBezTo>
                  <a:cubicBezTo>
                    <a:pt x="28" y="141"/>
                    <a:pt x="28" y="141"/>
                    <a:pt x="28" y="141"/>
                  </a:cubicBezTo>
                  <a:cubicBezTo>
                    <a:pt x="40" y="140"/>
                    <a:pt x="40" y="140"/>
                    <a:pt x="40" y="140"/>
                  </a:cubicBezTo>
                  <a:cubicBezTo>
                    <a:pt x="40" y="140"/>
                    <a:pt x="40" y="140"/>
                    <a:pt x="40" y="140"/>
                  </a:cubicBezTo>
                  <a:cubicBezTo>
                    <a:pt x="28" y="141"/>
                    <a:pt x="28" y="141"/>
                    <a:pt x="28" y="141"/>
                  </a:cubicBezTo>
                  <a:cubicBezTo>
                    <a:pt x="40" y="140"/>
                    <a:pt x="40" y="140"/>
                    <a:pt x="40" y="140"/>
                  </a:cubicBezTo>
                  <a:cubicBezTo>
                    <a:pt x="36" y="140"/>
                    <a:pt x="36" y="140"/>
                    <a:pt x="36" y="140"/>
                  </a:cubicBezTo>
                  <a:cubicBezTo>
                    <a:pt x="40" y="140"/>
                    <a:pt x="40" y="140"/>
                    <a:pt x="40" y="140"/>
                  </a:cubicBezTo>
                  <a:cubicBezTo>
                    <a:pt x="40" y="140"/>
                    <a:pt x="40" y="140"/>
                    <a:pt x="40" y="140"/>
                  </a:cubicBezTo>
                  <a:cubicBezTo>
                    <a:pt x="36" y="140"/>
                    <a:pt x="36" y="140"/>
                    <a:pt x="36" y="140"/>
                  </a:cubicBezTo>
                  <a:cubicBezTo>
                    <a:pt x="40" y="140"/>
                    <a:pt x="40" y="140"/>
                    <a:pt x="40" y="140"/>
                  </a:cubicBezTo>
                  <a:cubicBezTo>
                    <a:pt x="40" y="140"/>
                    <a:pt x="40" y="140"/>
                    <a:pt x="40" y="139"/>
                  </a:cubicBezTo>
                  <a:cubicBezTo>
                    <a:pt x="39" y="137"/>
                    <a:pt x="39" y="134"/>
                    <a:pt x="39" y="129"/>
                  </a:cubicBezTo>
                  <a:cubicBezTo>
                    <a:pt x="39" y="113"/>
                    <a:pt x="40" y="86"/>
                    <a:pt x="40" y="63"/>
                  </a:cubicBezTo>
                  <a:cubicBezTo>
                    <a:pt x="40" y="51"/>
                    <a:pt x="40" y="41"/>
                    <a:pt x="40" y="33"/>
                  </a:cubicBezTo>
                  <a:cubicBezTo>
                    <a:pt x="40" y="25"/>
                    <a:pt x="40" y="20"/>
                    <a:pt x="40" y="20"/>
                  </a:cubicBezTo>
                  <a:cubicBezTo>
                    <a:pt x="40" y="9"/>
                    <a:pt x="32" y="0"/>
                    <a:pt x="21" y="0"/>
                  </a:cubicBezTo>
                  <a:cubicBezTo>
                    <a:pt x="10" y="0"/>
                    <a:pt x="1" y="9"/>
                    <a:pt x="1"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68"/>
            <p:cNvSpPr/>
            <p:nvPr/>
          </p:nvSpPr>
          <p:spPr bwMode="auto">
            <a:xfrm>
              <a:off x="6400800" y="6945313"/>
              <a:ext cx="66675" cy="63500"/>
            </a:xfrm>
            <a:custGeom>
              <a:avLst/>
              <a:gdLst>
                <a:gd name="T0" fmla="*/ 23 w 72"/>
                <a:gd name="T1" fmla="*/ 50 h 70"/>
                <a:gd name="T2" fmla="*/ 38 w 72"/>
                <a:gd name="T3" fmla="*/ 64 h 70"/>
                <a:gd name="T4" fmla="*/ 42 w 72"/>
                <a:gd name="T5" fmla="*/ 67 h 70"/>
                <a:gd name="T6" fmla="*/ 47 w 72"/>
                <a:gd name="T7" fmla="*/ 69 h 70"/>
                <a:gd name="T8" fmla="*/ 59 w 72"/>
                <a:gd name="T9" fmla="*/ 69 h 70"/>
                <a:gd name="T10" fmla="*/ 71 w 72"/>
                <a:gd name="T11" fmla="*/ 57 h 70"/>
                <a:gd name="T12" fmla="*/ 72 w 72"/>
                <a:gd name="T13" fmla="*/ 45 h 70"/>
                <a:gd name="T14" fmla="*/ 45 w 72"/>
                <a:gd name="T15" fmla="*/ 31 h 70"/>
                <a:gd name="T16" fmla="*/ 52 w 72"/>
                <a:gd name="T17" fmla="*/ 50 h 70"/>
                <a:gd name="T18" fmla="*/ 33 w 72"/>
                <a:gd name="T19" fmla="*/ 57 h 70"/>
                <a:gd name="T20" fmla="*/ 33 w 72"/>
                <a:gd name="T21" fmla="*/ 54 h 70"/>
                <a:gd name="T22" fmla="*/ 32 w 72"/>
                <a:gd name="T23" fmla="*/ 50 h 70"/>
                <a:gd name="T24" fmla="*/ 52 w 72"/>
                <a:gd name="T25" fmla="*/ 50 h 70"/>
                <a:gd name="T26" fmla="*/ 52 w 72"/>
                <a:gd name="T27" fmla="*/ 50 h 70"/>
                <a:gd name="T28" fmla="*/ 32 w 72"/>
                <a:gd name="T29" fmla="*/ 50 h 70"/>
                <a:gd name="T30" fmla="*/ 33 w 72"/>
                <a:gd name="T31" fmla="*/ 43 h 70"/>
                <a:gd name="T32" fmla="*/ 36 w 72"/>
                <a:gd name="T33" fmla="*/ 38 h 70"/>
                <a:gd name="T34" fmla="*/ 52 w 72"/>
                <a:gd name="T35" fmla="*/ 50 h 70"/>
                <a:gd name="T36" fmla="*/ 52 w 72"/>
                <a:gd name="T37" fmla="*/ 50 h 70"/>
                <a:gd name="T38" fmla="*/ 36 w 72"/>
                <a:gd name="T39" fmla="*/ 38 h 70"/>
                <a:gd name="T40" fmla="*/ 45 w 72"/>
                <a:gd name="T41" fmla="*/ 31 h 70"/>
                <a:gd name="T42" fmla="*/ 52 w 72"/>
                <a:gd name="T43" fmla="*/ 30 h 70"/>
                <a:gd name="T44" fmla="*/ 52 w 72"/>
                <a:gd name="T45" fmla="*/ 50 h 70"/>
                <a:gd name="T46" fmla="*/ 52 w 72"/>
                <a:gd name="T47" fmla="*/ 50 h 70"/>
                <a:gd name="T48" fmla="*/ 52 w 72"/>
                <a:gd name="T49" fmla="*/ 30 h 70"/>
                <a:gd name="T50" fmla="*/ 58 w 72"/>
                <a:gd name="T51" fmla="*/ 31 h 70"/>
                <a:gd name="T52" fmla="*/ 62 w 72"/>
                <a:gd name="T53" fmla="*/ 32 h 70"/>
                <a:gd name="T54" fmla="*/ 52 w 72"/>
                <a:gd name="T55" fmla="*/ 49 h 70"/>
                <a:gd name="T56" fmla="*/ 53 w 72"/>
                <a:gd name="T57" fmla="*/ 47 h 70"/>
                <a:gd name="T58" fmla="*/ 62 w 72"/>
                <a:gd name="T59" fmla="*/ 32 h 70"/>
                <a:gd name="T60" fmla="*/ 63 w 72"/>
                <a:gd name="T61" fmla="*/ 33 h 70"/>
                <a:gd name="T62" fmla="*/ 64 w 72"/>
                <a:gd name="T63" fmla="*/ 34 h 70"/>
                <a:gd name="T64" fmla="*/ 59 w 72"/>
                <a:gd name="T65" fmla="*/ 40 h 70"/>
                <a:gd name="T66" fmla="*/ 62 w 72"/>
                <a:gd name="T67" fmla="*/ 32 h 70"/>
                <a:gd name="T68" fmla="*/ 42 w 72"/>
                <a:gd name="T69" fmla="*/ 13 h 70"/>
                <a:gd name="T70" fmla="*/ 36 w 72"/>
                <a:gd name="T71" fmla="*/ 7 h 70"/>
                <a:gd name="T72" fmla="*/ 8 w 72"/>
                <a:gd name="T73"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0">
                  <a:moveTo>
                    <a:pt x="8" y="36"/>
                  </a:moveTo>
                  <a:cubicBezTo>
                    <a:pt x="8" y="36"/>
                    <a:pt x="15" y="43"/>
                    <a:pt x="23" y="50"/>
                  </a:cubicBezTo>
                  <a:cubicBezTo>
                    <a:pt x="27" y="54"/>
                    <a:pt x="31" y="57"/>
                    <a:pt x="34" y="60"/>
                  </a:cubicBezTo>
                  <a:cubicBezTo>
                    <a:pt x="35" y="62"/>
                    <a:pt x="36" y="63"/>
                    <a:pt x="38" y="64"/>
                  </a:cubicBezTo>
                  <a:cubicBezTo>
                    <a:pt x="38" y="64"/>
                    <a:pt x="39" y="65"/>
                    <a:pt x="40" y="65"/>
                  </a:cubicBezTo>
                  <a:cubicBezTo>
                    <a:pt x="40" y="66"/>
                    <a:pt x="41" y="66"/>
                    <a:pt x="42" y="67"/>
                  </a:cubicBezTo>
                  <a:cubicBezTo>
                    <a:pt x="42" y="67"/>
                    <a:pt x="43" y="67"/>
                    <a:pt x="44" y="68"/>
                  </a:cubicBezTo>
                  <a:cubicBezTo>
                    <a:pt x="45" y="68"/>
                    <a:pt x="45" y="68"/>
                    <a:pt x="47" y="69"/>
                  </a:cubicBezTo>
                  <a:cubicBezTo>
                    <a:pt x="48" y="69"/>
                    <a:pt x="49" y="70"/>
                    <a:pt x="52" y="70"/>
                  </a:cubicBezTo>
                  <a:cubicBezTo>
                    <a:pt x="54" y="70"/>
                    <a:pt x="56" y="69"/>
                    <a:pt x="59" y="69"/>
                  </a:cubicBezTo>
                  <a:cubicBezTo>
                    <a:pt x="61" y="68"/>
                    <a:pt x="63" y="67"/>
                    <a:pt x="65" y="65"/>
                  </a:cubicBezTo>
                  <a:cubicBezTo>
                    <a:pt x="67" y="63"/>
                    <a:pt x="70" y="60"/>
                    <a:pt x="71" y="57"/>
                  </a:cubicBezTo>
                  <a:cubicBezTo>
                    <a:pt x="72" y="54"/>
                    <a:pt x="72" y="52"/>
                    <a:pt x="72" y="50"/>
                  </a:cubicBezTo>
                  <a:cubicBezTo>
                    <a:pt x="72" y="47"/>
                    <a:pt x="72" y="46"/>
                    <a:pt x="72" y="45"/>
                  </a:cubicBezTo>
                  <a:cubicBezTo>
                    <a:pt x="71" y="44"/>
                    <a:pt x="71" y="43"/>
                    <a:pt x="71" y="43"/>
                  </a:cubicBezTo>
                  <a:cubicBezTo>
                    <a:pt x="67" y="32"/>
                    <a:pt x="56" y="27"/>
                    <a:pt x="45" y="31"/>
                  </a:cubicBezTo>
                  <a:cubicBezTo>
                    <a:pt x="35" y="35"/>
                    <a:pt x="30" y="46"/>
                    <a:pt x="33" y="57"/>
                  </a:cubicBezTo>
                  <a:cubicBezTo>
                    <a:pt x="52" y="50"/>
                    <a:pt x="52" y="50"/>
                    <a:pt x="52" y="50"/>
                  </a:cubicBezTo>
                  <a:cubicBezTo>
                    <a:pt x="33" y="54"/>
                    <a:pt x="33" y="54"/>
                    <a:pt x="33" y="54"/>
                  </a:cubicBezTo>
                  <a:cubicBezTo>
                    <a:pt x="33" y="55"/>
                    <a:pt x="33" y="56"/>
                    <a:pt x="33" y="57"/>
                  </a:cubicBezTo>
                  <a:cubicBezTo>
                    <a:pt x="52" y="50"/>
                    <a:pt x="52" y="50"/>
                    <a:pt x="52" y="50"/>
                  </a:cubicBezTo>
                  <a:cubicBezTo>
                    <a:pt x="33" y="54"/>
                    <a:pt x="33" y="54"/>
                    <a:pt x="33" y="54"/>
                  </a:cubicBezTo>
                  <a:cubicBezTo>
                    <a:pt x="52" y="50"/>
                    <a:pt x="52" y="50"/>
                    <a:pt x="52" y="50"/>
                  </a:cubicBezTo>
                  <a:cubicBezTo>
                    <a:pt x="32" y="50"/>
                    <a:pt x="32" y="50"/>
                    <a:pt x="32" y="50"/>
                  </a:cubicBezTo>
                  <a:cubicBezTo>
                    <a:pt x="32" y="52"/>
                    <a:pt x="33" y="53"/>
                    <a:pt x="33" y="54"/>
                  </a:cubicBezTo>
                  <a:cubicBezTo>
                    <a:pt x="52" y="50"/>
                    <a:pt x="52" y="50"/>
                    <a:pt x="52" y="50"/>
                  </a:cubicBezTo>
                  <a:cubicBezTo>
                    <a:pt x="32" y="50"/>
                    <a:pt x="32" y="50"/>
                    <a:pt x="32" y="50"/>
                  </a:cubicBezTo>
                  <a:cubicBezTo>
                    <a:pt x="52" y="50"/>
                    <a:pt x="52" y="50"/>
                    <a:pt x="52" y="50"/>
                  </a:cubicBezTo>
                  <a:cubicBezTo>
                    <a:pt x="33" y="43"/>
                    <a:pt x="33" y="43"/>
                    <a:pt x="33" y="43"/>
                  </a:cubicBezTo>
                  <a:cubicBezTo>
                    <a:pt x="32" y="46"/>
                    <a:pt x="32" y="48"/>
                    <a:pt x="32" y="50"/>
                  </a:cubicBezTo>
                  <a:cubicBezTo>
                    <a:pt x="52" y="50"/>
                    <a:pt x="52" y="50"/>
                    <a:pt x="52" y="50"/>
                  </a:cubicBezTo>
                  <a:cubicBezTo>
                    <a:pt x="33" y="43"/>
                    <a:pt x="33" y="43"/>
                    <a:pt x="33" y="43"/>
                  </a:cubicBezTo>
                  <a:cubicBezTo>
                    <a:pt x="52" y="50"/>
                    <a:pt x="52" y="50"/>
                    <a:pt x="52" y="50"/>
                  </a:cubicBezTo>
                  <a:cubicBezTo>
                    <a:pt x="36" y="38"/>
                    <a:pt x="36" y="38"/>
                    <a:pt x="36" y="38"/>
                  </a:cubicBezTo>
                  <a:cubicBezTo>
                    <a:pt x="35" y="39"/>
                    <a:pt x="34" y="42"/>
                    <a:pt x="33" y="43"/>
                  </a:cubicBezTo>
                  <a:cubicBezTo>
                    <a:pt x="52" y="50"/>
                    <a:pt x="52" y="50"/>
                    <a:pt x="52" y="50"/>
                  </a:cubicBezTo>
                  <a:cubicBezTo>
                    <a:pt x="36" y="38"/>
                    <a:pt x="36" y="38"/>
                    <a:pt x="36" y="38"/>
                  </a:cubicBezTo>
                  <a:cubicBezTo>
                    <a:pt x="52" y="50"/>
                    <a:pt x="52" y="50"/>
                    <a:pt x="52" y="50"/>
                  </a:cubicBezTo>
                  <a:cubicBezTo>
                    <a:pt x="45" y="31"/>
                    <a:pt x="45" y="31"/>
                    <a:pt x="45" y="31"/>
                  </a:cubicBezTo>
                  <a:cubicBezTo>
                    <a:pt x="42" y="32"/>
                    <a:pt x="39" y="35"/>
                    <a:pt x="36" y="38"/>
                  </a:cubicBezTo>
                  <a:cubicBezTo>
                    <a:pt x="52" y="50"/>
                    <a:pt x="52" y="50"/>
                    <a:pt x="52" y="50"/>
                  </a:cubicBezTo>
                  <a:cubicBezTo>
                    <a:pt x="45" y="31"/>
                    <a:pt x="45" y="31"/>
                    <a:pt x="45" y="31"/>
                  </a:cubicBezTo>
                  <a:cubicBezTo>
                    <a:pt x="52" y="50"/>
                    <a:pt x="52" y="50"/>
                    <a:pt x="52" y="50"/>
                  </a:cubicBezTo>
                  <a:cubicBezTo>
                    <a:pt x="52" y="30"/>
                    <a:pt x="52" y="30"/>
                    <a:pt x="52" y="30"/>
                  </a:cubicBezTo>
                  <a:cubicBezTo>
                    <a:pt x="50" y="30"/>
                    <a:pt x="48" y="30"/>
                    <a:pt x="45" y="31"/>
                  </a:cubicBezTo>
                  <a:cubicBezTo>
                    <a:pt x="52" y="50"/>
                    <a:pt x="52" y="50"/>
                    <a:pt x="52" y="50"/>
                  </a:cubicBezTo>
                  <a:cubicBezTo>
                    <a:pt x="52" y="30"/>
                    <a:pt x="52" y="30"/>
                    <a:pt x="52" y="30"/>
                  </a:cubicBezTo>
                  <a:cubicBezTo>
                    <a:pt x="52" y="50"/>
                    <a:pt x="52" y="50"/>
                    <a:pt x="52" y="50"/>
                  </a:cubicBezTo>
                  <a:cubicBezTo>
                    <a:pt x="58" y="31"/>
                    <a:pt x="58" y="31"/>
                    <a:pt x="58" y="31"/>
                  </a:cubicBezTo>
                  <a:cubicBezTo>
                    <a:pt x="57" y="30"/>
                    <a:pt x="55" y="30"/>
                    <a:pt x="52" y="30"/>
                  </a:cubicBezTo>
                  <a:cubicBezTo>
                    <a:pt x="52" y="50"/>
                    <a:pt x="52" y="50"/>
                    <a:pt x="52" y="50"/>
                  </a:cubicBezTo>
                  <a:cubicBezTo>
                    <a:pt x="58" y="31"/>
                    <a:pt x="58" y="31"/>
                    <a:pt x="58" y="31"/>
                  </a:cubicBezTo>
                  <a:cubicBezTo>
                    <a:pt x="52" y="49"/>
                    <a:pt x="52" y="49"/>
                    <a:pt x="52" y="49"/>
                  </a:cubicBezTo>
                  <a:cubicBezTo>
                    <a:pt x="62" y="32"/>
                    <a:pt x="62" y="32"/>
                    <a:pt x="62" y="32"/>
                  </a:cubicBezTo>
                  <a:cubicBezTo>
                    <a:pt x="61" y="32"/>
                    <a:pt x="60" y="31"/>
                    <a:pt x="58" y="31"/>
                  </a:cubicBezTo>
                  <a:cubicBezTo>
                    <a:pt x="52" y="49"/>
                    <a:pt x="52" y="49"/>
                    <a:pt x="52" y="49"/>
                  </a:cubicBezTo>
                  <a:cubicBezTo>
                    <a:pt x="62" y="32"/>
                    <a:pt x="62" y="32"/>
                    <a:pt x="62" y="32"/>
                  </a:cubicBezTo>
                  <a:cubicBezTo>
                    <a:pt x="53" y="47"/>
                    <a:pt x="53" y="47"/>
                    <a:pt x="53" y="47"/>
                  </a:cubicBezTo>
                  <a:cubicBezTo>
                    <a:pt x="63" y="33"/>
                    <a:pt x="63" y="33"/>
                    <a:pt x="63" y="33"/>
                  </a:cubicBezTo>
                  <a:cubicBezTo>
                    <a:pt x="63" y="33"/>
                    <a:pt x="63" y="33"/>
                    <a:pt x="62" y="32"/>
                  </a:cubicBezTo>
                  <a:cubicBezTo>
                    <a:pt x="53" y="47"/>
                    <a:pt x="53" y="47"/>
                    <a:pt x="53" y="47"/>
                  </a:cubicBezTo>
                  <a:cubicBezTo>
                    <a:pt x="63" y="33"/>
                    <a:pt x="63" y="33"/>
                    <a:pt x="63" y="33"/>
                  </a:cubicBezTo>
                  <a:cubicBezTo>
                    <a:pt x="59" y="40"/>
                    <a:pt x="59" y="40"/>
                    <a:pt x="59" y="40"/>
                  </a:cubicBezTo>
                  <a:cubicBezTo>
                    <a:pt x="64" y="34"/>
                    <a:pt x="64" y="34"/>
                    <a:pt x="64" y="34"/>
                  </a:cubicBezTo>
                  <a:cubicBezTo>
                    <a:pt x="63" y="33"/>
                    <a:pt x="63" y="33"/>
                    <a:pt x="63" y="33"/>
                  </a:cubicBezTo>
                  <a:cubicBezTo>
                    <a:pt x="59" y="40"/>
                    <a:pt x="59" y="40"/>
                    <a:pt x="59" y="40"/>
                  </a:cubicBezTo>
                  <a:cubicBezTo>
                    <a:pt x="64" y="34"/>
                    <a:pt x="64" y="34"/>
                    <a:pt x="64" y="34"/>
                  </a:cubicBezTo>
                  <a:cubicBezTo>
                    <a:pt x="64" y="34"/>
                    <a:pt x="63" y="33"/>
                    <a:pt x="62" y="32"/>
                  </a:cubicBezTo>
                  <a:cubicBezTo>
                    <a:pt x="60" y="30"/>
                    <a:pt x="58" y="28"/>
                    <a:pt x="55" y="25"/>
                  </a:cubicBezTo>
                  <a:cubicBezTo>
                    <a:pt x="50" y="21"/>
                    <a:pt x="46" y="17"/>
                    <a:pt x="42" y="13"/>
                  </a:cubicBezTo>
                  <a:cubicBezTo>
                    <a:pt x="40" y="12"/>
                    <a:pt x="39" y="10"/>
                    <a:pt x="37" y="9"/>
                  </a:cubicBezTo>
                  <a:cubicBezTo>
                    <a:pt x="36" y="8"/>
                    <a:pt x="36" y="7"/>
                    <a:pt x="36" y="7"/>
                  </a:cubicBezTo>
                  <a:cubicBezTo>
                    <a:pt x="28" y="0"/>
                    <a:pt x="15" y="0"/>
                    <a:pt x="7" y="8"/>
                  </a:cubicBezTo>
                  <a:cubicBezTo>
                    <a:pt x="0" y="16"/>
                    <a:pt x="0" y="29"/>
                    <a:pt x="8"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72" name="Oval 69"/>
          <p:cNvSpPr>
            <a:spLocks noChangeArrowheads="1"/>
          </p:cNvSpPr>
          <p:nvPr/>
        </p:nvSpPr>
        <p:spPr bwMode="auto">
          <a:xfrm>
            <a:off x="5214938" y="1289052"/>
            <a:ext cx="1479550" cy="1479551"/>
          </a:xfrm>
          <a:prstGeom prst="ellipse">
            <a:avLst/>
          </a:prstGeom>
          <a:solidFill>
            <a:srgbClr val="E1B11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70"/>
          <p:cNvSpPr>
            <a:spLocks noEditPoints="1"/>
          </p:cNvSpPr>
          <p:nvPr/>
        </p:nvSpPr>
        <p:spPr bwMode="auto">
          <a:xfrm>
            <a:off x="5186363" y="1260475"/>
            <a:ext cx="1536700" cy="1536700"/>
          </a:xfrm>
          <a:custGeom>
            <a:avLst/>
            <a:gdLst>
              <a:gd name="T0" fmla="*/ 832 w 1664"/>
              <a:gd name="T1" fmla="*/ 1632 h 1664"/>
              <a:gd name="T2" fmla="*/ 32 w 1664"/>
              <a:gd name="T3" fmla="*/ 832 h 1664"/>
              <a:gd name="T4" fmla="*/ 832 w 1664"/>
              <a:gd name="T5" fmla="*/ 32 h 1664"/>
              <a:gd name="T6" fmla="*/ 1632 w 1664"/>
              <a:gd name="T7" fmla="*/ 832 h 1664"/>
              <a:gd name="T8" fmla="*/ 832 w 1664"/>
              <a:gd name="T9" fmla="*/ 1632 h 1664"/>
              <a:gd name="T10" fmla="*/ 832 w 1664"/>
              <a:gd name="T11" fmla="*/ 0 h 1664"/>
              <a:gd name="T12" fmla="*/ 0 w 1664"/>
              <a:gd name="T13" fmla="*/ 832 h 1664"/>
              <a:gd name="T14" fmla="*/ 832 w 1664"/>
              <a:gd name="T15" fmla="*/ 1664 h 1664"/>
              <a:gd name="T16" fmla="*/ 1664 w 1664"/>
              <a:gd name="T17" fmla="*/ 832 h 1664"/>
              <a:gd name="T18" fmla="*/ 832 w 1664"/>
              <a:gd name="T19" fmla="*/ 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4" h="1664">
                <a:moveTo>
                  <a:pt x="832" y="1632"/>
                </a:moveTo>
                <a:cubicBezTo>
                  <a:pt x="390" y="1632"/>
                  <a:pt x="32" y="1274"/>
                  <a:pt x="32" y="832"/>
                </a:cubicBezTo>
                <a:cubicBezTo>
                  <a:pt x="32" y="390"/>
                  <a:pt x="390" y="32"/>
                  <a:pt x="832" y="32"/>
                </a:cubicBezTo>
                <a:cubicBezTo>
                  <a:pt x="1273" y="32"/>
                  <a:pt x="1632" y="390"/>
                  <a:pt x="1632" y="832"/>
                </a:cubicBezTo>
                <a:cubicBezTo>
                  <a:pt x="1632" y="1274"/>
                  <a:pt x="1273" y="1632"/>
                  <a:pt x="832" y="1632"/>
                </a:cubicBezTo>
                <a:moveTo>
                  <a:pt x="832" y="0"/>
                </a:moveTo>
                <a:cubicBezTo>
                  <a:pt x="373" y="0"/>
                  <a:pt x="0" y="374"/>
                  <a:pt x="0" y="832"/>
                </a:cubicBezTo>
                <a:cubicBezTo>
                  <a:pt x="0" y="1291"/>
                  <a:pt x="373" y="1664"/>
                  <a:pt x="832" y="1664"/>
                </a:cubicBezTo>
                <a:cubicBezTo>
                  <a:pt x="1290" y="1664"/>
                  <a:pt x="1664" y="1291"/>
                  <a:pt x="1664" y="832"/>
                </a:cubicBezTo>
                <a:cubicBezTo>
                  <a:pt x="1664" y="374"/>
                  <a:pt x="1290" y="0"/>
                  <a:pt x="832" y="0"/>
                </a:cubicBezTo>
              </a:path>
            </a:pathLst>
          </a:custGeom>
          <a:solidFill>
            <a:srgbClr val="DDEFEE"/>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71"/>
          <p:cNvSpPr>
            <a:spLocks noEditPoints="1"/>
          </p:cNvSpPr>
          <p:nvPr/>
        </p:nvSpPr>
        <p:spPr bwMode="auto">
          <a:xfrm>
            <a:off x="5214938" y="1289052"/>
            <a:ext cx="1479550" cy="1479551"/>
          </a:xfrm>
          <a:custGeom>
            <a:avLst/>
            <a:gdLst>
              <a:gd name="T0" fmla="*/ 800 w 1600"/>
              <a:gd name="T1" fmla="*/ 1568 h 1600"/>
              <a:gd name="T2" fmla="*/ 32 w 1600"/>
              <a:gd name="T3" fmla="*/ 800 h 1600"/>
              <a:gd name="T4" fmla="*/ 800 w 1600"/>
              <a:gd name="T5" fmla="*/ 32 h 1600"/>
              <a:gd name="T6" fmla="*/ 1568 w 1600"/>
              <a:gd name="T7" fmla="*/ 800 h 1600"/>
              <a:gd name="T8" fmla="*/ 800 w 1600"/>
              <a:gd name="T9" fmla="*/ 1568 h 1600"/>
              <a:gd name="T10" fmla="*/ 800 w 1600"/>
              <a:gd name="T11" fmla="*/ 0 h 1600"/>
              <a:gd name="T12" fmla="*/ 0 w 1600"/>
              <a:gd name="T13" fmla="*/ 800 h 1600"/>
              <a:gd name="T14" fmla="*/ 800 w 1600"/>
              <a:gd name="T15" fmla="*/ 1600 h 1600"/>
              <a:gd name="T16" fmla="*/ 1600 w 1600"/>
              <a:gd name="T17" fmla="*/ 800 h 1600"/>
              <a:gd name="T18" fmla="*/ 800 w 1600"/>
              <a:gd name="T1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0" h="1600">
                <a:moveTo>
                  <a:pt x="800" y="1568"/>
                </a:moveTo>
                <a:cubicBezTo>
                  <a:pt x="376" y="1568"/>
                  <a:pt x="32" y="1224"/>
                  <a:pt x="32" y="800"/>
                </a:cubicBezTo>
                <a:cubicBezTo>
                  <a:pt x="32" y="377"/>
                  <a:pt x="376" y="32"/>
                  <a:pt x="800" y="32"/>
                </a:cubicBezTo>
                <a:cubicBezTo>
                  <a:pt x="1223" y="32"/>
                  <a:pt x="1568" y="377"/>
                  <a:pt x="1568" y="800"/>
                </a:cubicBezTo>
                <a:cubicBezTo>
                  <a:pt x="1568" y="1224"/>
                  <a:pt x="1223" y="1568"/>
                  <a:pt x="800" y="1568"/>
                </a:cubicBezTo>
                <a:moveTo>
                  <a:pt x="800" y="0"/>
                </a:moveTo>
                <a:cubicBezTo>
                  <a:pt x="358" y="0"/>
                  <a:pt x="0" y="358"/>
                  <a:pt x="0" y="800"/>
                </a:cubicBezTo>
                <a:cubicBezTo>
                  <a:pt x="0" y="1242"/>
                  <a:pt x="358" y="1600"/>
                  <a:pt x="800" y="1600"/>
                </a:cubicBezTo>
                <a:cubicBezTo>
                  <a:pt x="1241" y="1600"/>
                  <a:pt x="1600" y="1242"/>
                  <a:pt x="1600" y="800"/>
                </a:cubicBezTo>
                <a:cubicBezTo>
                  <a:pt x="1600" y="358"/>
                  <a:pt x="1241" y="0"/>
                  <a:pt x="800" y="0"/>
                </a:cubicBezTo>
              </a:path>
            </a:pathLst>
          </a:custGeom>
          <a:solidFill>
            <a:srgbClr val="EFDBA4"/>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72"/>
          <p:cNvSpPr>
            <a:spLocks noEditPoints="1"/>
          </p:cNvSpPr>
          <p:nvPr/>
        </p:nvSpPr>
        <p:spPr bwMode="auto">
          <a:xfrm>
            <a:off x="5108575" y="1182691"/>
            <a:ext cx="1690688" cy="1692275"/>
          </a:xfrm>
          <a:custGeom>
            <a:avLst/>
            <a:gdLst>
              <a:gd name="T0" fmla="*/ 916 w 1831"/>
              <a:gd name="T1" fmla="*/ 1760 h 1830"/>
              <a:gd name="T2" fmla="*/ 71 w 1831"/>
              <a:gd name="T3" fmla="*/ 915 h 1830"/>
              <a:gd name="T4" fmla="*/ 916 w 1831"/>
              <a:gd name="T5" fmla="*/ 70 h 1830"/>
              <a:gd name="T6" fmla="*/ 1760 w 1831"/>
              <a:gd name="T7" fmla="*/ 915 h 1830"/>
              <a:gd name="T8" fmla="*/ 916 w 1831"/>
              <a:gd name="T9" fmla="*/ 1760 h 1830"/>
              <a:gd name="T10" fmla="*/ 916 w 1831"/>
              <a:gd name="T11" fmla="*/ 0 h 1830"/>
              <a:gd name="T12" fmla="*/ 0 w 1831"/>
              <a:gd name="T13" fmla="*/ 915 h 1830"/>
              <a:gd name="T14" fmla="*/ 916 w 1831"/>
              <a:gd name="T15" fmla="*/ 1830 h 1830"/>
              <a:gd name="T16" fmla="*/ 1831 w 1831"/>
              <a:gd name="T17" fmla="*/ 915 h 1830"/>
              <a:gd name="T18" fmla="*/ 916 w 1831"/>
              <a:gd name="T19"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1" h="1830">
                <a:moveTo>
                  <a:pt x="916" y="1760"/>
                </a:moveTo>
                <a:cubicBezTo>
                  <a:pt x="450" y="1760"/>
                  <a:pt x="71" y="1381"/>
                  <a:pt x="71" y="915"/>
                </a:cubicBezTo>
                <a:cubicBezTo>
                  <a:pt x="71" y="449"/>
                  <a:pt x="450" y="70"/>
                  <a:pt x="916" y="70"/>
                </a:cubicBezTo>
                <a:cubicBezTo>
                  <a:pt x="1381" y="70"/>
                  <a:pt x="1760" y="449"/>
                  <a:pt x="1760" y="915"/>
                </a:cubicBezTo>
                <a:cubicBezTo>
                  <a:pt x="1760" y="1381"/>
                  <a:pt x="1381" y="1760"/>
                  <a:pt x="916" y="1760"/>
                </a:cubicBezTo>
                <a:moveTo>
                  <a:pt x="916" y="0"/>
                </a:moveTo>
                <a:cubicBezTo>
                  <a:pt x="411" y="0"/>
                  <a:pt x="0" y="411"/>
                  <a:pt x="0" y="915"/>
                </a:cubicBezTo>
                <a:cubicBezTo>
                  <a:pt x="0" y="1420"/>
                  <a:pt x="411" y="1830"/>
                  <a:pt x="916" y="1830"/>
                </a:cubicBezTo>
                <a:cubicBezTo>
                  <a:pt x="1420" y="1830"/>
                  <a:pt x="1831" y="1420"/>
                  <a:pt x="1831" y="915"/>
                </a:cubicBezTo>
                <a:cubicBezTo>
                  <a:pt x="1831" y="411"/>
                  <a:pt x="1420" y="0"/>
                  <a:pt x="916" y="0"/>
                </a:cubicBezTo>
              </a:path>
            </a:pathLst>
          </a:custGeom>
          <a:solidFill>
            <a:srgbClr val="D6ECEC"/>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73"/>
          <p:cNvSpPr/>
          <p:nvPr/>
        </p:nvSpPr>
        <p:spPr bwMode="auto">
          <a:xfrm>
            <a:off x="5024441" y="1098552"/>
            <a:ext cx="1858963" cy="1860551"/>
          </a:xfrm>
          <a:custGeom>
            <a:avLst/>
            <a:gdLst>
              <a:gd name="T0" fmla="*/ 1007 w 2013"/>
              <a:gd name="T1" fmla="*/ 0 h 2013"/>
              <a:gd name="T2" fmla="*/ 0 w 2013"/>
              <a:gd name="T3" fmla="*/ 1006 h 2013"/>
              <a:gd name="T4" fmla="*/ 535 w 2013"/>
              <a:gd name="T5" fmla="*/ 1895 h 2013"/>
              <a:gd name="T6" fmla="*/ 639 w 2013"/>
              <a:gd name="T7" fmla="*/ 1872 h 2013"/>
              <a:gd name="T8" fmla="*/ 676 w 2013"/>
              <a:gd name="T9" fmla="*/ 1875 h 2013"/>
              <a:gd name="T10" fmla="*/ 77 w 2013"/>
              <a:gd name="T11" fmla="*/ 1006 h 2013"/>
              <a:gd name="T12" fmla="*/ 1007 w 2013"/>
              <a:gd name="T13" fmla="*/ 77 h 2013"/>
              <a:gd name="T14" fmla="*/ 1936 w 2013"/>
              <a:gd name="T15" fmla="*/ 1006 h 2013"/>
              <a:gd name="T16" fmla="*/ 1007 w 2013"/>
              <a:gd name="T17" fmla="*/ 1936 h 2013"/>
              <a:gd name="T18" fmla="*/ 752 w 2013"/>
              <a:gd name="T19" fmla="*/ 1900 h 2013"/>
              <a:gd name="T20" fmla="*/ 853 w 2013"/>
              <a:gd name="T21" fmla="*/ 2001 h 2013"/>
              <a:gd name="T22" fmla="*/ 1007 w 2013"/>
              <a:gd name="T23" fmla="*/ 2013 h 2013"/>
              <a:gd name="T24" fmla="*/ 2013 w 2013"/>
              <a:gd name="T25" fmla="*/ 1006 h 2013"/>
              <a:gd name="T26" fmla="*/ 1007 w 2013"/>
              <a:gd name="T27"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3" h="2013">
                <a:moveTo>
                  <a:pt x="1007" y="0"/>
                </a:moveTo>
                <a:cubicBezTo>
                  <a:pt x="451" y="0"/>
                  <a:pt x="0" y="451"/>
                  <a:pt x="0" y="1006"/>
                </a:cubicBezTo>
                <a:cubicBezTo>
                  <a:pt x="0" y="1391"/>
                  <a:pt x="217" y="1726"/>
                  <a:pt x="535" y="1895"/>
                </a:cubicBezTo>
                <a:cubicBezTo>
                  <a:pt x="566" y="1880"/>
                  <a:pt x="601" y="1872"/>
                  <a:pt x="639" y="1872"/>
                </a:cubicBezTo>
                <a:cubicBezTo>
                  <a:pt x="651" y="1872"/>
                  <a:pt x="664" y="1873"/>
                  <a:pt x="676" y="1875"/>
                </a:cubicBezTo>
                <a:cubicBezTo>
                  <a:pt x="326" y="1741"/>
                  <a:pt x="77" y="1402"/>
                  <a:pt x="77" y="1006"/>
                </a:cubicBezTo>
                <a:cubicBezTo>
                  <a:pt x="77" y="494"/>
                  <a:pt x="494" y="77"/>
                  <a:pt x="1007" y="77"/>
                </a:cubicBezTo>
                <a:cubicBezTo>
                  <a:pt x="1519" y="77"/>
                  <a:pt x="1936" y="494"/>
                  <a:pt x="1936" y="1006"/>
                </a:cubicBezTo>
                <a:cubicBezTo>
                  <a:pt x="1936" y="1519"/>
                  <a:pt x="1519" y="1936"/>
                  <a:pt x="1007" y="1936"/>
                </a:cubicBezTo>
                <a:cubicBezTo>
                  <a:pt x="918" y="1936"/>
                  <a:pt x="833" y="1923"/>
                  <a:pt x="752" y="1900"/>
                </a:cubicBezTo>
                <a:cubicBezTo>
                  <a:pt x="795" y="1923"/>
                  <a:pt x="830" y="1958"/>
                  <a:pt x="853" y="2001"/>
                </a:cubicBezTo>
                <a:cubicBezTo>
                  <a:pt x="903" y="2009"/>
                  <a:pt x="954" y="2013"/>
                  <a:pt x="1007" y="2013"/>
                </a:cubicBezTo>
                <a:cubicBezTo>
                  <a:pt x="1562" y="2013"/>
                  <a:pt x="2013" y="1561"/>
                  <a:pt x="2013" y="1006"/>
                </a:cubicBezTo>
                <a:cubicBezTo>
                  <a:pt x="2013" y="451"/>
                  <a:pt x="1562" y="0"/>
                  <a:pt x="1007" y="0"/>
                </a:cubicBezTo>
              </a:path>
            </a:pathLst>
          </a:cu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74"/>
          <p:cNvSpPr/>
          <p:nvPr/>
        </p:nvSpPr>
        <p:spPr bwMode="auto">
          <a:xfrm>
            <a:off x="4930775" y="1004891"/>
            <a:ext cx="2046288" cy="2047875"/>
          </a:xfrm>
          <a:custGeom>
            <a:avLst/>
            <a:gdLst>
              <a:gd name="T0" fmla="*/ 1108 w 2215"/>
              <a:gd name="T1" fmla="*/ 0 h 2215"/>
              <a:gd name="T2" fmla="*/ 0 w 2215"/>
              <a:gd name="T3" fmla="*/ 1107 h 2215"/>
              <a:gd name="T4" fmla="*/ 408 w 2215"/>
              <a:gd name="T5" fmla="*/ 1965 h 2215"/>
              <a:gd name="T6" fmla="*/ 466 w 2215"/>
              <a:gd name="T7" fmla="*/ 2009 h 2215"/>
              <a:gd name="T8" fmla="*/ 550 w 2215"/>
              <a:gd name="T9" fmla="*/ 2064 h 2215"/>
              <a:gd name="T10" fmla="*/ 619 w 2215"/>
              <a:gd name="T11" fmla="*/ 2005 h 2215"/>
              <a:gd name="T12" fmla="*/ 85 w 2215"/>
              <a:gd name="T13" fmla="*/ 1107 h 2215"/>
              <a:gd name="T14" fmla="*/ 1108 w 2215"/>
              <a:gd name="T15" fmla="*/ 85 h 2215"/>
              <a:gd name="T16" fmla="*/ 2130 w 2215"/>
              <a:gd name="T17" fmla="*/ 1107 h 2215"/>
              <a:gd name="T18" fmla="*/ 1108 w 2215"/>
              <a:gd name="T19" fmla="*/ 2129 h 2215"/>
              <a:gd name="T20" fmla="*/ 962 w 2215"/>
              <a:gd name="T21" fmla="*/ 2119 h 2215"/>
              <a:gd name="T22" fmla="*/ 981 w 2215"/>
              <a:gd name="T23" fmla="*/ 2207 h 2215"/>
              <a:gd name="T24" fmla="*/ 1108 w 2215"/>
              <a:gd name="T25" fmla="*/ 2215 h 2215"/>
              <a:gd name="T26" fmla="*/ 2215 w 2215"/>
              <a:gd name="T27" fmla="*/ 1107 h 2215"/>
              <a:gd name="T28" fmla="*/ 1108 w 2215"/>
              <a:gd name="T29" fmla="*/ 0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5" h="2215">
                <a:moveTo>
                  <a:pt x="1108" y="0"/>
                </a:moveTo>
                <a:cubicBezTo>
                  <a:pt x="497" y="0"/>
                  <a:pt x="0" y="497"/>
                  <a:pt x="0" y="1107"/>
                </a:cubicBezTo>
                <a:cubicBezTo>
                  <a:pt x="0" y="1453"/>
                  <a:pt x="159" y="1762"/>
                  <a:pt x="408" y="1965"/>
                </a:cubicBezTo>
                <a:cubicBezTo>
                  <a:pt x="431" y="1975"/>
                  <a:pt x="451" y="1990"/>
                  <a:pt x="466" y="2009"/>
                </a:cubicBezTo>
                <a:cubicBezTo>
                  <a:pt x="493" y="2029"/>
                  <a:pt x="521" y="2047"/>
                  <a:pt x="550" y="2064"/>
                </a:cubicBezTo>
                <a:cubicBezTo>
                  <a:pt x="569" y="2040"/>
                  <a:pt x="593" y="2020"/>
                  <a:pt x="619" y="2005"/>
                </a:cubicBezTo>
                <a:cubicBezTo>
                  <a:pt x="301" y="1831"/>
                  <a:pt x="85" y="1494"/>
                  <a:pt x="85" y="1107"/>
                </a:cubicBezTo>
                <a:cubicBezTo>
                  <a:pt x="85" y="544"/>
                  <a:pt x="544" y="85"/>
                  <a:pt x="1108" y="85"/>
                </a:cubicBezTo>
                <a:cubicBezTo>
                  <a:pt x="1671" y="85"/>
                  <a:pt x="2130" y="544"/>
                  <a:pt x="2130" y="1107"/>
                </a:cubicBezTo>
                <a:cubicBezTo>
                  <a:pt x="2130" y="1671"/>
                  <a:pt x="1671" y="2129"/>
                  <a:pt x="1108" y="2129"/>
                </a:cubicBezTo>
                <a:cubicBezTo>
                  <a:pt x="1058" y="2129"/>
                  <a:pt x="1009" y="2126"/>
                  <a:pt x="962" y="2119"/>
                </a:cubicBezTo>
                <a:cubicBezTo>
                  <a:pt x="973" y="2146"/>
                  <a:pt x="980" y="2176"/>
                  <a:pt x="981" y="2207"/>
                </a:cubicBezTo>
                <a:cubicBezTo>
                  <a:pt x="1023" y="2212"/>
                  <a:pt x="1065" y="2215"/>
                  <a:pt x="1108" y="2215"/>
                </a:cubicBezTo>
                <a:cubicBezTo>
                  <a:pt x="1718" y="2215"/>
                  <a:pt x="2215" y="1718"/>
                  <a:pt x="2215" y="1107"/>
                </a:cubicBezTo>
                <a:cubicBezTo>
                  <a:pt x="2215" y="497"/>
                  <a:pt x="1718" y="0"/>
                  <a:pt x="110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Oval 75"/>
          <p:cNvSpPr>
            <a:spLocks noChangeArrowheads="1"/>
          </p:cNvSpPr>
          <p:nvPr/>
        </p:nvSpPr>
        <p:spPr bwMode="auto">
          <a:xfrm>
            <a:off x="5414966" y="1484314"/>
            <a:ext cx="398463" cy="400051"/>
          </a:xfrm>
          <a:prstGeom prst="ellipse">
            <a:avLst/>
          </a:prstGeom>
          <a:solidFill>
            <a:srgbClr val="E3B739"/>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Oval 76"/>
          <p:cNvSpPr>
            <a:spLocks noChangeArrowheads="1"/>
          </p:cNvSpPr>
          <p:nvPr/>
        </p:nvSpPr>
        <p:spPr bwMode="auto">
          <a:xfrm>
            <a:off x="4357691" y="1941516"/>
            <a:ext cx="398463" cy="39846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Freeform 77"/>
          <p:cNvSpPr/>
          <p:nvPr/>
        </p:nvSpPr>
        <p:spPr bwMode="auto">
          <a:xfrm>
            <a:off x="5126041" y="2811466"/>
            <a:ext cx="263525" cy="261937"/>
          </a:xfrm>
          <a:custGeom>
            <a:avLst/>
            <a:gdLst>
              <a:gd name="T0" fmla="*/ 142 w 284"/>
              <a:gd name="T1" fmla="*/ 0 h 284"/>
              <a:gd name="T2" fmla="*/ 0 w 284"/>
              <a:gd name="T3" fmla="*/ 142 h 284"/>
              <a:gd name="T4" fmla="*/ 142 w 284"/>
              <a:gd name="T5" fmla="*/ 284 h 284"/>
              <a:gd name="T6" fmla="*/ 284 w 284"/>
              <a:gd name="T7" fmla="*/ 142 h 284"/>
              <a:gd name="T8" fmla="*/ 254 w 284"/>
              <a:gd name="T9" fmla="*/ 55 h 284"/>
              <a:gd name="T10" fmla="*/ 196 w 284"/>
              <a:gd name="T11" fmla="*/ 11 h 284"/>
              <a:gd name="T12" fmla="*/ 142 w 284"/>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284" h="284">
                <a:moveTo>
                  <a:pt x="142" y="0"/>
                </a:moveTo>
                <a:cubicBezTo>
                  <a:pt x="64" y="0"/>
                  <a:pt x="0" y="64"/>
                  <a:pt x="0" y="142"/>
                </a:cubicBezTo>
                <a:cubicBezTo>
                  <a:pt x="0" y="220"/>
                  <a:pt x="64" y="284"/>
                  <a:pt x="142" y="284"/>
                </a:cubicBezTo>
                <a:cubicBezTo>
                  <a:pt x="220" y="284"/>
                  <a:pt x="284" y="220"/>
                  <a:pt x="284" y="142"/>
                </a:cubicBezTo>
                <a:cubicBezTo>
                  <a:pt x="284" y="109"/>
                  <a:pt x="272" y="79"/>
                  <a:pt x="254" y="55"/>
                </a:cubicBezTo>
                <a:cubicBezTo>
                  <a:pt x="234" y="41"/>
                  <a:pt x="215" y="27"/>
                  <a:pt x="196" y="11"/>
                </a:cubicBezTo>
                <a:cubicBezTo>
                  <a:pt x="179" y="4"/>
                  <a:pt x="161" y="0"/>
                  <a:pt x="14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Freeform 78"/>
          <p:cNvSpPr/>
          <p:nvPr/>
        </p:nvSpPr>
        <p:spPr bwMode="auto">
          <a:xfrm>
            <a:off x="5307016" y="2820991"/>
            <a:ext cx="53975" cy="41275"/>
          </a:xfrm>
          <a:custGeom>
            <a:avLst/>
            <a:gdLst>
              <a:gd name="T0" fmla="*/ 0 w 58"/>
              <a:gd name="T1" fmla="*/ 0 h 44"/>
              <a:gd name="T2" fmla="*/ 58 w 58"/>
              <a:gd name="T3" fmla="*/ 44 h 44"/>
              <a:gd name="T4" fmla="*/ 0 w 58"/>
              <a:gd name="T5" fmla="*/ 0 h 44"/>
            </a:gdLst>
            <a:ahLst/>
            <a:cxnLst>
              <a:cxn ang="0">
                <a:pos x="T0" y="T1"/>
              </a:cxn>
              <a:cxn ang="0">
                <a:pos x="T2" y="T3"/>
              </a:cxn>
              <a:cxn ang="0">
                <a:pos x="T4" y="T5"/>
              </a:cxn>
            </a:cxnLst>
            <a:rect l="0" t="0" r="r" b="b"/>
            <a:pathLst>
              <a:path w="58" h="44">
                <a:moveTo>
                  <a:pt x="0" y="0"/>
                </a:moveTo>
                <a:cubicBezTo>
                  <a:pt x="19" y="16"/>
                  <a:pt x="38" y="30"/>
                  <a:pt x="58" y="44"/>
                </a:cubicBezTo>
                <a:cubicBezTo>
                  <a:pt x="43" y="25"/>
                  <a:pt x="23" y="10"/>
                  <a:pt x="0"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Oval 79"/>
          <p:cNvSpPr>
            <a:spLocks noChangeArrowheads="1"/>
          </p:cNvSpPr>
          <p:nvPr/>
        </p:nvSpPr>
        <p:spPr bwMode="auto">
          <a:xfrm>
            <a:off x="7715253" y="512765"/>
            <a:ext cx="398463" cy="398463"/>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80"/>
          <p:cNvSpPr>
            <a:spLocks noEditPoints="1"/>
          </p:cNvSpPr>
          <p:nvPr/>
        </p:nvSpPr>
        <p:spPr bwMode="auto">
          <a:xfrm>
            <a:off x="5502275" y="2832101"/>
            <a:ext cx="317500" cy="131763"/>
          </a:xfrm>
          <a:custGeom>
            <a:avLst/>
            <a:gdLst>
              <a:gd name="T0" fmla="*/ 17 w 343"/>
              <a:gd name="T1" fmla="*/ 20 h 143"/>
              <a:gd name="T2" fmla="*/ 0 w 343"/>
              <a:gd name="T3" fmla="*/ 29 h 143"/>
              <a:gd name="T4" fmla="*/ 343 w 343"/>
              <a:gd name="T5" fmla="*/ 143 h 143"/>
              <a:gd name="T6" fmla="*/ 335 w 343"/>
              <a:gd name="T7" fmla="*/ 126 h 143"/>
              <a:gd name="T8" fmla="*/ 17 w 343"/>
              <a:gd name="T9" fmla="*/ 20 h 143"/>
              <a:gd name="T10" fmla="*/ 158 w 343"/>
              <a:gd name="T11" fmla="*/ 0 h 143"/>
              <a:gd name="T12" fmla="*/ 234 w 343"/>
              <a:gd name="T13" fmla="*/ 25 h 143"/>
              <a:gd name="T14" fmla="*/ 158 w 343"/>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143">
                <a:moveTo>
                  <a:pt x="17" y="20"/>
                </a:moveTo>
                <a:cubicBezTo>
                  <a:pt x="11" y="23"/>
                  <a:pt x="5" y="26"/>
                  <a:pt x="0" y="29"/>
                </a:cubicBezTo>
                <a:cubicBezTo>
                  <a:pt x="105" y="86"/>
                  <a:pt x="220" y="126"/>
                  <a:pt x="343" y="143"/>
                </a:cubicBezTo>
                <a:cubicBezTo>
                  <a:pt x="340" y="137"/>
                  <a:pt x="337" y="132"/>
                  <a:pt x="335" y="126"/>
                </a:cubicBezTo>
                <a:cubicBezTo>
                  <a:pt x="221" y="109"/>
                  <a:pt x="114" y="72"/>
                  <a:pt x="17" y="20"/>
                </a:cubicBezTo>
                <a:moveTo>
                  <a:pt x="158" y="0"/>
                </a:moveTo>
                <a:cubicBezTo>
                  <a:pt x="183" y="9"/>
                  <a:pt x="208" y="18"/>
                  <a:pt x="234" y="25"/>
                </a:cubicBezTo>
                <a:cubicBezTo>
                  <a:pt x="211" y="13"/>
                  <a:pt x="185" y="4"/>
                  <a:pt x="15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81"/>
          <p:cNvSpPr/>
          <p:nvPr/>
        </p:nvSpPr>
        <p:spPr bwMode="auto">
          <a:xfrm>
            <a:off x="5518150" y="2828928"/>
            <a:ext cx="293688" cy="119063"/>
          </a:xfrm>
          <a:custGeom>
            <a:avLst/>
            <a:gdLst>
              <a:gd name="T0" fmla="*/ 104 w 318"/>
              <a:gd name="T1" fmla="*/ 0 h 129"/>
              <a:gd name="T2" fmla="*/ 0 w 318"/>
              <a:gd name="T3" fmla="*/ 23 h 129"/>
              <a:gd name="T4" fmla="*/ 318 w 318"/>
              <a:gd name="T5" fmla="*/ 129 h 129"/>
              <a:gd name="T6" fmla="*/ 217 w 318"/>
              <a:gd name="T7" fmla="*/ 28 h 129"/>
              <a:gd name="T8" fmla="*/ 141 w 318"/>
              <a:gd name="T9" fmla="*/ 3 h 129"/>
              <a:gd name="T10" fmla="*/ 104 w 318"/>
              <a:gd name="T11" fmla="*/ 0 h 129"/>
            </a:gdLst>
            <a:ahLst/>
            <a:cxnLst>
              <a:cxn ang="0">
                <a:pos x="T0" y="T1"/>
              </a:cxn>
              <a:cxn ang="0">
                <a:pos x="T2" y="T3"/>
              </a:cxn>
              <a:cxn ang="0">
                <a:pos x="T4" y="T5"/>
              </a:cxn>
              <a:cxn ang="0">
                <a:pos x="T6" y="T7"/>
              </a:cxn>
              <a:cxn ang="0">
                <a:pos x="T8" y="T9"/>
              </a:cxn>
              <a:cxn ang="0">
                <a:pos x="T10" y="T11"/>
              </a:cxn>
            </a:cxnLst>
            <a:rect l="0" t="0" r="r" b="b"/>
            <a:pathLst>
              <a:path w="318" h="129">
                <a:moveTo>
                  <a:pt x="104" y="0"/>
                </a:moveTo>
                <a:cubicBezTo>
                  <a:pt x="66" y="0"/>
                  <a:pt x="31" y="8"/>
                  <a:pt x="0" y="23"/>
                </a:cubicBezTo>
                <a:cubicBezTo>
                  <a:pt x="97" y="75"/>
                  <a:pt x="204" y="112"/>
                  <a:pt x="318" y="129"/>
                </a:cubicBezTo>
                <a:cubicBezTo>
                  <a:pt x="295" y="86"/>
                  <a:pt x="260" y="51"/>
                  <a:pt x="217" y="28"/>
                </a:cubicBezTo>
                <a:cubicBezTo>
                  <a:pt x="191" y="21"/>
                  <a:pt x="166" y="12"/>
                  <a:pt x="141" y="3"/>
                </a:cubicBezTo>
                <a:cubicBezTo>
                  <a:pt x="129" y="1"/>
                  <a:pt x="116" y="0"/>
                  <a:pt x="104" y="0"/>
                </a:cubicBezTo>
              </a:path>
            </a:pathLst>
          </a:custGeom>
          <a:solidFill>
            <a:srgbClr val="DCEE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82"/>
          <p:cNvSpPr/>
          <p:nvPr/>
        </p:nvSpPr>
        <p:spPr bwMode="auto">
          <a:xfrm>
            <a:off x="5391151" y="2913065"/>
            <a:ext cx="446088" cy="361951"/>
          </a:xfrm>
          <a:custGeom>
            <a:avLst/>
            <a:gdLst>
              <a:gd name="T0" fmla="*/ 52 w 483"/>
              <a:gd name="T1" fmla="*/ 0 h 392"/>
              <a:gd name="T2" fmla="*/ 0 w 483"/>
              <a:gd name="T3" fmla="*/ 151 h 392"/>
              <a:gd name="T4" fmla="*/ 242 w 483"/>
              <a:gd name="T5" fmla="*/ 392 h 392"/>
              <a:gd name="T6" fmla="*/ 483 w 483"/>
              <a:gd name="T7" fmla="*/ 151 h 392"/>
              <a:gd name="T8" fmla="*/ 483 w 483"/>
              <a:gd name="T9" fmla="*/ 143 h 392"/>
              <a:gd name="T10" fmla="*/ 52 w 483"/>
              <a:gd name="T11" fmla="*/ 0 h 392"/>
            </a:gdLst>
            <a:ahLst/>
            <a:cxnLst>
              <a:cxn ang="0">
                <a:pos x="T0" y="T1"/>
              </a:cxn>
              <a:cxn ang="0">
                <a:pos x="T2" y="T3"/>
              </a:cxn>
              <a:cxn ang="0">
                <a:pos x="T4" y="T5"/>
              </a:cxn>
              <a:cxn ang="0">
                <a:pos x="T6" y="T7"/>
              </a:cxn>
              <a:cxn ang="0">
                <a:pos x="T8" y="T9"/>
              </a:cxn>
              <a:cxn ang="0">
                <a:pos x="T10" y="T11"/>
              </a:cxn>
            </a:cxnLst>
            <a:rect l="0" t="0" r="r" b="b"/>
            <a:pathLst>
              <a:path w="483" h="392">
                <a:moveTo>
                  <a:pt x="52" y="0"/>
                </a:moveTo>
                <a:cubicBezTo>
                  <a:pt x="19" y="41"/>
                  <a:pt x="0" y="94"/>
                  <a:pt x="0" y="151"/>
                </a:cubicBezTo>
                <a:cubicBezTo>
                  <a:pt x="0" y="284"/>
                  <a:pt x="108" y="392"/>
                  <a:pt x="242" y="392"/>
                </a:cubicBezTo>
                <a:cubicBezTo>
                  <a:pt x="375" y="392"/>
                  <a:pt x="483" y="284"/>
                  <a:pt x="483" y="151"/>
                </a:cubicBezTo>
                <a:cubicBezTo>
                  <a:pt x="483" y="148"/>
                  <a:pt x="483" y="146"/>
                  <a:pt x="483" y="143"/>
                </a:cubicBezTo>
                <a:cubicBezTo>
                  <a:pt x="328" y="126"/>
                  <a:pt x="182" y="76"/>
                  <a:pt x="5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83"/>
          <p:cNvSpPr/>
          <p:nvPr/>
        </p:nvSpPr>
        <p:spPr bwMode="auto">
          <a:xfrm>
            <a:off x="5438779" y="2859091"/>
            <a:ext cx="398463" cy="185737"/>
          </a:xfrm>
          <a:custGeom>
            <a:avLst/>
            <a:gdLst>
              <a:gd name="T0" fmla="*/ 69 w 431"/>
              <a:gd name="T1" fmla="*/ 0 h 202"/>
              <a:gd name="T2" fmla="*/ 0 w 431"/>
              <a:gd name="T3" fmla="*/ 59 h 202"/>
              <a:gd name="T4" fmla="*/ 431 w 431"/>
              <a:gd name="T5" fmla="*/ 202 h 202"/>
              <a:gd name="T6" fmla="*/ 412 w 431"/>
              <a:gd name="T7" fmla="*/ 114 h 202"/>
              <a:gd name="T8" fmla="*/ 69 w 431"/>
              <a:gd name="T9" fmla="*/ 0 h 202"/>
            </a:gdLst>
            <a:ahLst/>
            <a:cxnLst>
              <a:cxn ang="0">
                <a:pos x="T0" y="T1"/>
              </a:cxn>
              <a:cxn ang="0">
                <a:pos x="T2" y="T3"/>
              </a:cxn>
              <a:cxn ang="0">
                <a:pos x="T4" y="T5"/>
              </a:cxn>
              <a:cxn ang="0">
                <a:pos x="T6" y="T7"/>
              </a:cxn>
              <a:cxn ang="0">
                <a:pos x="T8" y="T9"/>
              </a:cxn>
            </a:cxnLst>
            <a:rect l="0" t="0" r="r" b="b"/>
            <a:pathLst>
              <a:path w="431" h="202">
                <a:moveTo>
                  <a:pt x="69" y="0"/>
                </a:moveTo>
                <a:cubicBezTo>
                  <a:pt x="43" y="15"/>
                  <a:pt x="19" y="35"/>
                  <a:pt x="0" y="59"/>
                </a:cubicBezTo>
                <a:cubicBezTo>
                  <a:pt x="130" y="135"/>
                  <a:pt x="276" y="185"/>
                  <a:pt x="431" y="202"/>
                </a:cubicBezTo>
                <a:cubicBezTo>
                  <a:pt x="430" y="171"/>
                  <a:pt x="423" y="141"/>
                  <a:pt x="412" y="114"/>
                </a:cubicBezTo>
                <a:cubicBezTo>
                  <a:pt x="289" y="97"/>
                  <a:pt x="174" y="57"/>
                  <a:pt x="69"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88" name="Picture 8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41913" y="386368"/>
            <a:ext cx="16938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2691" y="490540"/>
            <a:ext cx="11064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组合 91"/>
          <p:cNvGrpSpPr/>
          <p:nvPr/>
        </p:nvGrpSpPr>
        <p:grpSpPr>
          <a:xfrm>
            <a:off x="9533869" y="4420515"/>
            <a:ext cx="864352" cy="950043"/>
            <a:chOff x="8432048" y="2970046"/>
            <a:chExt cx="2209800" cy="2428875"/>
          </a:xfrm>
        </p:grpSpPr>
        <p:sp>
          <p:nvSpPr>
            <p:cNvPr id="93"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3"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5"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6"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7"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08" name="组合 107"/>
          <p:cNvGrpSpPr/>
          <p:nvPr/>
        </p:nvGrpSpPr>
        <p:grpSpPr>
          <a:xfrm>
            <a:off x="8286436" y="5739222"/>
            <a:ext cx="2558201" cy="434625"/>
            <a:chOff x="8481001" y="4908105"/>
            <a:chExt cx="2558201" cy="434625"/>
          </a:xfrm>
        </p:grpSpPr>
        <p:cxnSp>
          <p:nvCxnSpPr>
            <p:cNvPr id="109" name="直接连接符 108"/>
            <p:cNvCxnSpPr/>
            <p:nvPr/>
          </p:nvCxnSpPr>
          <p:spPr>
            <a:xfrm>
              <a:off x="8481001" y="4908105"/>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9485917" y="4908105"/>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993676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8859008" y="5116861"/>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9854215" y="5111304"/>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1058960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0355977" y="5116861"/>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9572266" y="5342730"/>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a:off x="4743704" y="6097193"/>
            <a:ext cx="1905361" cy="208756"/>
            <a:chOff x="4752613" y="5770232"/>
            <a:chExt cx="1905361" cy="208756"/>
          </a:xfrm>
        </p:grpSpPr>
        <p:cxnSp>
          <p:nvCxnSpPr>
            <p:cNvPr id="118" name="直接连接符 117"/>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a:off x="1118209" y="6347610"/>
            <a:ext cx="1905361" cy="208756"/>
            <a:chOff x="4752613" y="5770232"/>
            <a:chExt cx="1905361" cy="208756"/>
          </a:xfrm>
        </p:grpSpPr>
        <p:cxnSp>
          <p:nvCxnSpPr>
            <p:cNvPr id="124" name="直接连接符 123"/>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 name="Oval 76"/>
          <p:cNvSpPr>
            <a:spLocks noChangeArrowheads="1"/>
          </p:cNvSpPr>
          <p:nvPr/>
        </p:nvSpPr>
        <p:spPr bwMode="auto">
          <a:xfrm>
            <a:off x="2593178" y="2326021"/>
            <a:ext cx="398463" cy="39846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文本框 144">
            <a:extLst>
              <a:ext uri="{FF2B5EF4-FFF2-40B4-BE49-F238E27FC236}">
                <a16:creationId xmlns:a16="http://schemas.microsoft.com/office/drawing/2014/main" id="{DC024B77-AFE1-4D22-A659-C6F28B8CB800}"/>
              </a:ext>
            </a:extLst>
          </p:cNvPr>
          <p:cNvSpPr txBox="1"/>
          <p:nvPr/>
        </p:nvSpPr>
        <p:spPr>
          <a:xfrm>
            <a:off x="7256354" y="2095375"/>
            <a:ext cx="3416413" cy="193899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Trả</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lời</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câu</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hỏi</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endParaRPr>
          </a:p>
        </p:txBody>
      </p:sp>
    </p:spTree>
    <p:extLst>
      <p:ext uri="{BB962C8B-B14F-4D97-AF65-F5344CB8AC3E}">
        <p14:creationId xmlns:p14="http://schemas.microsoft.com/office/powerpoint/2010/main" val="2181483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1" y="6081590"/>
            <a:ext cx="12192000" cy="76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93440" y="1843242"/>
            <a:ext cx="2268161" cy="0"/>
            <a:chOff x="6392447" y="2984104"/>
            <a:chExt cx="2268161" cy="0"/>
          </a:xfrm>
        </p:grpSpPr>
        <p:cxnSp>
          <p:nvCxnSpPr>
            <p:cNvPr id="9" name="直接连接符 8"/>
            <p:cNvCxnSpPr/>
            <p:nvPr/>
          </p:nvCxnSpPr>
          <p:spPr>
            <a:xfrm>
              <a:off x="6392447" y="2984104"/>
              <a:ext cx="69983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210781" y="2984104"/>
              <a:ext cx="241541"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621844" y="2984104"/>
              <a:ext cx="103876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7" name="组合 136"/>
          <p:cNvGrpSpPr/>
          <p:nvPr/>
        </p:nvGrpSpPr>
        <p:grpSpPr>
          <a:xfrm>
            <a:off x="93440" y="2023262"/>
            <a:ext cx="2268161" cy="0"/>
            <a:chOff x="6392447" y="2984104"/>
            <a:chExt cx="2268161" cy="0"/>
          </a:xfrm>
        </p:grpSpPr>
        <p:cxnSp>
          <p:nvCxnSpPr>
            <p:cNvPr id="138" name="直接连接符 137"/>
            <p:cNvCxnSpPr/>
            <p:nvPr/>
          </p:nvCxnSpPr>
          <p:spPr>
            <a:xfrm>
              <a:off x="6392447" y="2984104"/>
              <a:ext cx="69983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210781" y="2984104"/>
              <a:ext cx="241541"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621844" y="2984104"/>
              <a:ext cx="103876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3" name="Oval 79"/>
          <p:cNvSpPr>
            <a:spLocks noChangeArrowheads="1"/>
          </p:cNvSpPr>
          <p:nvPr/>
        </p:nvSpPr>
        <p:spPr bwMode="auto">
          <a:xfrm>
            <a:off x="8909061" y="2427309"/>
            <a:ext cx="179049" cy="179048"/>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240" name="直接连接符 239"/>
          <p:cNvCxnSpPr/>
          <p:nvPr/>
        </p:nvCxnSpPr>
        <p:spPr>
          <a:xfrm>
            <a:off x="0" y="6081590"/>
            <a:ext cx="12062566" cy="46474"/>
          </a:xfrm>
          <a:prstGeom prst="line">
            <a:avLst/>
          </a:prstGeom>
          <a:ln w="57150" cap="rnd">
            <a:solidFill>
              <a:schemeClr val="bg1"/>
            </a:solidFill>
            <a:prstDash val="lgDashDotDot"/>
          </a:ln>
        </p:spPr>
        <p:style>
          <a:lnRef idx="1">
            <a:schemeClr val="accent1"/>
          </a:lnRef>
          <a:fillRef idx="0">
            <a:schemeClr val="accent1"/>
          </a:fillRef>
          <a:effectRef idx="0">
            <a:schemeClr val="accent1"/>
          </a:effectRef>
          <a:fontRef idx="minor">
            <a:schemeClr val="tx1"/>
          </a:fontRef>
        </p:style>
      </p:cxnSp>
      <p:sp>
        <p:nvSpPr>
          <p:cNvPr id="242" name="Oval 76"/>
          <p:cNvSpPr>
            <a:spLocks noChangeArrowheads="1"/>
          </p:cNvSpPr>
          <p:nvPr/>
        </p:nvSpPr>
        <p:spPr bwMode="auto">
          <a:xfrm>
            <a:off x="5180625" y="2110275"/>
            <a:ext cx="326454" cy="32645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3" name="Oval 76"/>
          <p:cNvSpPr>
            <a:spLocks noChangeArrowheads="1"/>
          </p:cNvSpPr>
          <p:nvPr/>
        </p:nvSpPr>
        <p:spPr bwMode="auto">
          <a:xfrm>
            <a:off x="8094112" y="1268760"/>
            <a:ext cx="232307" cy="232306"/>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51" name="组合 250"/>
          <p:cNvGrpSpPr/>
          <p:nvPr/>
        </p:nvGrpSpPr>
        <p:grpSpPr>
          <a:xfrm>
            <a:off x="4341544" y="6211775"/>
            <a:ext cx="316781" cy="341943"/>
            <a:chOff x="9620630" y="3434069"/>
            <a:chExt cx="983031" cy="1526511"/>
          </a:xfrm>
        </p:grpSpPr>
        <p:sp>
          <p:nvSpPr>
            <p:cNvPr id="252" name="矩形: 圆角 121"/>
            <p:cNvSpPr/>
            <p:nvPr/>
          </p:nvSpPr>
          <p:spPr>
            <a:xfrm>
              <a:off x="9679269" y="4772341"/>
              <a:ext cx="924392" cy="188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253" name="直接连接符 252"/>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55" name="组合 254"/>
            <p:cNvGrpSpPr/>
            <p:nvPr/>
          </p:nvGrpSpPr>
          <p:grpSpPr>
            <a:xfrm>
              <a:off x="9620630" y="3434069"/>
              <a:ext cx="649623" cy="1106883"/>
              <a:chOff x="9694011" y="3453754"/>
              <a:chExt cx="649623" cy="1106883"/>
            </a:xfrm>
          </p:grpSpPr>
          <p:cxnSp>
            <p:nvCxnSpPr>
              <p:cNvPr id="257" name="直接连接符 256"/>
              <p:cNvCxnSpPr>
                <a:stCxn id="254"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a:stCxn id="254"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6" name="直接连接符 255"/>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组合 260"/>
          <p:cNvGrpSpPr/>
          <p:nvPr/>
        </p:nvGrpSpPr>
        <p:grpSpPr>
          <a:xfrm>
            <a:off x="8223604" y="6268930"/>
            <a:ext cx="325905" cy="414231"/>
            <a:chOff x="9620630" y="3434069"/>
            <a:chExt cx="924391" cy="1560626"/>
          </a:xfrm>
        </p:grpSpPr>
        <p:sp>
          <p:nvSpPr>
            <p:cNvPr id="262" name="矩形: 圆角 121"/>
            <p:cNvSpPr/>
            <p:nvPr/>
          </p:nvSpPr>
          <p:spPr>
            <a:xfrm>
              <a:off x="9620630" y="4806455"/>
              <a:ext cx="924391" cy="1882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263" name="直接连接符 262"/>
            <p:cNvCxnSpPr/>
            <p:nvPr/>
          </p:nvCxnSpPr>
          <p:spPr>
            <a:xfrm>
              <a:off x="9828524" y="4206916"/>
              <a:ext cx="0" cy="6922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等腰三角形 124"/>
            <p:cNvSpPr/>
            <p:nvPr/>
          </p:nvSpPr>
          <p:spPr>
            <a:xfrm>
              <a:off x="9694011" y="3453754"/>
              <a:ext cx="658274" cy="1103907"/>
            </a:xfrm>
            <a:custGeom>
              <a:avLst/>
              <a:gdLst>
                <a:gd name="connsiteX0" fmla="*/ 0 w 839435"/>
                <a:gd name="connsiteY0" fmla="*/ 1175203 h 1175203"/>
                <a:gd name="connsiteX1" fmla="*/ 419718 w 839435"/>
                <a:gd name="connsiteY1" fmla="*/ 0 h 1175203"/>
                <a:gd name="connsiteX2" fmla="*/ 839435 w 839435"/>
                <a:gd name="connsiteY2" fmla="*/ 1175203 h 1175203"/>
                <a:gd name="connsiteX3" fmla="*/ 0 w 839435"/>
                <a:gd name="connsiteY3" fmla="*/ 1175203 h 1175203"/>
                <a:gd name="connsiteX0-1" fmla="*/ 0 w 839435"/>
                <a:gd name="connsiteY0-2" fmla="*/ 1104865 h 1104865"/>
                <a:gd name="connsiteX1-3" fmla="*/ 53958 w 839435"/>
                <a:gd name="connsiteY1-4" fmla="*/ 0 h 1104865"/>
                <a:gd name="connsiteX2-5" fmla="*/ 839435 w 839435"/>
                <a:gd name="connsiteY2-6" fmla="*/ 1104865 h 1104865"/>
                <a:gd name="connsiteX3-7" fmla="*/ 0 w 839435"/>
                <a:gd name="connsiteY3-8" fmla="*/ 1104865 h 1104865"/>
                <a:gd name="connsiteX0-9" fmla="*/ 0 w 698758"/>
                <a:gd name="connsiteY0-10" fmla="*/ 1104865 h 1104865"/>
                <a:gd name="connsiteX1-11" fmla="*/ 53958 w 698758"/>
                <a:gd name="connsiteY1-12" fmla="*/ 0 h 1104865"/>
                <a:gd name="connsiteX2-13" fmla="*/ 698758 w 698758"/>
                <a:gd name="connsiteY2-14" fmla="*/ 1104865 h 1104865"/>
                <a:gd name="connsiteX3-15" fmla="*/ 0 w 698758"/>
                <a:gd name="connsiteY3-16" fmla="*/ 1104865 h 1104865"/>
                <a:gd name="connsiteX0-17" fmla="*/ 44515 w 743273"/>
                <a:gd name="connsiteY0-18" fmla="*/ 1287745 h 1287745"/>
                <a:gd name="connsiteX1-19" fmla="*/ 0 w 743273"/>
                <a:gd name="connsiteY1-20" fmla="*/ 0 h 1287745"/>
                <a:gd name="connsiteX2-21" fmla="*/ 743273 w 743273"/>
                <a:gd name="connsiteY2-22" fmla="*/ 1287745 h 1287745"/>
                <a:gd name="connsiteX3-23" fmla="*/ 44515 w 743273"/>
                <a:gd name="connsiteY3-24" fmla="*/ 1287745 h 1287745"/>
                <a:gd name="connsiteX0-25" fmla="*/ 171124 w 743273"/>
                <a:gd name="connsiteY0-26" fmla="*/ 1259610 h 1287745"/>
                <a:gd name="connsiteX1-27" fmla="*/ 0 w 743273"/>
                <a:gd name="connsiteY1-28" fmla="*/ 0 h 1287745"/>
                <a:gd name="connsiteX2-29" fmla="*/ 743273 w 743273"/>
                <a:gd name="connsiteY2-30" fmla="*/ 1287745 h 1287745"/>
                <a:gd name="connsiteX3-31" fmla="*/ 171124 w 743273"/>
                <a:gd name="connsiteY3-32" fmla="*/ 1259610 h 1287745"/>
                <a:gd name="connsiteX0-33" fmla="*/ 142989 w 743273"/>
                <a:gd name="connsiteY0-34" fmla="*/ 1315881 h 1315881"/>
                <a:gd name="connsiteX1-35" fmla="*/ 0 w 743273"/>
                <a:gd name="connsiteY1-36" fmla="*/ 0 h 1315881"/>
                <a:gd name="connsiteX2-37" fmla="*/ 743273 w 743273"/>
                <a:gd name="connsiteY2-38" fmla="*/ 1287745 h 1315881"/>
                <a:gd name="connsiteX3-39" fmla="*/ 142989 w 743273"/>
                <a:gd name="connsiteY3-40" fmla="*/ 1315881 h 1315881"/>
              </a:gdLst>
              <a:ahLst/>
              <a:cxnLst>
                <a:cxn ang="0">
                  <a:pos x="connsiteX0-1" y="connsiteY0-2"/>
                </a:cxn>
                <a:cxn ang="0">
                  <a:pos x="connsiteX1-3" y="connsiteY1-4"/>
                </a:cxn>
                <a:cxn ang="0">
                  <a:pos x="connsiteX2-5" y="connsiteY2-6"/>
                </a:cxn>
                <a:cxn ang="0">
                  <a:pos x="connsiteX3-7" y="connsiteY3-8"/>
                </a:cxn>
              </a:cxnLst>
              <a:rect l="l" t="t" r="r" b="b"/>
              <a:pathLst>
                <a:path w="743273" h="1315881">
                  <a:moveTo>
                    <a:pt x="142989" y="1315881"/>
                  </a:moveTo>
                  <a:lnTo>
                    <a:pt x="0" y="0"/>
                  </a:lnTo>
                  <a:lnTo>
                    <a:pt x="743273" y="1287745"/>
                  </a:lnTo>
                  <a:lnTo>
                    <a:pt x="142989" y="131588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65" name="组合 264"/>
            <p:cNvGrpSpPr/>
            <p:nvPr/>
          </p:nvGrpSpPr>
          <p:grpSpPr>
            <a:xfrm>
              <a:off x="9620630" y="3434069"/>
              <a:ext cx="649623" cy="1106883"/>
              <a:chOff x="9694011" y="3453754"/>
              <a:chExt cx="649623" cy="1106883"/>
            </a:xfrm>
          </p:grpSpPr>
          <p:cxnSp>
            <p:nvCxnSpPr>
              <p:cNvPr id="267" name="直接连接符 266"/>
              <p:cNvCxnSpPr>
                <a:stCxn id="264" idx="1"/>
              </p:cNvCxnSpPr>
              <p:nvPr/>
            </p:nvCxnSpPr>
            <p:spPr>
              <a:xfrm>
                <a:off x="9694011" y="3453754"/>
                <a:ext cx="476931" cy="72867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a:stCxn id="264" idx="1"/>
              </p:cNvCxnSpPr>
              <p:nvPr/>
            </p:nvCxnSpPr>
            <p:spPr>
              <a:xfrm>
                <a:off x="9694011" y="3453754"/>
                <a:ext cx="162649" cy="1106883"/>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a:off x="10214846" y="4266596"/>
                <a:ext cx="128788" cy="249175"/>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flipH="1">
                <a:off x="9856660" y="4529526"/>
                <a:ext cx="465400" cy="16952"/>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6" name="直接连接符 265"/>
            <p:cNvCxnSpPr/>
            <p:nvPr/>
          </p:nvCxnSpPr>
          <p:spPr>
            <a:xfrm flipV="1">
              <a:off x="9674861" y="4718186"/>
              <a:ext cx="208243" cy="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24367" y="3391421"/>
            <a:ext cx="10930422" cy="1809603"/>
            <a:chOff x="993176" y="4398096"/>
            <a:chExt cx="2772027" cy="1589953"/>
          </a:xfrm>
        </p:grpSpPr>
        <p:sp>
          <p:nvSpPr>
            <p:cNvPr id="146" name="矩形: 圆角 121"/>
            <p:cNvSpPr/>
            <p:nvPr/>
          </p:nvSpPr>
          <p:spPr>
            <a:xfrm>
              <a:off x="993176" y="4418133"/>
              <a:ext cx="2772027" cy="15699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82" name="组合 281"/>
            <p:cNvGrpSpPr/>
            <p:nvPr/>
          </p:nvGrpSpPr>
          <p:grpSpPr>
            <a:xfrm flipH="1">
              <a:off x="1009329" y="4398096"/>
              <a:ext cx="2732835" cy="1558025"/>
              <a:chOff x="1669944" y="3633848"/>
              <a:chExt cx="2732835" cy="1558025"/>
            </a:xfrm>
          </p:grpSpPr>
          <p:sp>
            <p:nvSpPr>
              <p:cNvPr id="283" name="圆角矩形 177"/>
              <p:cNvSpPr/>
              <p:nvPr/>
            </p:nvSpPr>
            <p:spPr>
              <a:xfrm>
                <a:off x="1669944" y="3633848"/>
                <a:ext cx="2732835" cy="1558025"/>
              </a:xfrm>
              <a:custGeom>
                <a:avLst/>
                <a:gdLst>
                  <a:gd name="connsiteX0" fmla="*/ 0 w 2732835"/>
                  <a:gd name="connsiteY0" fmla="*/ 257801 h 1546776"/>
                  <a:gd name="connsiteX1" fmla="*/ 257801 w 2732835"/>
                  <a:gd name="connsiteY1" fmla="*/ 0 h 1546776"/>
                  <a:gd name="connsiteX2" fmla="*/ 2475034 w 2732835"/>
                  <a:gd name="connsiteY2" fmla="*/ 0 h 1546776"/>
                  <a:gd name="connsiteX3" fmla="*/ 2732835 w 2732835"/>
                  <a:gd name="connsiteY3" fmla="*/ 257801 h 1546776"/>
                  <a:gd name="connsiteX4" fmla="*/ 2732835 w 2732835"/>
                  <a:gd name="connsiteY4" fmla="*/ 1288975 h 1546776"/>
                  <a:gd name="connsiteX5" fmla="*/ 2475034 w 2732835"/>
                  <a:gd name="connsiteY5" fmla="*/ 1546776 h 1546776"/>
                  <a:gd name="connsiteX6" fmla="*/ 257801 w 2732835"/>
                  <a:gd name="connsiteY6" fmla="*/ 1546776 h 1546776"/>
                  <a:gd name="connsiteX7" fmla="*/ 0 w 2732835"/>
                  <a:gd name="connsiteY7" fmla="*/ 1288975 h 1546776"/>
                  <a:gd name="connsiteX8" fmla="*/ 0 w 2732835"/>
                  <a:gd name="connsiteY8" fmla="*/ 257801 h 1546776"/>
                  <a:gd name="connsiteX0-1" fmla="*/ 0 w 2732835"/>
                  <a:gd name="connsiteY0-2" fmla="*/ 257801 h 1546776"/>
                  <a:gd name="connsiteX1-3" fmla="*/ 257801 w 2732835"/>
                  <a:gd name="connsiteY1-4" fmla="*/ 0 h 1546776"/>
                  <a:gd name="connsiteX2-5" fmla="*/ 562617 w 2732835"/>
                  <a:gd name="connsiteY2-6" fmla="*/ 627 h 1546776"/>
                  <a:gd name="connsiteX3-7" fmla="*/ 2475034 w 2732835"/>
                  <a:gd name="connsiteY3-8" fmla="*/ 0 h 1546776"/>
                  <a:gd name="connsiteX4-9" fmla="*/ 2732835 w 2732835"/>
                  <a:gd name="connsiteY4-10" fmla="*/ 257801 h 1546776"/>
                  <a:gd name="connsiteX5-11" fmla="*/ 2732835 w 2732835"/>
                  <a:gd name="connsiteY5-12" fmla="*/ 1288975 h 1546776"/>
                  <a:gd name="connsiteX6-13" fmla="*/ 2475034 w 2732835"/>
                  <a:gd name="connsiteY6-14" fmla="*/ 1546776 h 1546776"/>
                  <a:gd name="connsiteX7-15" fmla="*/ 257801 w 2732835"/>
                  <a:gd name="connsiteY7-16" fmla="*/ 1546776 h 1546776"/>
                  <a:gd name="connsiteX8-17" fmla="*/ 0 w 2732835"/>
                  <a:gd name="connsiteY8-18" fmla="*/ 1288975 h 1546776"/>
                  <a:gd name="connsiteX9" fmla="*/ 0 w 2732835"/>
                  <a:gd name="connsiteY9" fmla="*/ 257801 h 1546776"/>
                  <a:gd name="connsiteX0-19" fmla="*/ 0 w 2732835"/>
                  <a:gd name="connsiteY0-20" fmla="*/ 269050 h 1558025"/>
                  <a:gd name="connsiteX1-21" fmla="*/ 257801 w 2732835"/>
                  <a:gd name="connsiteY1-22" fmla="*/ 11249 h 1558025"/>
                  <a:gd name="connsiteX2-23" fmla="*/ 562617 w 2732835"/>
                  <a:gd name="connsiteY2-24" fmla="*/ 11876 h 1558025"/>
                  <a:gd name="connsiteX3-25" fmla="*/ 2118285 w 2732835"/>
                  <a:gd name="connsiteY3-26" fmla="*/ 0 h 1558025"/>
                  <a:gd name="connsiteX4-27" fmla="*/ 2475034 w 2732835"/>
                  <a:gd name="connsiteY4-28" fmla="*/ 11249 h 1558025"/>
                  <a:gd name="connsiteX5-29" fmla="*/ 2732835 w 2732835"/>
                  <a:gd name="connsiteY5-30" fmla="*/ 269050 h 1558025"/>
                  <a:gd name="connsiteX6-31" fmla="*/ 2732835 w 2732835"/>
                  <a:gd name="connsiteY6-32" fmla="*/ 1300224 h 1558025"/>
                  <a:gd name="connsiteX7-33" fmla="*/ 2475034 w 2732835"/>
                  <a:gd name="connsiteY7-34" fmla="*/ 1558025 h 1558025"/>
                  <a:gd name="connsiteX8-35" fmla="*/ 257801 w 2732835"/>
                  <a:gd name="connsiteY8-36" fmla="*/ 1558025 h 1558025"/>
                  <a:gd name="connsiteX9-37" fmla="*/ 0 w 2732835"/>
                  <a:gd name="connsiteY9-38" fmla="*/ 1300224 h 1558025"/>
                  <a:gd name="connsiteX10" fmla="*/ 0 w 2732835"/>
                  <a:gd name="connsiteY10" fmla="*/ 269050 h 1558025"/>
                  <a:gd name="connsiteX0-39" fmla="*/ 562617 w 2732835"/>
                  <a:gd name="connsiteY0-40" fmla="*/ 11876 h 1558025"/>
                  <a:gd name="connsiteX1-41" fmla="*/ 2118285 w 2732835"/>
                  <a:gd name="connsiteY1-42" fmla="*/ 0 h 1558025"/>
                  <a:gd name="connsiteX2-43" fmla="*/ 2475034 w 2732835"/>
                  <a:gd name="connsiteY2-44" fmla="*/ 11249 h 1558025"/>
                  <a:gd name="connsiteX3-45" fmla="*/ 2732835 w 2732835"/>
                  <a:gd name="connsiteY3-46" fmla="*/ 269050 h 1558025"/>
                  <a:gd name="connsiteX4-47" fmla="*/ 2732835 w 2732835"/>
                  <a:gd name="connsiteY4-48" fmla="*/ 1300224 h 1558025"/>
                  <a:gd name="connsiteX5-49" fmla="*/ 2475034 w 2732835"/>
                  <a:gd name="connsiteY5-50" fmla="*/ 1558025 h 1558025"/>
                  <a:gd name="connsiteX6-51" fmla="*/ 257801 w 2732835"/>
                  <a:gd name="connsiteY6-52" fmla="*/ 1558025 h 1558025"/>
                  <a:gd name="connsiteX7-53" fmla="*/ 0 w 2732835"/>
                  <a:gd name="connsiteY7-54" fmla="*/ 1300224 h 1558025"/>
                  <a:gd name="connsiteX8-55" fmla="*/ 0 w 2732835"/>
                  <a:gd name="connsiteY8-56" fmla="*/ 269050 h 1558025"/>
                  <a:gd name="connsiteX9-57" fmla="*/ 257801 w 2732835"/>
                  <a:gd name="connsiteY9-58" fmla="*/ 11249 h 1558025"/>
                  <a:gd name="connsiteX10-59" fmla="*/ 654057 w 2732835"/>
                  <a:gd name="connsiteY10-60" fmla="*/ 103316 h 1558025"/>
                  <a:gd name="connsiteX0-61" fmla="*/ 562617 w 2732835"/>
                  <a:gd name="connsiteY0-62" fmla="*/ 11876 h 1558025"/>
                  <a:gd name="connsiteX1-63" fmla="*/ 2118285 w 2732835"/>
                  <a:gd name="connsiteY1-64" fmla="*/ 0 h 1558025"/>
                  <a:gd name="connsiteX2-65" fmla="*/ 2475034 w 2732835"/>
                  <a:gd name="connsiteY2-66" fmla="*/ 11249 h 1558025"/>
                  <a:gd name="connsiteX3-67" fmla="*/ 2732835 w 2732835"/>
                  <a:gd name="connsiteY3-68" fmla="*/ 269050 h 1558025"/>
                  <a:gd name="connsiteX4-69" fmla="*/ 2732835 w 2732835"/>
                  <a:gd name="connsiteY4-70" fmla="*/ 1300224 h 1558025"/>
                  <a:gd name="connsiteX5-71" fmla="*/ 2475034 w 2732835"/>
                  <a:gd name="connsiteY5-72" fmla="*/ 1558025 h 1558025"/>
                  <a:gd name="connsiteX6-73" fmla="*/ 257801 w 2732835"/>
                  <a:gd name="connsiteY6-74" fmla="*/ 1558025 h 1558025"/>
                  <a:gd name="connsiteX7-75" fmla="*/ 0 w 2732835"/>
                  <a:gd name="connsiteY7-76" fmla="*/ 1300224 h 1558025"/>
                  <a:gd name="connsiteX8-77" fmla="*/ 0 w 2732835"/>
                  <a:gd name="connsiteY8-78" fmla="*/ 269050 h 1558025"/>
                  <a:gd name="connsiteX9-79" fmla="*/ 257801 w 2732835"/>
                  <a:gd name="connsiteY9-80" fmla="*/ 11249 h 1558025"/>
                  <a:gd name="connsiteX0-81" fmla="*/ 776373 w 2732835"/>
                  <a:gd name="connsiteY0-82" fmla="*/ 11876 h 1558025"/>
                  <a:gd name="connsiteX1-83" fmla="*/ 2118285 w 2732835"/>
                  <a:gd name="connsiteY1-84" fmla="*/ 0 h 1558025"/>
                  <a:gd name="connsiteX2-85" fmla="*/ 2475034 w 2732835"/>
                  <a:gd name="connsiteY2-86" fmla="*/ 11249 h 1558025"/>
                  <a:gd name="connsiteX3-87" fmla="*/ 2732835 w 2732835"/>
                  <a:gd name="connsiteY3-88" fmla="*/ 269050 h 1558025"/>
                  <a:gd name="connsiteX4-89" fmla="*/ 2732835 w 2732835"/>
                  <a:gd name="connsiteY4-90" fmla="*/ 1300224 h 1558025"/>
                  <a:gd name="connsiteX5-91" fmla="*/ 2475034 w 2732835"/>
                  <a:gd name="connsiteY5-92" fmla="*/ 1558025 h 1558025"/>
                  <a:gd name="connsiteX6-93" fmla="*/ 257801 w 2732835"/>
                  <a:gd name="connsiteY6-94" fmla="*/ 1558025 h 1558025"/>
                  <a:gd name="connsiteX7-95" fmla="*/ 0 w 2732835"/>
                  <a:gd name="connsiteY7-96" fmla="*/ 1300224 h 1558025"/>
                  <a:gd name="connsiteX8-97" fmla="*/ 0 w 2732835"/>
                  <a:gd name="connsiteY8-98" fmla="*/ 269050 h 1558025"/>
                  <a:gd name="connsiteX9-99" fmla="*/ 257801 w 2732835"/>
                  <a:gd name="connsiteY9-100" fmla="*/ 11249 h 1558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732835" h="1558025">
                    <a:moveTo>
                      <a:pt x="776373" y="11876"/>
                    </a:moveTo>
                    <a:lnTo>
                      <a:pt x="2118285" y="0"/>
                    </a:lnTo>
                    <a:lnTo>
                      <a:pt x="2475034" y="11249"/>
                    </a:lnTo>
                    <a:cubicBezTo>
                      <a:pt x="2617414" y="11249"/>
                      <a:pt x="2732835" y="126670"/>
                      <a:pt x="2732835" y="269050"/>
                    </a:cubicBezTo>
                    <a:lnTo>
                      <a:pt x="2732835" y="1300224"/>
                    </a:lnTo>
                    <a:cubicBezTo>
                      <a:pt x="2732835" y="1442604"/>
                      <a:pt x="2617414" y="1558025"/>
                      <a:pt x="2475034" y="1558025"/>
                    </a:cubicBezTo>
                    <a:lnTo>
                      <a:pt x="257801" y="1558025"/>
                    </a:lnTo>
                    <a:cubicBezTo>
                      <a:pt x="115421" y="1558025"/>
                      <a:pt x="0" y="1442604"/>
                      <a:pt x="0" y="1300224"/>
                    </a:cubicBezTo>
                    <a:lnTo>
                      <a:pt x="0" y="269050"/>
                    </a:lnTo>
                    <a:cubicBezTo>
                      <a:pt x="0" y="126670"/>
                      <a:pt x="115421" y="11249"/>
                      <a:pt x="257801" y="11249"/>
                    </a:cubicBezTo>
                  </a:path>
                </a:pathLst>
              </a:custGeom>
              <a:noFill/>
              <a:ln w="571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284" name="直接连接符 283"/>
              <p:cNvCxnSpPr/>
              <p:nvPr/>
            </p:nvCxnSpPr>
            <p:spPr>
              <a:xfrm>
                <a:off x="2043906" y="3639495"/>
                <a:ext cx="182830"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8" name="Oval 79"/>
          <p:cNvSpPr>
            <a:spLocks noChangeArrowheads="1"/>
          </p:cNvSpPr>
          <p:nvPr/>
        </p:nvSpPr>
        <p:spPr bwMode="auto">
          <a:xfrm>
            <a:off x="3083836" y="1897766"/>
            <a:ext cx="250992" cy="250992"/>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3" name="组合 152"/>
          <p:cNvGrpSpPr/>
          <p:nvPr/>
        </p:nvGrpSpPr>
        <p:grpSpPr>
          <a:xfrm>
            <a:off x="0" y="0"/>
            <a:ext cx="12344355" cy="1201348"/>
            <a:chOff x="-7297" y="-84392"/>
            <a:chExt cx="12344355" cy="1201348"/>
          </a:xfrm>
        </p:grpSpPr>
        <p:sp>
          <p:nvSpPr>
            <p:cNvPr id="162" name="矩形 161"/>
            <p:cNvSpPr/>
            <p:nvPr/>
          </p:nvSpPr>
          <p:spPr>
            <a:xfrm>
              <a:off x="-7297" y="-84392"/>
              <a:ext cx="12192000" cy="711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3" name="椭圆 162"/>
            <p:cNvSpPr/>
            <p:nvPr/>
          </p:nvSpPr>
          <p:spPr>
            <a:xfrm>
              <a:off x="570585" y="170076"/>
              <a:ext cx="555818" cy="555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4" name="椭圆 163"/>
            <p:cNvSpPr/>
            <p:nvPr/>
          </p:nvSpPr>
          <p:spPr>
            <a:xfrm>
              <a:off x="944191" y="349329"/>
              <a:ext cx="555818" cy="555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5" name="椭圆 164"/>
            <p:cNvSpPr/>
            <p:nvPr/>
          </p:nvSpPr>
          <p:spPr>
            <a:xfrm>
              <a:off x="1392035" y="479406"/>
              <a:ext cx="277909" cy="277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6" name="椭圆 165"/>
            <p:cNvSpPr/>
            <p:nvPr/>
          </p:nvSpPr>
          <p:spPr>
            <a:xfrm>
              <a:off x="1619794" y="488283"/>
              <a:ext cx="277909" cy="277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7" name="椭圆 166"/>
            <p:cNvSpPr/>
            <p:nvPr/>
          </p:nvSpPr>
          <p:spPr>
            <a:xfrm>
              <a:off x="7812360" y="35035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8" name="椭圆 167"/>
            <p:cNvSpPr/>
            <p:nvPr/>
          </p:nvSpPr>
          <p:spPr>
            <a:xfrm>
              <a:off x="2261955" y="31640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9" name="椭圆 168"/>
            <p:cNvSpPr/>
            <p:nvPr/>
          </p:nvSpPr>
          <p:spPr>
            <a:xfrm>
              <a:off x="2660434" y="27728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0" name="椭圆 169"/>
            <p:cNvSpPr/>
            <p:nvPr/>
          </p:nvSpPr>
          <p:spPr>
            <a:xfrm>
              <a:off x="3048255" y="257195"/>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1" name="椭圆 170"/>
            <p:cNvSpPr/>
            <p:nvPr/>
          </p:nvSpPr>
          <p:spPr>
            <a:xfrm>
              <a:off x="3457391" y="428206"/>
              <a:ext cx="297687" cy="297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2" name="椭圆 171"/>
            <p:cNvSpPr/>
            <p:nvPr/>
          </p:nvSpPr>
          <p:spPr>
            <a:xfrm>
              <a:off x="3642390" y="196854"/>
              <a:ext cx="760389" cy="76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3" name="椭圆 172"/>
            <p:cNvSpPr/>
            <p:nvPr/>
          </p:nvSpPr>
          <p:spPr>
            <a:xfrm>
              <a:off x="4254350" y="316408"/>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4" name="椭圆 173"/>
            <p:cNvSpPr/>
            <p:nvPr/>
          </p:nvSpPr>
          <p:spPr>
            <a:xfrm>
              <a:off x="4540541" y="67790"/>
              <a:ext cx="760389" cy="76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5" name="椭圆 174"/>
            <p:cNvSpPr/>
            <p:nvPr/>
          </p:nvSpPr>
          <p:spPr>
            <a:xfrm>
              <a:off x="5202375" y="67790"/>
              <a:ext cx="1049166" cy="10491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6" name="椭圆 175"/>
            <p:cNvSpPr/>
            <p:nvPr/>
          </p:nvSpPr>
          <p:spPr>
            <a:xfrm>
              <a:off x="6081406" y="316894"/>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7" name="椭圆 176"/>
            <p:cNvSpPr/>
            <p:nvPr/>
          </p:nvSpPr>
          <p:spPr>
            <a:xfrm>
              <a:off x="6432930" y="562707"/>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8" name="椭圆 177"/>
            <p:cNvSpPr/>
            <p:nvPr/>
          </p:nvSpPr>
          <p:spPr>
            <a:xfrm>
              <a:off x="6550105" y="213635"/>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0" name="椭圆 179"/>
            <p:cNvSpPr/>
            <p:nvPr/>
          </p:nvSpPr>
          <p:spPr>
            <a:xfrm>
              <a:off x="6876911" y="501321"/>
              <a:ext cx="283786" cy="283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2" name="椭圆 181"/>
            <p:cNvSpPr/>
            <p:nvPr/>
          </p:nvSpPr>
          <p:spPr>
            <a:xfrm>
              <a:off x="9275154" y="523544"/>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3" name="椭圆 182"/>
            <p:cNvSpPr/>
            <p:nvPr/>
          </p:nvSpPr>
          <p:spPr>
            <a:xfrm>
              <a:off x="9407780" y="404013"/>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4" name="椭圆 183"/>
            <p:cNvSpPr/>
            <p:nvPr/>
          </p:nvSpPr>
          <p:spPr>
            <a:xfrm>
              <a:off x="9779128" y="315923"/>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5" name="椭圆 184"/>
            <p:cNvSpPr/>
            <p:nvPr/>
          </p:nvSpPr>
          <p:spPr>
            <a:xfrm>
              <a:off x="10086182" y="292884"/>
              <a:ext cx="683060" cy="6830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6" name="椭圆 185"/>
            <p:cNvSpPr/>
            <p:nvPr/>
          </p:nvSpPr>
          <p:spPr>
            <a:xfrm>
              <a:off x="10576180" y="34932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7" name="椭圆 186"/>
            <p:cNvSpPr/>
            <p:nvPr/>
          </p:nvSpPr>
          <p:spPr>
            <a:xfrm>
              <a:off x="11273933" y="89083"/>
              <a:ext cx="717803" cy="7178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8" name="椭圆 187"/>
            <p:cNvSpPr/>
            <p:nvPr/>
          </p:nvSpPr>
          <p:spPr>
            <a:xfrm>
              <a:off x="11868359" y="253933"/>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9" name="椭圆 188"/>
            <p:cNvSpPr/>
            <p:nvPr/>
          </p:nvSpPr>
          <p:spPr>
            <a:xfrm>
              <a:off x="11165829" y="478638"/>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0" name="椭圆 189"/>
            <p:cNvSpPr/>
            <p:nvPr/>
          </p:nvSpPr>
          <p:spPr>
            <a:xfrm>
              <a:off x="10965504" y="478637"/>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1" name="弧形 190"/>
            <p:cNvSpPr/>
            <p:nvPr/>
          </p:nvSpPr>
          <p:spPr>
            <a:xfrm rot="6113899">
              <a:off x="1361349" y="485287"/>
              <a:ext cx="321716" cy="321716"/>
            </a:xfrm>
            <a:prstGeom prst="arc">
              <a:avLst>
                <a:gd name="adj1" fmla="val 17817630"/>
                <a:gd name="adj2" fmla="val 425019"/>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92" name="椭圆 191"/>
          <p:cNvSpPr/>
          <p:nvPr/>
        </p:nvSpPr>
        <p:spPr>
          <a:xfrm>
            <a:off x="-1" y="150566"/>
            <a:ext cx="722146" cy="722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3" name="弧形 192"/>
          <p:cNvSpPr/>
          <p:nvPr/>
        </p:nvSpPr>
        <p:spPr>
          <a:xfrm rot="7502476">
            <a:off x="-102846" y="-137673"/>
            <a:ext cx="904763" cy="904763"/>
          </a:xfrm>
          <a:prstGeom prst="arc">
            <a:avLst>
              <a:gd name="adj1" fmla="val 16935002"/>
              <a:gd name="adj2" fmla="val 1212178"/>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4" name="弧形 193"/>
          <p:cNvSpPr/>
          <p:nvPr/>
        </p:nvSpPr>
        <p:spPr>
          <a:xfrm rot="7502476">
            <a:off x="933258" y="422500"/>
            <a:ext cx="586939" cy="586939"/>
          </a:xfrm>
          <a:prstGeom prst="arc">
            <a:avLst>
              <a:gd name="adj1" fmla="val 16356375"/>
              <a:gd name="adj2" fmla="val 4888646"/>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5" name="弧形 194"/>
          <p:cNvSpPr/>
          <p:nvPr/>
        </p:nvSpPr>
        <p:spPr>
          <a:xfrm rot="7502476">
            <a:off x="2177680" y="141209"/>
            <a:ext cx="651841" cy="651841"/>
          </a:xfrm>
          <a:prstGeom prst="arc">
            <a:avLst>
              <a:gd name="adj1" fmla="val 17232496"/>
              <a:gd name="adj2" fmla="val 21563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6" name="弧形 195"/>
          <p:cNvSpPr/>
          <p:nvPr/>
        </p:nvSpPr>
        <p:spPr>
          <a:xfrm rot="7502476">
            <a:off x="2576159" y="128056"/>
            <a:ext cx="651841" cy="651841"/>
          </a:xfrm>
          <a:prstGeom prst="arc">
            <a:avLst>
              <a:gd name="adj1" fmla="val 17232496"/>
              <a:gd name="adj2" fmla="val 21563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7" name="弧形 196"/>
          <p:cNvSpPr/>
          <p:nvPr/>
        </p:nvSpPr>
        <p:spPr>
          <a:xfrm rot="7502476">
            <a:off x="2974989" y="100673"/>
            <a:ext cx="651841" cy="651841"/>
          </a:xfrm>
          <a:prstGeom prst="arc">
            <a:avLst>
              <a:gd name="adj1" fmla="val 18310950"/>
              <a:gd name="adj2" fmla="val 21563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8" name="弧形 197"/>
          <p:cNvSpPr/>
          <p:nvPr/>
        </p:nvSpPr>
        <p:spPr>
          <a:xfrm rot="7502476">
            <a:off x="3536035" y="17308"/>
            <a:ext cx="960576" cy="960576"/>
          </a:xfrm>
          <a:prstGeom prst="arc">
            <a:avLst>
              <a:gd name="adj1" fmla="val 16271283"/>
              <a:gd name="adj2" fmla="val 683536"/>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9" name="弧形 198"/>
          <p:cNvSpPr/>
          <p:nvPr/>
        </p:nvSpPr>
        <p:spPr>
          <a:xfrm rot="7502476">
            <a:off x="4170077" y="172681"/>
            <a:ext cx="651841" cy="651841"/>
          </a:xfrm>
          <a:prstGeom prst="arc">
            <a:avLst>
              <a:gd name="adj1" fmla="val 17849259"/>
              <a:gd name="adj2" fmla="val 20725173"/>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0" name="弧形 199"/>
          <p:cNvSpPr/>
          <p:nvPr/>
        </p:nvSpPr>
        <p:spPr>
          <a:xfrm rot="7502476">
            <a:off x="7756877" y="235598"/>
            <a:ext cx="605570" cy="605570"/>
          </a:xfrm>
          <a:prstGeom prst="arc">
            <a:avLst>
              <a:gd name="adj1" fmla="val 13190171"/>
              <a:gd name="adj2" fmla="val 661800"/>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1" name="弧形 200"/>
          <p:cNvSpPr/>
          <p:nvPr/>
        </p:nvSpPr>
        <p:spPr>
          <a:xfrm rot="4638244">
            <a:off x="6851264" y="506260"/>
            <a:ext cx="302943" cy="302943"/>
          </a:xfrm>
          <a:prstGeom prst="arc">
            <a:avLst>
              <a:gd name="adj1" fmla="val 17232496"/>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2" name="弧形 201"/>
          <p:cNvSpPr/>
          <p:nvPr/>
        </p:nvSpPr>
        <p:spPr>
          <a:xfrm rot="7502476">
            <a:off x="10069761" y="356166"/>
            <a:ext cx="651841" cy="651841"/>
          </a:xfrm>
          <a:prstGeom prst="arc">
            <a:avLst>
              <a:gd name="adj1" fmla="val 16673373"/>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3" name="弧形 202"/>
          <p:cNvSpPr/>
          <p:nvPr/>
        </p:nvSpPr>
        <p:spPr>
          <a:xfrm rot="7502476">
            <a:off x="10963512" y="428098"/>
            <a:ext cx="485821" cy="485821"/>
          </a:xfrm>
          <a:prstGeom prst="arc">
            <a:avLst>
              <a:gd name="adj1" fmla="val 17234443"/>
              <a:gd name="adj2" fmla="val 1559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4" name="弧形 203"/>
          <p:cNvSpPr/>
          <p:nvPr/>
        </p:nvSpPr>
        <p:spPr>
          <a:xfrm rot="7502476">
            <a:off x="10685695" y="479065"/>
            <a:ext cx="364748" cy="364748"/>
          </a:xfrm>
          <a:prstGeom prst="arc">
            <a:avLst>
              <a:gd name="adj1" fmla="val 17232496"/>
              <a:gd name="adj2" fmla="val 2377425"/>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205" name="直接连接符 204"/>
          <p:cNvCxnSpPr/>
          <p:nvPr/>
        </p:nvCxnSpPr>
        <p:spPr>
          <a:xfrm>
            <a:off x="7167993" y="682085"/>
            <a:ext cx="577332"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8755760" y="693832"/>
            <a:ext cx="395536"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8481414" y="693832"/>
            <a:ext cx="13717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弧形 207"/>
          <p:cNvSpPr/>
          <p:nvPr/>
        </p:nvSpPr>
        <p:spPr>
          <a:xfrm rot="3227497">
            <a:off x="9375906" y="480061"/>
            <a:ext cx="483320" cy="483320"/>
          </a:xfrm>
          <a:prstGeom prst="arc">
            <a:avLst>
              <a:gd name="adj1" fmla="val 20512635"/>
              <a:gd name="adj2" fmla="val 339510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9" name="弧形 208"/>
          <p:cNvSpPr/>
          <p:nvPr/>
        </p:nvSpPr>
        <p:spPr>
          <a:xfrm rot="4213927">
            <a:off x="11243684" y="266496"/>
            <a:ext cx="651841" cy="651841"/>
          </a:xfrm>
          <a:prstGeom prst="arc">
            <a:avLst>
              <a:gd name="adj1" fmla="val 19290381"/>
              <a:gd name="adj2" fmla="val 3552659"/>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0" name="弧形 209"/>
          <p:cNvSpPr/>
          <p:nvPr/>
        </p:nvSpPr>
        <p:spPr>
          <a:xfrm rot="6854293">
            <a:off x="9214855" y="530686"/>
            <a:ext cx="313978" cy="313978"/>
          </a:xfrm>
          <a:prstGeom prst="arc">
            <a:avLst>
              <a:gd name="adj1" fmla="val 21438428"/>
              <a:gd name="adj2" fmla="val 3890624"/>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1" name="弧形 210"/>
          <p:cNvSpPr/>
          <p:nvPr/>
        </p:nvSpPr>
        <p:spPr>
          <a:xfrm rot="4237161">
            <a:off x="6225252" y="675081"/>
            <a:ext cx="195599" cy="195599"/>
          </a:xfrm>
          <a:prstGeom prst="arc">
            <a:avLst>
              <a:gd name="adj1" fmla="val 17232496"/>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212" name="直接连接符 211"/>
          <p:cNvCxnSpPr/>
          <p:nvPr/>
        </p:nvCxnSpPr>
        <p:spPr>
          <a:xfrm>
            <a:off x="1951513" y="730537"/>
            <a:ext cx="317739"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3" name="组合 212"/>
          <p:cNvGrpSpPr/>
          <p:nvPr/>
        </p:nvGrpSpPr>
        <p:grpSpPr>
          <a:xfrm>
            <a:off x="93440" y="2176517"/>
            <a:ext cx="2268161" cy="0"/>
            <a:chOff x="6392447" y="2984104"/>
            <a:chExt cx="2268161" cy="0"/>
          </a:xfrm>
        </p:grpSpPr>
        <p:cxnSp>
          <p:nvCxnSpPr>
            <p:cNvPr id="214" name="直接连接符 213"/>
            <p:cNvCxnSpPr/>
            <p:nvPr/>
          </p:nvCxnSpPr>
          <p:spPr>
            <a:xfrm>
              <a:off x="6392447" y="2984104"/>
              <a:ext cx="69983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7210781" y="2984104"/>
              <a:ext cx="241541"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7621844" y="2984104"/>
              <a:ext cx="103876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7" name="弧形 216"/>
          <p:cNvSpPr/>
          <p:nvPr/>
        </p:nvSpPr>
        <p:spPr>
          <a:xfrm rot="7502476">
            <a:off x="5103411" y="-98949"/>
            <a:ext cx="1235031" cy="1235031"/>
          </a:xfrm>
          <a:prstGeom prst="arc">
            <a:avLst>
              <a:gd name="adj1" fmla="val 15998651"/>
              <a:gd name="adj2" fmla="val 4728446"/>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8" name="弧形 217"/>
          <p:cNvSpPr/>
          <p:nvPr/>
        </p:nvSpPr>
        <p:spPr>
          <a:xfrm rot="7502476">
            <a:off x="4624051" y="595184"/>
            <a:ext cx="651841" cy="651841"/>
          </a:xfrm>
          <a:prstGeom prst="arc">
            <a:avLst>
              <a:gd name="adj1" fmla="val 17232496"/>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7" name="TextBox 146">
            <a:extLst>
              <a:ext uri="{FF2B5EF4-FFF2-40B4-BE49-F238E27FC236}">
                <a16:creationId xmlns:a16="http://schemas.microsoft.com/office/drawing/2014/main" id="{C900C6D5-7D08-42BC-812C-9803B427E68D}"/>
              </a:ext>
            </a:extLst>
          </p:cNvPr>
          <p:cNvSpPr txBox="1"/>
          <p:nvPr/>
        </p:nvSpPr>
        <p:spPr>
          <a:xfrm>
            <a:off x="695065" y="1844689"/>
            <a:ext cx="10768879" cy="1200329"/>
          </a:xfrm>
          <a:prstGeom prst="rect">
            <a:avLst/>
          </a:prstGeom>
          <a:solidFill>
            <a:schemeClr val="accent1">
              <a:lumMod val="20000"/>
              <a:lumOff val="80000"/>
            </a:schemeClr>
          </a:solidFill>
        </p:spPr>
        <p:txBody>
          <a:bodyPr wrap="square">
            <a:spAutoFit/>
          </a:bodyPr>
          <a:lstStyle/>
          <a:p>
            <a:pPr marL="514350" marR="0" lvl="0" indent="-514350" algn="ctr" defTabSz="913256" rtl="0" eaLnBrk="1" fontAlgn="base" latinLnBrk="0" hangingPunct="1">
              <a:lnSpc>
                <a:spcPct val="100000"/>
              </a:lnSpc>
              <a:spcBef>
                <a:spcPct val="0"/>
              </a:spcBef>
              <a:spcAft>
                <a:spcPct val="0"/>
              </a:spcAft>
              <a:buClrTx/>
              <a:buSzTx/>
              <a:buAutoNum type="arabicPeriod"/>
              <a:tabLst/>
              <a:defRPr/>
            </a:pPr>
            <a:r>
              <a:rPr lang="vi-VN" sz="3600" b="0" i="0" smtClean="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Vì </a:t>
            </a:r>
            <a:r>
              <a:rPr lang="vi-VN" sz="3600" b="0"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sao biển đông người nhưng người đàn ông </a:t>
            </a:r>
            <a:r>
              <a:rPr lang="vi-VN" sz="3600" b="0"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lại </a:t>
            </a:r>
            <a:endParaRPr lang="en-US" sz="3600" b="0" i="0" smtClean="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marR="0" lvl="0" algn="ctr" defTabSz="913256" rtl="0" eaLnBrk="1" fontAlgn="base" latinLnBrk="0" hangingPunct="1">
              <a:lnSpc>
                <a:spcPct val="100000"/>
              </a:lnSpc>
              <a:spcBef>
                <a:spcPct val="0"/>
              </a:spcBef>
              <a:spcAft>
                <a:spcPct val="0"/>
              </a:spcAft>
              <a:buClrTx/>
              <a:buSzTx/>
              <a:tabLst/>
              <a:defRPr/>
            </a:pPr>
            <a:r>
              <a:rPr lang="vi-VN" sz="3600" b="0" i="0" smtClean="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chú </a:t>
            </a:r>
            <a:r>
              <a:rPr lang="vi-VN" sz="3600" b="0"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ý đến cậu bé?</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p:cNvSpPr/>
          <p:nvPr/>
        </p:nvSpPr>
        <p:spPr>
          <a:xfrm>
            <a:off x="1052548" y="3719224"/>
            <a:ext cx="10074060" cy="1200329"/>
          </a:xfrm>
          <a:prstGeom prst="rect">
            <a:avLst/>
          </a:prstGeom>
        </p:spPr>
        <p:txBody>
          <a:bodyPr wrap="square">
            <a:spAutoFit/>
          </a:bodyPr>
          <a:lstStyle/>
          <a:p>
            <a:pPr lvl="0" algn="ctr" defTabSz="913256" fontAlgn="base">
              <a:spcBef>
                <a:spcPct val="0"/>
              </a:spcBef>
              <a:spcAft>
                <a:spcPct val="0"/>
              </a:spcAft>
              <a:defRPr/>
            </a:pPr>
            <a:r>
              <a:rPr lang="en-US" altLang="zh-CN" sz="360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Vì thấy </a:t>
            </a:r>
            <a:r>
              <a:rPr lang="vi-VN" altLang="zh-CN" sz="360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cậu </a:t>
            </a:r>
            <a:r>
              <a:rPr lang="vi-VN" altLang="zh-CN" sz="360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bé liên tục cúi xuống nhặt thứ gì đó lên rồi</a:t>
            </a:r>
            <a:r>
              <a:rPr lang="en-US" altLang="zh-CN" sz="360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vi-VN" altLang="zh-CN" sz="360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thả xuống biển.</a:t>
            </a:r>
            <a:endParaRPr lang="zh-CN"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6026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arn(inVertical)">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5500A4-17A0-4D29-A8F4-51681A25CCD0}"/>
              </a:ext>
            </a:extLst>
          </p:cNvPr>
          <p:cNvSpPr txBox="1"/>
          <p:nvPr/>
        </p:nvSpPr>
        <p:spPr>
          <a:xfrm>
            <a:off x="2171234" y="245761"/>
            <a:ext cx="7805196" cy="1077218"/>
          </a:xfrm>
          <a:prstGeom prst="rect">
            <a:avLst/>
          </a:prstGeom>
          <a:noFill/>
        </p:spPr>
        <p:txBody>
          <a:bodyPr wrap="square" rtlCol="0">
            <a:spAutoFit/>
          </a:bodyPr>
          <a:lstStyle/>
          <a:p>
            <a:pPr algn="ctr"/>
            <a:r>
              <a:rPr lang="en-US" sz="3200" b="1" dirty="0">
                <a:latin typeface="Times New Roman" panose="02020603050405020304" pitchFamily="18" charset="0"/>
                <a:ea typeface="Arial-Rounded" panose="020B0500000000000000" pitchFamily="34" charset="0"/>
                <a:cs typeface="Times New Roman" panose="02020603050405020304" pitchFamily="18" charset="0"/>
              </a:rPr>
              <a:t>2.</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a:latin typeface="Times New Roman" panose="02020603050405020304" pitchFamily="18" charset="0"/>
                <a:ea typeface="Arial-Rounded" panose="020B0500000000000000" pitchFamily="34" charset="0"/>
                <a:cs typeface="Times New Roman" panose="02020603050405020304" pitchFamily="18" charset="0"/>
              </a:rPr>
              <a:t> </a:t>
            </a:r>
            <a:r>
              <a:rPr lang="en-US" sz="3200" smtClean="0">
                <a:latin typeface="Times New Roman" panose="02020603050405020304" pitchFamily="18" charset="0"/>
                <a:ea typeface="Arial-Rounded" panose="020B0500000000000000" pitchFamily="34" charset="0"/>
                <a:cs typeface="Times New Roman" panose="02020603050405020304" pitchFamily="18" charset="0"/>
              </a:rPr>
              <a:t>gần, ông thấy cậu bé đang làm gì? </a:t>
            </a:r>
          </a:p>
          <a:p>
            <a:pPr algn="ctr"/>
            <a:r>
              <a:rPr lang="en-US" sz="3200" smtClean="0">
                <a:latin typeface="Times New Roman" panose="02020603050405020304" pitchFamily="18" charset="0"/>
                <a:ea typeface="Arial-Rounded" panose="020B0500000000000000" pitchFamily="34" charset="0"/>
                <a:cs typeface="Times New Roman" panose="02020603050405020304" pitchFamily="18" charset="0"/>
              </a:rPr>
              <a:t>Vì sao cậu bé làm như vậy?</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1F9312C-478D-4B5A-AA46-4E0CA5BE0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8" y="1322979"/>
            <a:ext cx="6001304" cy="3767399"/>
          </a:xfrm>
          <a:prstGeom prst="rect">
            <a:avLst/>
          </a:prstGeom>
        </p:spPr>
      </p:pic>
      <p:sp>
        <p:nvSpPr>
          <p:cNvPr id="7" name="Oval 6">
            <a:extLst>
              <a:ext uri="{FF2B5EF4-FFF2-40B4-BE49-F238E27FC236}">
                <a16:creationId xmlns:a16="http://schemas.microsoft.com/office/drawing/2014/main" id="{72F26CB8-6A5E-4C57-9729-726A4947ED46}"/>
              </a:ext>
            </a:extLst>
          </p:cNvPr>
          <p:cNvSpPr/>
          <p:nvPr/>
        </p:nvSpPr>
        <p:spPr>
          <a:xfrm>
            <a:off x="6709743" y="3074970"/>
            <a:ext cx="479394" cy="550416"/>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a:solidFill>
                  <a:srgbClr val="FF0000"/>
                </a:solidFill>
              </a:ln>
              <a:solidFill>
                <a:srgbClr val="FF0000"/>
              </a:solidFill>
              <a:latin typeface="Times New Roman" panose="02020603050405020304" pitchFamily="18" charset="0"/>
            </a:endParaRPr>
          </a:p>
        </p:txBody>
      </p:sp>
      <p:sp>
        <p:nvSpPr>
          <p:cNvPr id="3" name="Rectangle 2"/>
          <p:cNvSpPr/>
          <p:nvPr/>
        </p:nvSpPr>
        <p:spPr>
          <a:xfrm>
            <a:off x="0" y="5090378"/>
            <a:ext cx="11976185" cy="1569660"/>
          </a:xfrm>
          <a:prstGeom prst="rect">
            <a:avLst/>
          </a:prstGeom>
          <a:solidFill>
            <a:schemeClr val="accent1">
              <a:lumMod val="20000"/>
              <a:lumOff val="80000"/>
            </a:schemeClr>
          </a:solidFill>
        </p:spPr>
        <p:txBody>
          <a:bodyPr wrap="square">
            <a:spAutoFit/>
          </a:bodyPr>
          <a:lstStyle/>
          <a:p>
            <a:pPr lvl="0" algn="ctr" defTabSz="913256" fontAlgn="base">
              <a:spcBef>
                <a:spcPct val="0"/>
              </a:spcBef>
              <a:spcAft>
                <a:spcPct val="0"/>
              </a:spcAft>
              <a:defRPr/>
            </a:pPr>
            <a:r>
              <a:rPr lang="en-US" sz="320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Ông thấy cậu bé đang nhặt những con sao biển bị thuỷ triều đánh dạt lên bờ và thả chúng trở lại với đại dương. Cậu làm như vậy vì cậu thấy những con sao biển sắp chết vì thiếu nước, cậu muốn giúp chúng. </a:t>
            </a:r>
            <a:endParaRPr lang="en-US" sz="320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207139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E06ADE-4CE4-426D-A3F2-A5CFC2676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563" y="1959429"/>
            <a:ext cx="6164896" cy="4547635"/>
          </a:xfrm>
          <a:prstGeom prst="rect">
            <a:avLst/>
          </a:prstGeom>
        </p:spPr>
      </p:pic>
      <p:sp>
        <p:nvSpPr>
          <p:cNvPr id="5" name="TextBox 4">
            <a:extLst>
              <a:ext uri="{FF2B5EF4-FFF2-40B4-BE49-F238E27FC236}">
                <a16:creationId xmlns:a16="http://schemas.microsoft.com/office/drawing/2014/main" id="{2E81567F-67BE-43BF-8B68-6C938FF125A0}"/>
              </a:ext>
            </a:extLst>
          </p:cNvPr>
          <p:cNvSpPr txBox="1"/>
          <p:nvPr/>
        </p:nvSpPr>
        <p:spPr>
          <a:xfrm>
            <a:off x="1817443" y="570483"/>
            <a:ext cx="8986052" cy="742511"/>
          </a:xfrm>
          <a:prstGeom prst="rect">
            <a:avLst/>
          </a:prstGeom>
          <a:noFill/>
        </p:spPr>
        <p:txBody>
          <a:bodyPr wrap="square" rtlCol="0">
            <a:spAutoFit/>
          </a:bodyPr>
          <a:lstStyle/>
          <a:p>
            <a:pPr algn="just">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3.</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đàn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err="1">
                <a:latin typeface="Times New Roman" panose="02020603050405020304" pitchFamily="18" charset="0"/>
                <a:ea typeface="Arial-Rounded" panose="020B0500000000000000" pitchFamily="34" charset="0"/>
                <a:cs typeface="Times New Roman" panose="02020603050405020304" pitchFamily="18" charset="0"/>
              </a:rPr>
              <a:t>bé</a:t>
            </a:r>
            <a:r>
              <a:rPr lang="en-US" sz="320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ounded Rectangular Callout 5">
            <a:extLst>
              <a:ext uri="{FF2B5EF4-FFF2-40B4-BE49-F238E27FC236}">
                <a16:creationId xmlns:a16="http://schemas.microsoft.com/office/drawing/2014/main" id="{E2707EBC-8292-4F7E-AADF-92C0EF707722}"/>
              </a:ext>
            </a:extLst>
          </p:cNvPr>
          <p:cNvSpPr/>
          <p:nvPr/>
        </p:nvSpPr>
        <p:spPr>
          <a:xfrm>
            <a:off x="1421955" y="1312994"/>
            <a:ext cx="6707947" cy="1070701"/>
          </a:xfrm>
          <a:prstGeom prst="wedgeRoundRectCallout">
            <a:avLst>
              <a:gd name="adj1" fmla="val -88"/>
              <a:gd name="adj2" fmla="val 77787"/>
              <a:gd name="adj3" fmla="val 16667"/>
            </a:avLst>
          </a:prstGeom>
          <a:solidFill>
            <a:schemeClr val="accent2">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hàng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ngàn</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liệu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tất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chúng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117426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30043" y="6085201"/>
            <a:ext cx="12222044" cy="82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组合 89"/>
          <p:cNvGrpSpPr/>
          <p:nvPr/>
        </p:nvGrpSpPr>
        <p:grpSpPr>
          <a:xfrm>
            <a:off x="0" y="0"/>
            <a:ext cx="12344355" cy="1201348"/>
            <a:chOff x="-7297" y="-84392"/>
            <a:chExt cx="12344355" cy="1201348"/>
          </a:xfrm>
        </p:grpSpPr>
        <p:sp>
          <p:nvSpPr>
            <p:cNvPr id="58" name="矩形 57"/>
            <p:cNvSpPr/>
            <p:nvPr/>
          </p:nvSpPr>
          <p:spPr>
            <a:xfrm>
              <a:off x="-7297" y="-84392"/>
              <a:ext cx="12192000" cy="711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p:cNvSpPr/>
            <p:nvPr/>
          </p:nvSpPr>
          <p:spPr>
            <a:xfrm>
              <a:off x="570585" y="170076"/>
              <a:ext cx="555818" cy="555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椭圆 60"/>
            <p:cNvSpPr/>
            <p:nvPr/>
          </p:nvSpPr>
          <p:spPr>
            <a:xfrm>
              <a:off x="944191" y="349329"/>
              <a:ext cx="555818" cy="555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2" name="椭圆 61"/>
            <p:cNvSpPr/>
            <p:nvPr/>
          </p:nvSpPr>
          <p:spPr>
            <a:xfrm>
              <a:off x="1392035" y="479406"/>
              <a:ext cx="277909" cy="277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1619794" y="488283"/>
              <a:ext cx="277909" cy="277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812360" y="35035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p:cNvSpPr/>
            <p:nvPr/>
          </p:nvSpPr>
          <p:spPr>
            <a:xfrm>
              <a:off x="2261955" y="31640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6" name="椭圆 65"/>
            <p:cNvSpPr/>
            <p:nvPr/>
          </p:nvSpPr>
          <p:spPr>
            <a:xfrm>
              <a:off x="2660434" y="27728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7" name="椭圆 66"/>
            <p:cNvSpPr/>
            <p:nvPr/>
          </p:nvSpPr>
          <p:spPr>
            <a:xfrm>
              <a:off x="3048255" y="257195"/>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椭圆 67"/>
            <p:cNvSpPr/>
            <p:nvPr/>
          </p:nvSpPr>
          <p:spPr>
            <a:xfrm>
              <a:off x="3457391" y="428206"/>
              <a:ext cx="297687" cy="297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p:cNvSpPr/>
            <p:nvPr/>
          </p:nvSpPr>
          <p:spPr>
            <a:xfrm>
              <a:off x="3642390" y="196854"/>
              <a:ext cx="760389" cy="76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p:cNvSpPr/>
            <p:nvPr/>
          </p:nvSpPr>
          <p:spPr>
            <a:xfrm>
              <a:off x="4254350" y="316408"/>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1" name="椭圆 70"/>
            <p:cNvSpPr/>
            <p:nvPr/>
          </p:nvSpPr>
          <p:spPr>
            <a:xfrm>
              <a:off x="4540541" y="67790"/>
              <a:ext cx="760389" cy="76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2" name="椭圆 71"/>
            <p:cNvSpPr/>
            <p:nvPr/>
          </p:nvSpPr>
          <p:spPr>
            <a:xfrm>
              <a:off x="5202375" y="67790"/>
              <a:ext cx="1049166" cy="10491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椭圆 72"/>
            <p:cNvSpPr/>
            <p:nvPr/>
          </p:nvSpPr>
          <p:spPr>
            <a:xfrm>
              <a:off x="6081406" y="316894"/>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4" name="椭圆 73"/>
            <p:cNvSpPr/>
            <p:nvPr/>
          </p:nvSpPr>
          <p:spPr>
            <a:xfrm>
              <a:off x="6432930" y="562707"/>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椭圆 74"/>
            <p:cNvSpPr/>
            <p:nvPr/>
          </p:nvSpPr>
          <p:spPr>
            <a:xfrm>
              <a:off x="6550105" y="213635"/>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6" name="椭圆 75"/>
            <p:cNvSpPr/>
            <p:nvPr/>
          </p:nvSpPr>
          <p:spPr>
            <a:xfrm>
              <a:off x="6876911" y="501321"/>
              <a:ext cx="283786" cy="283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7" name="椭圆 76"/>
            <p:cNvSpPr/>
            <p:nvPr/>
          </p:nvSpPr>
          <p:spPr>
            <a:xfrm>
              <a:off x="9275154" y="523544"/>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8" name="椭圆 77"/>
            <p:cNvSpPr/>
            <p:nvPr/>
          </p:nvSpPr>
          <p:spPr>
            <a:xfrm>
              <a:off x="9407780" y="404013"/>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9" name="椭圆 78"/>
            <p:cNvSpPr/>
            <p:nvPr/>
          </p:nvSpPr>
          <p:spPr>
            <a:xfrm>
              <a:off x="9779128" y="315923"/>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0" name="椭圆 79"/>
            <p:cNvSpPr/>
            <p:nvPr/>
          </p:nvSpPr>
          <p:spPr>
            <a:xfrm>
              <a:off x="10086182" y="292884"/>
              <a:ext cx="683060" cy="6830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1" name="椭圆 80"/>
            <p:cNvSpPr/>
            <p:nvPr/>
          </p:nvSpPr>
          <p:spPr>
            <a:xfrm>
              <a:off x="10576180" y="349329"/>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2" name="椭圆 81"/>
            <p:cNvSpPr/>
            <p:nvPr/>
          </p:nvSpPr>
          <p:spPr>
            <a:xfrm>
              <a:off x="11273933" y="89083"/>
              <a:ext cx="717803" cy="7178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3" name="椭圆 82"/>
            <p:cNvSpPr/>
            <p:nvPr/>
          </p:nvSpPr>
          <p:spPr>
            <a:xfrm>
              <a:off x="11868359" y="253933"/>
              <a:ext cx="468699" cy="468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4" name="椭圆 83"/>
            <p:cNvSpPr/>
            <p:nvPr/>
          </p:nvSpPr>
          <p:spPr>
            <a:xfrm>
              <a:off x="11165829" y="478638"/>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5" name="椭圆 84"/>
            <p:cNvSpPr/>
            <p:nvPr/>
          </p:nvSpPr>
          <p:spPr>
            <a:xfrm>
              <a:off x="10965504" y="478637"/>
              <a:ext cx="234349" cy="23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9" name="弧形 88"/>
            <p:cNvSpPr/>
            <p:nvPr/>
          </p:nvSpPr>
          <p:spPr>
            <a:xfrm rot="6113899">
              <a:off x="1361349" y="485287"/>
              <a:ext cx="321716" cy="321716"/>
            </a:xfrm>
            <a:prstGeom prst="arc">
              <a:avLst>
                <a:gd name="adj1" fmla="val 17817630"/>
                <a:gd name="adj2" fmla="val 425019"/>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8" name="组合 7"/>
          <p:cNvGrpSpPr/>
          <p:nvPr/>
        </p:nvGrpSpPr>
        <p:grpSpPr>
          <a:xfrm>
            <a:off x="-30043" y="1890822"/>
            <a:ext cx="2268161" cy="0"/>
            <a:chOff x="6392447" y="2984104"/>
            <a:chExt cx="2268161" cy="0"/>
          </a:xfrm>
        </p:grpSpPr>
        <p:cxnSp>
          <p:nvCxnSpPr>
            <p:cNvPr id="9" name="直接连接符 8"/>
            <p:cNvCxnSpPr/>
            <p:nvPr/>
          </p:nvCxnSpPr>
          <p:spPr>
            <a:xfrm>
              <a:off x="6392447" y="2984104"/>
              <a:ext cx="69983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210781" y="2984104"/>
              <a:ext cx="241541"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621844" y="2984104"/>
              <a:ext cx="103876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0043" y="1710802"/>
            <a:ext cx="2268161" cy="0"/>
            <a:chOff x="6392447" y="2984104"/>
            <a:chExt cx="2268161" cy="0"/>
          </a:xfrm>
        </p:grpSpPr>
        <p:cxnSp>
          <p:nvCxnSpPr>
            <p:cNvPr id="13" name="直接连接符 12"/>
            <p:cNvCxnSpPr/>
            <p:nvPr/>
          </p:nvCxnSpPr>
          <p:spPr>
            <a:xfrm>
              <a:off x="6392447" y="2984104"/>
              <a:ext cx="69983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10781" y="2984104"/>
              <a:ext cx="241541"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621844" y="2984104"/>
              <a:ext cx="103876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9" name="椭圆 58"/>
          <p:cNvSpPr/>
          <p:nvPr/>
        </p:nvSpPr>
        <p:spPr>
          <a:xfrm>
            <a:off x="-1" y="150566"/>
            <a:ext cx="722146" cy="722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7" name="弧形 86"/>
          <p:cNvSpPr/>
          <p:nvPr/>
        </p:nvSpPr>
        <p:spPr>
          <a:xfrm rot="7502476">
            <a:off x="-102846" y="-137673"/>
            <a:ext cx="904763" cy="904763"/>
          </a:xfrm>
          <a:prstGeom prst="arc">
            <a:avLst>
              <a:gd name="adj1" fmla="val 16935002"/>
              <a:gd name="adj2" fmla="val 1212178"/>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弧形 87"/>
          <p:cNvSpPr/>
          <p:nvPr/>
        </p:nvSpPr>
        <p:spPr>
          <a:xfrm rot="7502476">
            <a:off x="933258" y="422500"/>
            <a:ext cx="586939" cy="586939"/>
          </a:xfrm>
          <a:prstGeom prst="arc">
            <a:avLst>
              <a:gd name="adj1" fmla="val 16356375"/>
              <a:gd name="adj2" fmla="val 4888646"/>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弧形 94"/>
          <p:cNvSpPr/>
          <p:nvPr/>
        </p:nvSpPr>
        <p:spPr>
          <a:xfrm rot="7502476">
            <a:off x="2177680" y="141209"/>
            <a:ext cx="651841" cy="651841"/>
          </a:xfrm>
          <a:prstGeom prst="arc">
            <a:avLst>
              <a:gd name="adj1" fmla="val 17232496"/>
              <a:gd name="adj2" fmla="val 21563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弧形 96"/>
          <p:cNvSpPr/>
          <p:nvPr/>
        </p:nvSpPr>
        <p:spPr>
          <a:xfrm rot="7502476">
            <a:off x="2576159" y="128056"/>
            <a:ext cx="651841" cy="651841"/>
          </a:xfrm>
          <a:prstGeom prst="arc">
            <a:avLst>
              <a:gd name="adj1" fmla="val 17232496"/>
              <a:gd name="adj2" fmla="val 21563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8" name="弧形 127"/>
          <p:cNvSpPr/>
          <p:nvPr/>
        </p:nvSpPr>
        <p:spPr>
          <a:xfrm rot="7502476">
            <a:off x="2974989" y="100673"/>
            <a:ext cx="651841" cy="651841"/>
          </a:xfrm>
          <a:prstGeom prst="arc">
            <a:avLst>
              <a:gd name="adj1" fmla="val 18310950"/>
              <a:gd name="adj2" fmla="val 21563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9" name="弧形 128"/>
          <p:cNvSpPr/>
          <p:nvPr/>
        </p:nvSpPr>
        <p:spPr>
          <a:xfrm rot="7502476">
            <a:off x="3536035" y="17308"/>
            <a:ext cx="960576" cy="960576"/>
          </a:xfrm>
          <a:prstGeom prst="arc">
            <a:avLst>
              <a:gd name="adj1" fmla="val 16271283"/>
              <a:gd name="adj2" fmla="val 683536"/>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弧形 129"/>
          <p:cNvSpPr/>
          <p:nvPr/>
        </p:nvSpPr>
        <p:spPr>
          <a:xfrm rot="7502476">
            <a:off x="4170077" y="172681"/>
            <a:ext cx="651841" cy="651841"/>
          </a:xfrm>
          <a:prstGeom prst="arc">
            <a:avLst>
              <a:gd name="adj1" fmla="val 17849259"/>
              <a:gd name="adj2" fmla="val 20725173"/>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弧形 130"/>
          <p:cNvSpPr/>
          <p:nvPr/>
        </p:nvSpPr>
        <p:spPr>
          <a:xfrm rot="7502476">
            <a:off x="5103411" y="-98949"/>
            <a:ext cx="1235031" cy="1235031"/>
          </a:xfrm>
          <a:prstGeom prst="arc">
            <a:avLst>
              <a:gd name="adj1" fmla="val 15998651"/>
              <a:gd name="adj2" fmla="val 4728446"/>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2" name="弧形 131"/>
          <p:cNvSpPr/>
          <p:nvPr/>
        </p:nvSpPr>
        <p:spPr>
          <a:xfrm rot="7502476">
            <a:off x="7756877" y="235598"/>
            <a:ext cx="605570" cy="605570"/>
          </a:xfrm>
          <a:prstGeom prst="arc">
            <a:avLst>
              <a:gd name="adj1" fmla="val 13190171"/>
              <a:gd name="adj2" fmla="val 661800"/>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3" name="弧形 132"/>
          <p:cNvSpPr/>
          <p:nvPr/>
        </p:nvSpPr>
        <p:spPr>
          <a:xfrm rot="4638244">
            <a:off x="6851264" y="506260"/>
            <a:ext cx="302943" cy="302943"/>
          </a:xfrm>
          <a:prstGeom prst="arc">
            <a:avLst>
              <a:gd name="adj1" fmla="val 17232496"/>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4" name="弧形 133"/>
          <p:cNvSpPr/>
          <p:nvPr/>
        </p:nvSpPr>
        <p:spPr>
          <a:xfrm rot="7502476">
            <a:off x="10069761" y="356166"/>
            <a:ext cx="651841" cy="651841"/>
          </a:xfrm>
          <a:prstGeom prst="arc">
            <a:avLst>
              <a:gd name="adj1" fmla="val 16673373"/>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5" name="弧形 134"/>
          <p:cNvSpPr/>
          <p:nvPr/>
        </p:nvSpPr>
        <p:spPr>
          <a:xfrm rot="7502476">
            <a:off x="10963512" y="428098"/>
            <a:ext cx="485821" cy="485821"/>
          </a:xfrm>
          <a:prstGeom prst="arc">
            <a:avLst>
              <a:gd name="adj1" fmla="val 17234443"/>
              <a:gd name="adj2" fmla="val 155994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6" name="弧形 135"/>
          <p:cNvSpPr/>
          <p:nvPr/>
        </p:nvSpPr>
        <p:spPr>
          <a:xfrm rot="7502476">
            <a:off x="10685695" y="479065"/>
            <a:ext cx="364748" cy="364748"/>
          </a:xfrm>
          <a:prstGeom prst="arc">
            <a:avLst>
              <a:gd name="adj1" fmla="val 17232496"/>
              <a:gd name="adj2" fmla="val 2377425"/>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37" name="组合 136"/>
          <p:cNvGrpSpPr/>
          <p:nvPr/>
        </p:nvGrpSpPr>
        <p:grpSpPr>
          <a:xfrm>
            <a:off x="-30043" y="2070842"/>
            <a:ext cx="2268161" cy="0"/>
            <a:chOff x="6392447" y="2984104"/>
            <a:chExt cx="2268161" cy="0"/>
          </a:xfrm>
        </p:grpSpPr>
        <p:cxnSp>
          <p:nvCxnSpPr>
            <p:cNvPr id="138" name="直接连接符 137"/>
            <p:cNvCxnSpPr/>
            <p:nvPr/>
          </p:nvCxnSpPr>
          <p:spPr>
            <a:xfrm>
              <a:off x="6392447" y="2984104"/>
              <a:ext cx="69983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210781" y="2984104"/>
              <a:ext cx="241541"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621844" y="2984104"/>
              <a:ext cx="1038764"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7" name="直接连接符 146"/>
          <p:cNvCxnSpPr/>
          <p:nvPr/>
        </p:nvCxnSpPr>
        <p:spPr>
          <a:xfrm>
            <a:off x="7167993" y="682085"/>
            <a:ext cx="577332"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8755760" y="693832"/>
            <a:ext cx="395536"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8481414" y="693832"/>
            <a:ext cx="13717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弧形 153"/>
          <p:cNvSpPr/>
          <p:nvPr/>
        </p:nvSpPr>
        <p:spPr>
          <a:xfrm rot="3227497">
            <a:off x="9375906" y="480061"/>
            <a:ext cx="483320" cy="483320"/>
          </a:xfrm>
          <a:prstGeom prst="arc">
            <a:avLst>
              <a:gd name="adj1" fmla="val 20512635"/>
              <a:gd name="adj2" fmla="val 339510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5" name="弧形 154"/>
          <p:cNvSpPr/>
          <p:nvPr/>
        </p:nvSpPr>
        <p:spPr>
          <a:xfrm rot="4213927">
            <a:off x="11243684" y="266496"/>
            <a:ext cx="651841" cy="651841"/>
          </a:xfrm>
          <a:prstGeom prst="arc">
            <a:avLst>
              <a:gd name="adj1" fmla="val 19290381"/>
              <a:gd name="adj2" fmla="val 3552659"/>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6" name="弧形 155"/>
          <p:cNvSpPr/>
          <p:nvPr/>
        </p:nvSpPr>
        <p:spPr>
          <a:xfrm rot="6854293">
            <a:off x="9214855" y="530686"/>
            <a:ext cx="313978" cy="313978"/>
          </a:xfrm>
          <a:prstGeom prst="arc">
            <a:avLst>
              <a:gd name="adj1" fmla="val 21438428"/>
              <a:gd name="adj2" fmla="val 3890624"/>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7" name="弧形 156"/>
          <p:cNvSpPr/>
          <p:nvPr/>
        </p:nvSpPr>
        <p:spPr>
          <a:xfrm rot="7502476">
            <a:off x="4624051" y="595184"/>
            <a:ext cx="651841" cy="651841"/>
          </a:xfrm>
          <a:prstGeom prst="arc">
            <a:avLst>
              <a:gd name="adj1" fmla="val 17232496"/>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8" name="弧形 157"/>
          <p:cNvSpPr/>
          <p:nvPr/>
        </p:nvSpPr>
        <p:spPr>
          <a:xfrm rot="4237161">
            <a:off x="6225252" y="675081"/>
            <a:ext cx="195599" cy="195599"/>
          </a:xfrm>
          <a:prstGeom prst="arc">
            <a:avLst>
              <a:gd name="adj1" fmla="val 17232496"/>
              <a:gd name="adj2" fmla="val 4711431"/>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159" name="直接连接符 158"/>
          <p:cNvCxnSpPr/>
          <p:nvPr/>
        </p:nvCxnSpPr>
        <p:spPr>
          <a:xfrm>
            <a:off x="1951513" y="730537"/>
            <a:ext cx="317739"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Oval 79"/>
          <p:cNvSpPr>
            <a:spLocks noChangeArrowheads="1"/>
          </p:cNvSpPr>
          <p:nvPr/>
        </p:nvSpPr>
        <p:spPr bwMode="auto">
          <a:xfrm>
            <a:off x="381071" y="2473525"/>
            <a:ext cx="398463" cy="398463"/>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8" name="Oval 76"/>
          <p:cNvSpPr>
            <a:spLocks noChangeArrowheads="1"/>
          </p:cNvSpPr>
          <p:nvPr/>
        </p:nvSpPr>
        <p:spPr bwMode="auto">
          <a:xfrm>
            <a:off x="4584112" y="5362988"/>
            <a:ext cx="326454" cy="32645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 name="Group 1"/>
          <p:cNvGrpSpPr/>
          <p:nvPr/>
        </p:nvGrpSpPr>
        <p:grpSpPr>
          <a:xfrm>
            <a:off x="1497105" y="433722"/>
            <a:ext cx="8979306" cy="5395748"/>
            <a:chOff x="1497105" y="2519661"/>
            <a:chExt cx="2974476" cy="2496911"/>
          </a:xfrm>
        </p:grpSpPr>
        <p:grpSp>
          <p:nvGrpSpPr>
            <p:cNvPr id="162" name="组合 161"/>
            <p:cNvGrpSpPr/>
            <p:nvPr/>
          </p:nvGrpSpPr>
          <p:grpSpPr>
            <a:xfrm flipH="1">
              <a:off x="1813822" y="2519661"/>
              <a:ext cx="1619251" cy="1779587"/>
              <a:chOff x="2195512" y="6935788"/>
              <a:chExt cx="1619251" cy="1779587"/>
            </a:xfrm>
          </p:grpSpPr>
          <p:sp>
            <p:nvSpPr>
              <p:cNvPr id="163" name="Oval 23"/>
              <p:cNvSpPr>
                <a:spLocks noChangeArrowheads="1"/>
              </p:cNvSpPr>
              <p:nvPr/>
            </p:nvSpPr>
            <p:spPr bwMode="auto">
              <a:xfrm>
                <a:off x="2382837" y="7591425"/>
                <a:ext cx="1300163" cy="10715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4" name="Freeform 24"/>
              <p:cNvSpPr/>
              <p:nvPr/>
            </p:nvSpPr>
            <p:spPr bwMode="auto">
              <a:xfrm>
                <a:off x="2290762" y="8245475"/>
                <a:ext cx="1347788" cy="469900"/>
              </a:xfrm>
              <a:custGeom>
                <a:avLst/>
                <a:gdLst>
                  <a:gd name="T0" fmla="*/ 1407 w 1459"/>
                  <a:gd name="T1" fmla="*/ 26 h 508"/>
                  <a:gd name="T2" fmla="*/ 1394 w 1459"/>
                  <a:gd name="T3" fmla="*/ 110 h 508"/>
                  <a:gd name="T4" fmla="*/ 1312 w 1459"/>
                  <a:gd name="T5" fmla="*/ 244 h 508"/>
                  <a:gd name="T6" fmla="*/ 1070 w 1459"/>
                  <a:gd name="T7" fmla="*/ 397 h 508"/>
                  <a:gd name="T8" fmla="*/ 729 w 1459"/>
                  <a:gd name="T9" fmla="*/ 456 h 508"/>
                  <a:gd name="T10" fmla="*/ 462 w 1459"/>
                  <a:gd name="T11" fmla="*/ 421 h 508"/>
                  <a:gd name="T12" fmla="*/ 164 w 1459"/>
                  <a:gd name="T13" fmla="*/ 262 h 508"/>
                  <a:gd name="T14" fmla="*/ 81 w 1459"/>
                  <a:gd name="T15" fmla="*/ 150 h 508"/>
                  <a:gd name="T16" fmla="*/ 52 w 1459"/>
                  <a:gd name="T17" fmla="*/ 26 h 508"/>
                  <a:gd name="T18" fmla="*/ 26 w 1459"/>
                  <a:gd name="T19" fmla="*/ 0 h 508"/>
                  <a:gd name="T20" fmla="*/ 0 w 1459"/>
                  <a:gd name="T21" fmla="*/ 26 h 508"/>
                  <a:gd name="T22" fmla="*/ 15 w 1459"/>
                  <a:gd name="T23" fmla="*/ 125 h 508"/>
                  <a:gd name="T24" fmla="*/ 109 w 1459"/>
                  <a:gd name="T25" fmla="*/ 280 h 508"/>
                  <a:gd name="T26" fmla="*/ 370 w 1459"/>
                  <a:gd name="T27" fmla="*/ 446 h 508"/>
                  <a:gd name="T28" fmla="*/ 729 w 1459"/>
                  <a:gd name="T29" fmla="*/ 508 h 508"/>
                  <a:gd name="T30" fmla="*/ 1010 w 1459"/>
                  <a:gd name="T31" fmla="*/ 471 h 508"/>
                  <a:gd name="T32" fmla="*/ 1331 w 1459"/>
                  <a:gd name="T33" fmla="*/ 299 h 508"/>
                  <a:gd name="T34" fmla="*/ 1425 w 1459"/>
                  <a:gd name="T35" fmla="*/ 172 h 508"/>
                  <a:gd name="T36" fmla="*/ 1459 w 1459"/>
                  <a:gd name="T37" fmla="*/ 26 h 508"/>
                  <a:gd name="T38" fmla="*/ 1433 w 1459"/>
                  <a:gd name="T39" fmla="*/ 0 h 508"/>
                  <a:gd name="T40" fmla="*/ 1407 w 1459"/>
                  <a:gd name="T41" fmla="*/ 2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9" h="508">
                    <a:moveTo>
                      <a:pt x="1407" y="26"/>
                    </a:moveTo>
                    <a:cubicBezTo>
                      <a:pt x="1407" y="54"/>
                      <a:pt x="1402" y="82"/>
                      <a:pt x="1394" y="110"/>
                    </a:cubicBezTo>
                    <a:cubicBezTo>
                      <a:pt x="1379" y="157"/>
                      <a:pt x="1351" y="203"/>
                      <a:pt x="1312" y="244"/>
                    </a:cubicBezTo>
                    <a:cubicBezTo>
                      <a:pt x="1254" y="307"/>
                      <a:pt x="1171" y="360"/>
                      <a:pt x="1070" y="397"/>
                    </a:cubicBezTo>
                    <a:cubicBezTo>
                      <a:pt x="970" y="434"/>
                      <a:pt x="854" y="456"/>
                      <a:pt x="729" y="456"/>
                    </a:cubicBezTo>
                    <a:cubicBezTo>
                      <a:pt x="635" y="456"/>
                      <a:pt x="544" y="443"/>
                      <a:pt x="462" y="421"/>
                    </a:cubicBezTo>
                    <a:cubicBezTo>
                      <a:pt x="340" y="387"/>
                      <a:pt x="236" y="331"/>
                      <a:pt x="164" y="262"/>
                    </a:cubicBezTo>
                    <a:cubicBezTo>
                      <a:pt x="128" y="227"/>
                      <a:pt x="100" y="190"/>
                      <a:pt x="81" y="150"/>
                    </a:cubicBezTo>
                    <a:cubicBezTo>
                      <a:pt x="62" y="110"/>
                      <a:pt x="52" y="69"/>
                      <a:pt x="52" y="26"/>
                    </a:cubicBezTo>
                    <a:cubicBezTo>
                      <a:pt x="52" y="11"/>
                      <a:pt x="40" y="0"/>
                      <a:pt x="26" y="0"/>
                    </a:cubicBezTo>
                    <a:cubicBezTo>
                      <a:pt x="11" y="0"/>
                      <a:pt x="0" y="11"/>
                      <a:pt x="0" y="26"/>
                    </a:cubicBezTo>
                    <a:cubicBezTo>
                      <a:pt x="0" y="60"/>
                      <a:pt x="5" y="93"/>
                      <a:pt x="15" y="125"/>
                    </a:cubicBezTo>
                    <a:cubicBezTo>
                      <a:pt x="33" y="182"/>
                      <a:pt x="65" y="234"/>
                      <a:pt x="109" y="280"/>
                    </a:cubicBezTo>
                    <a:cubicBezTo>
                      <a:pt x="174" y="349"/>
                      <a:pt x="264" y="406"/>
                      <a:pt x="370" y="446"/>
                    </a:cubicBezTo>
                    <a:cubicBezTo>
                      <a:pt x="476" y="485"/>
                      <a:pt x="599" y="508"/>
                      <a:pt x="729" y="508"/>
                    </a:cubicBezTo>
                    <a:cubicBezTo>
                      <a:pt x="829" y="508"/>
                      <a:pt x="924" y="495"/>
                      <a:pt x="1010" y="471"/>
                    </a:cubicBezTo>
                    <a:cubicBezTo>
                      <a:pt x="1140" y="435"/>
                      <a:pt x="1251" y="376"/>
                      <a:pt x="1331" y="299"/>
                    </a:cubicBezTo>
                    <a:cubicBezTo>
                      <a:pt x="1371" y="261"/>
                      <a:pt x="1403" y="219"/>
                      <a:pt x="1425" y="172"/>
                    </a:cubicBezTo>
                    <a:cubicBezTo>
                      <a:pt x="1447" y="126"/>
                      <a:pt x="1459" y="77"/>
                      <a:pt x="1459" y="26"/>
                    </a:cubicBezTo>
                    <a:cubicBezTo>
                      <a:pt x="1459" y="11"/>
                      <a:pt x="1447" y="0"/>
                      <a:pt x="1433" y="0"/>
                    </a:cubicBezTo>
                    <a:cubicBezTo>
                      <a:pt x="1419" y="0"/>
                      <a:pt x="1407" y="11"/>
                      <a:pt x="1407"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5" name="Oval 25"/>
              <p:cNvSpPr>
                <a:spLocks noChangeArrowheads="1"/>
              </p:cNvSpPr>
              <p:nvPr/>
            </p:nvSpPr>
            <p:spPr bwMode="auto">
              <a:xfrm>
                <a:off x="2581275" y="7027863"/>
                <a:ext cx="904875" cy="1016000"/>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6" name="Freeform 26"/>
              <p:cNvSpPr/>
              <p:nvPr/>
            </p:nvSpPr>
            <p:spPr bwMode="auto">
              <a:xfrm>
                <a:off x="2822575" y="7472363"/>
                <a:ext cx="415925" cy="131762"/>
              </a:xfrm>
              <a:custGeom>
                <a:avLst/>
                <a:gdLst>
                  <a:gd name="T0" fmla="*/ 0 w 450"/>
                  <a:gd name="T1" fmla="*/ 142 h 142"/>
                  <a:gd name="T2" fmla="*/ 211 w 450"/>
                  <a:gd name="T3" fmla="*/ 2 h 142"/>
                  <a:gd name="T4" fmla="*/ 450 w 450"/>
                  <a:gd name="T5" fmla="*/ 142 h 142"/>
                  <a:gd name="T6" fmla="*/ 0 w 450"/>
                  <a:gd name="T7" fmla="*/ 142 h 142"/>
                </a:gdLst>
                <a:ahLst/>
                <a:cxnLst>
                  <a:cxn ang="0">
                    <a:pos x="T0" y="T1"/>
                  </a:cxn>
                  <a:cxn ang="0">
                    <a:pos x="T2" y="T3"/>
                  </a:cxn>
                  <a:cxn ang="0">
                    <a:pos x="T4" y="T5"/>
                  </a:cxn>
                  <a:cxn ang="0">
                    <a:pos x="T6" y="T7"/>
                  </a:cxn>
                </a:cxnLst>
                <a:rect l="0" t="0" r="r" b="b"/>
                <a:pathLst>
                  <a:path w="450" h="142">
                    <a:moveTo>
                      <a:pt x="0" y="142"/>
                    </a:moveTo>
                    <a:cubicBezTo>
                      <a:pt x="0" y="142"/>
                      <a:pt x="148" y="4"/>
                      <a:pt x="211" y="2"/>
                    </a:cubicBezTo>
                    <a:cubicBezTo>
                      <a:pt x="280" y="0"/>
                      <a:pt x="450" y="142"/>
                      <a:pt x="450" y="142"/>
                    </a:cubicBezTo>
                    <a:lnTo>
                      <a:pt x="0" y="142"/>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7" name="Freeform 27"/>
              <p:cNvSpPr/>
              <p:nvPr/>
            </p:nvSpPr>
            <p:spPr bwMode="auto">
              <a:xfrm>
                <a:off x="2892425" y="7605713"/>
                <a:ext cx="282575" cy="88900"/>
              </a:xfrm>
              <a:custGeom>
                <a:avLst/>
                <a:gdLst>
                  <a:gd name="T0" fmla="*/ 0 w 306"/>
                  <a:gd name="T1" fmla="*/ 0 h 97"/>
                  <a:gd name="T2" fmla="*/ 143 w 306"/>
                  <a:gd name="T3" fmla="*/ 96 h 97"/>
                  <a:gd name="T4" fmla="*/ 306 w 306"/>
                  <a:gd name="T5" fmla="*/ 0 h 97"/>
                  <a:gd name="T6" fmla="*/ 0 w 306"/>
                  <a:gd name="T7" fmla="*/ 0 h 97"/>
                </a:gdLst>
                <a:ahLst/>
                <a:cxnLst>
                  <a:cxn ang="0">
                    <a:pos x="T0" y="T1"/>
                  </a:cxn>
                  <a:cxn ang="0">
                    <a:pos x="T2" y="T3"/>
                  </a:cxn>
                  <a:cxn ang="0">
                    <a:pos x="T4" y="T5"/>
                  </a:cxn>
                  <a:cxn ang="0">
                    <a:pos x="T6" y="T7"/>
                  </a:cxn>
                </a:cxnLst>
                <a:rect l="0" t="0" r="r" b="b"/>
                <a:pathLst>
                  <a:path w="306" h="97">
                    <a:moveTo>
                      <a:pt x="0" y="0"/>
                    </a:moveTo>
                    <a:cubicBezTo>
                      <a:pt x="0" y="0"/>
                      <a:pt x="100" y="95"/>
                      <a:pt x="143" y="96"/>
                    </a:cubicBezTo>
                    <a:cubicBezTo>
                      <a:pt x="190" y="97"/>
                      <a:pt x="306" y="0"/>
                      <a:pt x="306"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8" name="Oval 28"/>
              <p:cNvSpPr>
                <a:spLocks noChangeArrowheads="1"/>
              </p:cNvSpPr>
              <p:nvPr/>
            </p:nvSpPr>
            <p:spPr bwMode="auto">
              <a:xfrm>
                <a:off x="2700337" y="741362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9" name="Oval 29"/>
              <p:cNvSpPr>
                <a:spLocks noChangeArrowheads="1"/>
              </p:cNvSpPr>
              <p:nvPr/>
            </p:nvSpPr>
            <p:spPr bwMode="auto">
              <a:xfrm>
                <a:off x="3190875" y="740727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0" name="Freeform 30"/>
              <p:cNvSpPr/>
              <p:nvPr/>
            </p:nvSpPr>
            <p:spPr bwMode="auto">
              <a:xfrm>
                <a:off x="3546475" y="7816850"/>
                <a:ext cx="268288" cy="454025"/>
              </a:xfrm>
              <a:custGeom>
                <a:avLst/>
                <a:gdLst>
                  <a:gd name="T0" fmla="*/ 260 w 289"/>
                  <a:gd name="T1" fmla="*/ 220 h 492"/>
                  <a:gd name="T2" fmla="*/ 196 w 289"/>
                  <a:gd name="T3" fmla="*/ 478 h 492"/>
                  <a:gd name="T4" fmla="*/ 29 w 289"/>
                  <a:gd name="T5" fmla="*/ 272 h 492"/>
                  <a:gd name="T6" fmla="*/ 93 w 289"/>
                  <a:gd name="T7" fmla="*/ 14 h 492"/>
                  <a:gd name="T8" fmla="*/ 260 w 289"/>
                  <a:gd name="T9" fmla="*/ 220 h 492"/>
                </a:gdLst>
                <a:ahLst/>
                <a:cxnLst>
                  <a:cxn ang="0">
                    <a:pos x="T0" y="T1"/>
                  </a:cxn>
                  <a:cxn ang="0">
                    <a:pos x="T2" y="T3"/>
                  </a:cxn>
                  <a:cxn ang="0">
                    <a:pos x="T4" y="T5"/>
                  </a:cxn>
                  <a:cxn ang="0">
                    <a:pos x="T6" y="T7"/>
                  </a:cxn>
                  <a:cxn ang="0">
                    <a:pos x="T8" y="T9"/>
                  </a:cxn>
                </a:cxnLst>
                <a:rect l="0" t="0" r="r" b="b"/>
                <a:pathLst>
                  <a:path w="289" h="492">
                    <a:moveTo>
                      <a:pt x="260" y="220"/>
                    </a:moveTo>
                    <a:cubicBezTo>
                      <a:pt x="289" y="348"/>
                      <a:pt x="260" y="463"/>
                      <a:pt x="196" y="478"/>
                    </a:cubicBezTo>
                    <a:cubicBezTo>
                      <a:pt x="132" y="492"/>
                      <a:pt x="57" y="400"/>
                      <a:pt x="29" y="272"/>
                    </a:cubicBezTo>
                    <a:cubicBezTo>
                      <a:pt x="0" y="144"/>
                      <a:pt x="29" y="29"/>
                      <a:pt x="93" y="14"/>
                    </a:cubicBezTo>
                    <a:cubicBezTo>
                      <a:pt x="157" y="0"/>
                      <a:pt x="232" y="92"/>
                      <a:pt x="260" y="22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1" name="Freeform 31"/>
              <p:cNvSpPr/>
              <p:nvPr/>
            </p:nvSpPr>
            <p:spPr bwMode="auto">
              <a:xfrm>
                <a:off x="2520950" y="6935788"/>
                <a:ext cx="946150" cy="500062"/>
              </a:xfrm>
              <a:custGeom>
                <a:avLst/>
                <a:gdLst>
                  <a:gd name="T0" fmla="*/ 61 w 1023"/>
                  <a:gd name="T1" fmla="*/ 511 h 541"/>
                  <a:gd name="T2" fmla="*/ 97 w 1023"/>
                  <a:gd name="T3" fmla="*/ 336 h 541"/>
                  <a:gd name="T4" fmla="*/ 260 w 1023"/>
                  <a:gd name="T5" fmla="*/ 138 h 541"/>
                  <a:gd name="T6" fmla="*/ 512 w 1023"/>
                  <a:gd name="T7" fmla="*/ 61 h 541"/>
                  <a:gd name="T8" fmla="*/ 687 w 1023"/>
                  <a:gd name="T9" fmla="*/ 96 h 541"/>
                  <a:gd name="T10" fmla="*/ 885 w 1023"/>
                  <a:gd name="T11" fmla="*/ 259 h 541"/>
                  <a:gd name="T12" fmla="*/ 962 w 1023"/>
                  <a:gd name="T13" fmla="*/ 511 h 541"/>
                  <a:gd name="T14" fmla="*/ 992 w 1023"/>
                  <a:gd name="T15" fmla="*/ 541 h 541"/>
                  <a:gd name="T16" fmla="*/ 1023 w 1023"/>
                  <a:gd name="T17" fmla="*/ 511 h 541"/>
                  <a:gd name="T18" fmla="*/ 983 w 1023"/>
                  <a:gd name="T19" fmla="*/ 312 h 541"/>
                  <a:gd name="T20" fmla="*/ 797 w 1023"/>
                  <a:gd name="T21" fmla="*/ 87 h 541"/>
                  <a:gd name="T22" fmla="*/ 512 w 1023"/>
                  <a:gd name="T23" fmla="*/ 0 h 541"/>
                  <a:gd name="T24" fmla="*/ 313 w 1023"/>
                  <a:gd name="T25" fmla="*/ 40 h 541"/>
                  <a:gd name="T26" fmla="*/ 88 w 1023"/>
                  <a:gd name="T27" fmla="*/ 225 h 541"/>
                  <a:gd name="T28" fmla="*/ 0 w 1023"/>
                  <a:gd name="T29" fmla="*/ 511 h 541"/>
                  <a:gd name="T30" fmla="*/ 31 w 1023"/>
                  <a:gd name="T31" fmla="*/ 541 h 541"/>
                  <a:gd name="T32" fmla="*/ 61 w 1023"/>
                  <a:gd name="T33" fmla="*/ 51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3" h="541">
                    <a:moveTo>
                      <a:pt x="61" y="511"/>
                    </a:moveTo>
                    <a:cubicBezTo>
                      <a:pt x="61" y="449"/>
                      <a:pt x="74" y="390"/>
                      <a:pt x="97" y="336"/>
                    </a:cubicBezTo>
                    <a:cubicBezTo>
                      <a:pt x="131" y="255"/>
                      <a:pt x="188" y="186"/>
                      <a:pt x="260" y="138"/>
                    </a:cubicBezTo>
                    <a:cubicBezTo>
                      <a:pt x="332" y="89"/>
                      <a:pt x="418" y="61"/>
                      <a:pt x="512" y="61"/>
                    </a:cubicBezTo>
                    <a:cubicBezTo>
                      <a:pt x="574" y="61"/>
                      <a:pt x="633" y="73"/>
                      <a:pt x="687" y="96"/>
                    </a:cubicBezTo>
                    <a:cubicBezTo>
                      <a:pt x="768" y="130"/>
                      <a:pt x="837" y="187"/>
                      <a:pt x="885" y="259"/>
                    </a:cubicBezTo>
                    <a:cubicBezTo>
                      <a:pt x="934" y="331"/>
                      <a:pt x="962" y="418"/>
                      <a:pt x="962" y="511"/>
                    </a:cubicBezTo>
                    <a:cubicBezTo>
                      <a:pt x="962" y="528"/>
                      <a:pt x="976" y="541"/>
                      <a:pt x="992" y="541"/>
                    </a:cubicBezTo>
                    <a:cubicBezTo>
                      <a:pt x="1009" y="541"/>
                      <a:pt x="1023" y="528"/>
                      <a:pt x="1023" y="511"/>
                    </a:cubicBezTo>
                    <a:cubicBezTo>
                      <a:pt x="1023" y="441"/>
                      <a:pt x="1008" y="373"/>
                      <a:pt x="983" y="312"/>
                    </a:cubicBezTo>
                    <a:cubicBezTo>
                      <a:pt x="944" y="220"/>
                      <a:pt x="879" y="142"/>
                      <a:pt x="797" y="87"/>
                    </a:cubicBezTo>
                    <a:cubicBezTo>
                      <a:pt x="716" y="32"/>
                      <a:pt x="617" y="0"/>
                      <a:pt x="512" y="0"/>
                    </a:cubicBezTo>
                    <a:cubicBezTo>
                      <a:pt x="441" y="0"/>
                      <a:pt x="374" y="14"/>
                      <a:pt x="313" y="40"/>
                    </a:cubicBezTo>
                    <a:cubicBezTo>
                      <a:pt x="221" y="79"/>
                      <a:pt x="143" y="144"/>
                      <a:pt x="88" y="225"/>
                    </a:cubicBezTo>
                    <a:cubicBezTo>
                      <a:pt x="33" y="307"/>
                      <a:pt x="0" y="405"/>
                      <a:pt x="0" y="511"/>
                    </a:cubicBezTo>
                    <a:cubicBezTo>
                      <a:pt x="0" y="528"/>
                      <a:pt x="14" y="541"/>
                      <a:pt x="31" y="541"/>
                    </a:cubicBezTo>
                    <a:cubicBezTo>
                      <a:pt x="48" y="541"/>
                      <a:pt x="61" y="528"/>
                      <a:pt x="61" y="5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2" name="Freeform 32"/>
              <p:cNvSpPr/>
              <p:nvPr/>
            </p:nvSpPr>
            <p:spPr bwMode="auto">
              <a:xfrm>
                <a:off x="2386012" y="7437438"/>
                <a:ext cx="203200" cy="403225"/>
              </a:xfrm>
              <a:custGeom>
                <a:avLst/>
                <a:gdLst>
                  <a:gd name="T0" fmla="*/ 128 w 221"/>
                  <a:gd name="T1" fmla="*/ 30 h 437"/>
                  <a:gd name="T2" fmla="*/ 128 w 221"/>
                  <a:gd name="T3" fmla="*/ 43 h 437"/>
                  <a:gd name="T4" fmla="*/ 132 w 221"/>
                  <a:gd name="T5" fmla="*/ 138 h 437"/>
                  <a:gd name="T6" fmla="*/ 159 w 221"/>
                  <a:gd name="T7" fmla="*/ 282 h 437"/>
                  <a:gd name="T8" fmla="*/ 188 w 221"/>
                  <a:gd name="T9" fmla="*/ 274 h 437"/>
                  <a:gd name="T10" fmla="*/ 167 w 221"/>
                  <a:gd name="T11" fmla="*/ 252 h 437"/>
                  <a:gd name="T12" fmla="*/ 51 w 221"/>
                  <a:gd name="T13" fmla="*/ 355 h 437"/>
                  <a:gd name="T14" fmla="*/ 27 w 221"/>
                  <a:gd name="T15" fmla="*/ 372 h 437"/>
                  <a:gd name="T16" fmla="*/ 22 w 221"/>
                  <a:gd name="T17" fmla="*/ 374 h 437"/>
                  <a:gd name="T18" fmla="*/ 22 w 221"/>
                  <a:gd name="T19" fmla="*/ 375 h 437"/>
                  <a:gd name="T20" fmla="*/ 29 w 221"/>
                  <a:gd name="T21" fmla="*/ 389 h 437"/>
                  <a:gd name="T22" fmla="*/ 22 w 221"/>
                  <a:gd name="T23" fmla="*/ 374 h 437"/>
                  <a:gd name="T24" fmla="*/ 22 w 221"/>
                  <a:gd name="T25" fmla="*/ 375 h 437"/>
                  <a:gd name="T26" fmla="*/ 29 w 221"/>
                  <a:gd name="T27" fmla="*/ 389 h 437"/>
                  <a:gd name="T28" fmla="*/ 22 w 221"/>
                  <a:gd name="T29" fmla="*/ 374 h 437"/>
                  <a:gd name="T30" fmla="*/ 6 w 221"/>
                  <a:gd name="T31" fmla="*/ 414 h 437"/>
                  <a:gd name="T32" fmla="*/ 46 w 221"/>
                  <a:gd name="T33" fmla="*/ 430 h 437"/>
                  <a:gd name="T34" fmla="*/ 87 w 221"/>
                  <a:gd name="T35" fmla="*/ 404 h 437"/>
                  <a:gd name="T36" fmla="*/ 210 w 221"/>
                  <a:gd name="T37" fmla="*/ 295 h 437"/>
                  <a:gd name="T38" fmla="*/ 217 w 221"/>
                  <a:gd name="T39" fmla="*/ 265 h 437"/>
                  <a:gd name="T40" fmla="*/ 193 w 221"/>
                  <a:gd name="T41" fmla="*/ 132 h 437"/>
                  <a:gd name="T42" fmla="*/ 188 w 221"/>
                  <a:gd name="T43" fmla="*/ 43 h 437"/>
                  <a:gd name="T44" fmla="*/ 188 w 221"/>
                  <a:gd name="T45" fmla="*/ 34 h 437"/>
                  <a:gd name="T46" fmla="*/ 188 w 221"/>
                  <a:gd name="T47" fmla="*/ 32 h 437"/>
                  <a:gd name="T48" fmla="*/ 188 w 221"/>
                  <a:gd name="T49" fmla="*/ 32 h 437"/>
                  <a:gd name="T50" fmla="*/ 188 w 221"/>
                  <a:gd name="T51" fmla="*/ 32 h 437"/>
                  <a:gd name="T52" fmla="*/ 186 w 221"/>
                  <a:gd name="T53" fmla="*/ 32 h 437"/>
                  <a:gd name="T54" fmla="*/ 188 w 221"/>
                  <a:gd name="T55" fmla="*/ 32 h 437"/>
                  <a:gd name="T56" fmla="*/ 188 w 221"/>
                  <a:gd name="T57" fmla="*/ 32 h 437"/>
                  <a:gd name="T58" fmla="*/ 186 w 221"/>
                  <a:gd name="T59" fmla="*/ 32 h 437"/>
                  <a:gd name="T60" fmla="*/ 188 w 221"/>
                  <a:gd name="T61" fmla="*/ 32 h 437"/>
                  <a:gd name="T62" fmla="*/ 159 w 221"/>
                  <a:gd name="T63" fmla="*/ 0 h 437"/>
                  <a:gd name="T64" fmla="*/ 128 w 221"/>
                  <a:gd name="T65" fmla="*/ 3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437">
                    <a:moveTo>
                      <a:pt x="128" y="30"/>
                    </a:moveTo>
                    <a:cubicBezTo>
                      <a:pt x="128" y="30"/>
                      <a:pt x="128" y="35"/>
                      <a:pt x="128" y="43"/>
                    </a:cubicBezTo>
                    <a:cubicBezTo>
                      <a:pt x="128" y="61"/>
                      <a:pt x="128" y="95"/>
                      <a:pt x="132" y="138"/>
                    </a:cubicBezTo>
                    <a:cubicBezTo>
                      <a:pt x="137" y="181"/>
                      <a:pt x="145" y="231"/>
                      <a:pt x="159" y="282"/>
                    </a:cubicBezTo>
                    <a:cubicBezTo>
                      <a:pt x="188" y="274"/>
                      <a:pt x="188" y="274"/>
                      <a:pt x="188" y="274"/>
                    </a:cubicBezTo>
                    <a:cubicBezTo>
                      <a:pt x="167" y="252"/>
                      <a:pt x="167" y="252"/>
                      <a:pt x="167" y="252"/>
                    </a:cubicBezTo>
                    <a:cubicBezTo>
                      <a:pt x="112" y="307"/>
                      <a:pt x="74" y="338"/>
                      <a:pt x="51" y="355"/>
                    </a:cubicBezTo>
                    <a:cubicBezTo>
                      <a:pt x="39" y="364"/>
                      <a:pt x="32" y="369"/>
                      <a:pt x="27" y="372"/>
                    </a:cubicBezTo>
                    <a:cubicBezTo>
                      <a:pt x="25" y="373"/>
                      <a:pt x="23" y="374"/>
                      <a:pt x="22" y="374"/>
                    </a:cubicBezTo>
                    <a:cubicBezTo>
                      <a:pt x="22" y="375"/>
                      <a:pt x="22" y="375"/>
                      <a:pt x="22" y="375"/>
                    </a:cubicBezTo>
                    <a:cubicBezTo>
                      <a:pt x="29" y="389"/>
                      <a:pt x="29" y="389"/>
                      <a:pt x="29" y="389"/>
                    </a:cubicBezTo>
                    <a:cubicBezTo>
                      <a:pt x="22" y="374"/>
                      <a:pt x="22" y="374"/>
                      <a:pt x="22" y="374"/>
                    </a:cubicBezTo>
                    <a:cubicBezTo>
                      <a:pt x="22" y="375"/>
                      <a:pt x="22" y="375"/>
                      <a:pt x="22" y="375"/>
                    </a:cubicBezTo>
                    <a:cubicBezTo>
                      <a:pt x="29" y="389"/>
                      <a:pt x="29" y="389"/>
                      <a:pt x="29" y="389"/>
                    </a:cubicBezTo>
                    <a:cubicBezTo>
                      <a:pt x="22" y="374"/>
                      <a:pt x="22" y="374"/>
                      <a:pt x="22" y="374"/>
                    </a:cubicBezTo>
                    <a:cubicBezTo>
                      <a:pt x="7" y="381"/>
                      <a:pt x="0" y="399"/>
                      <a:pt x="6" y="414"/>
                    </a:cubicBezTo>
                    <a:cubicBezTo>
                      <a:pt x="13" y="430"/>
                      <a:pt x="31" y="437"/>
                      <a:pt x="46" y="430"/>
                    </a:cubicBezTo>
                    <a:cubicBezTo>
                      <a:pt x="49" y="429"/>
                      <a:pt x="61" y="423"/>
                      <a:pt x="87" y="404"/>
                    </a:cubicBezTo>
                    <a:cubicBezTo>
                      <a:pt x="113" y="385"/>
                      <a:pt x="153" y="352"/>
                      <a:pt x="210" y="295"/>
                    </a:cubicBezTo>
                    <a:cubicBezTo>
                      <a:pt x="218" y="288"/>
                      <a:pt x="221" y="276"/>
                      <a:pt x="217" y="265"/>
                    </a:cubicBezTo>
                    <a:cubicBezTo>
                      <a:pt x="204" y="220"/>
                      <a:pt x="197" y="172"/>
                      <a:pt x="193" y="132"/>
                    </a:cubicBezTo>
                    <a:cubicBezTo>
                      <a:pt x="189" y="92"/>
                      <a:pt x="188" y="59"/>
                      <a:pt x="188" y="43"/>
                    </a:cubicBezTo>
                    <a:cubicBezTo>
                      <a:pt x="188" y="39"/>
                      <a:pt x="188" y="36"/>
                      <a:pt x="188" y="34"/>
                    </a:cubicBezTo>
                    <a:cubicBezTo>
                      <a:pt x="188" y="33"/>
                      <a:pt x="188" y="33"/>
                      <a:pt x="188"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9" y="15"/>
                      <a:pt x="176" y="1"/>
                      <a:pt x="159" y="0"/>
                    </a:cubicBezTo>
                    <a:cubicBezTo>
                      <a:pt x="142" y="0"/>
                      <a:pt x="128" y="13"/>
                      <a:pt x="128"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3" name="Freeform 33"/>
              <p:cNvSpPr/>
              <p:nvPr/>
            </p:nvSpPr>
            <p:spPr bwMode="auto">
              <a:xfrm>
                <a:off x="2254250" y="7759700"/>
                <a:ext cx="252413" cy="452437"/>
              </a:xfrm>
              <a:custGeom>
                <a:avLst/>
                <a:gdLst>
                  <a:gd name="T0" fmla="*/ 255 w 274"/>
                  <a:gd name="T1" fmla="*/ 262 h 489"/>
                  <a:gd name="T2" fmla="*/ 102 w 274"/>
                  <a:gd name="T3" fmla="*/ 479 h 489"/>
                  <a:gd name="T4" fmla="*/ 20 w 274"/>
                  <a:gd name="T5" fmla="*/ 227 h 489"/>
                  <a:gd name="T6" fmla="*/ 173 w 274"/>
                  <a:gd name="T7" fmla="*/ 10 h 489"/>
                  <a:gd name="T8" fmla="*/ 255 w 274"/>
                  <a:gd name="T9" fmla="*/ 262 h 489"/>
                </a:gdLst>
                <a:ahLst/>
                <a:cxnLst>
                  <a:cxn ang="0">
                    <a:pos x="T0" y="T1"/>
                  </a:cxn>
                  <a:cxn ang="0">
                    <a:pos x="T2" y="T3"/>
                  </a:cxn>
                  <a:cxn ang="0">
                    <a:pos x="T4" y="T5"/>
                  </a:cxn>
                  <a:cxn ang="0">
                    <a:pos x="T6" y="T7"/>
                  </a:cxn>
                  <a:cxn ang="0">
                    <a:pos x="T8" y="T9"/>
                  </a:cxn>
                </a:cxnLst>
                <a:rect l="0" t="0" r="r" b="b"/>
                <a:pathLst>
                  <a:path w="274" h="489">
                    <a:moveTo>
                      <a:pt x="255" y="262"/>
                    </a:moveTo>
                    <a:cubicBezTo>
                      <a:pt x="235" y="392"/>
                      <a:pt x="166" y="489"/>
                      <a:pt x="102" y="479"/>
                    </a:cubicBezTo>
                    <a:cubicBezTo>
                      <a:pt x="37" y="469"/>
                      <a:pt x="0" y="356"/>
                      <a:pt x="20" y="227"/>
                    </a:cubicBezTo>
                    <a:cubicBezTo>
                      <a:pt x="40" y="97"/>
                      <a:pt x="108" y="0"/>
                      <a:pt x="173" y="10"/>
                    </a:cubicBezTo>
                    <a:cubicBezTo>
                      <a:pt x="238" y="20"/>
                      <a:pt x="274" y="133"/>
                      <a:pt x="255" y="262"/>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4" name="Freeform 34"/>
              <p:cNvSpPr/>
              <p:nvPr/>
            </p:nvSpPr>
            <p:spPr bwMode="auto">
              <a:xfrm>
                <a:off x="2195512" y="7727950"/>
                <a:ext cx="201613" cy="490537"/>
              </a:xfrm>
              <a:custGeom>
                <a:avLst/>
                <a:gdLst>
                  <a:gd name="T0" fmla="*/ 120 w 219"/>
                  <a:gd name="T1" fmla="*/ 470 h 530"/>
                  <a:gd name="T2" fmla="*/ 110 w 219"/>
                  <a:gd name="T3" fmla="*/ 467 h 530"/>
                  <a:gd name="T4" fmla="*/ 92 w 219"/>
                  <a:gd name="T5" fmla="*/ 450 h 530"/>
                  <a:gd name="T6" fmla="*/ 68 w 219"/>
                  <a:gd name="T7" fmla="*/ 396 h 530"/>
                  <a:gd name="T8" fmla="*/ 58 w 219"/>
                  <a:gd name="T9" fmla="*/ 316 h 530"/>
                  <a:gd name="T10" fmla="*/ 63 w 219"/>
                  <a:gd name="T11" fmla="*/ 251 h 530"/>
                  <a:gd name="T12" fmla="*/ 84 w 219"/>
                  <a:gd name="T13" fmla="*/ 170 h 530"/>
                  <a:gd name="T14" fmla="*/ 106 w 219"/>
                  <a:gd name="T15" fmla="*/ 121 h 530"/>
                  <a:gd name="T16" fmla="*/ 145 w 219"/>
                  <a:gd name="T17" fmla="*/ 73 h 530"/>
                  <a:gd name="T18" fmla="*/ 163 w 219"/>
                  <a:gd name="T19" fmla="*/ 61 h 530"/>
                  <a:gd name="T20" fmla="*/ 178 w 219"/>
                  <a:gd name="T21" fmla="*/ 58 h 530"/>
                  <a:gd name="T22" fmla="*/ 183 w 219"/>
                  <a:gd name="T23" fmla="*/ 59 h 530"/>
                  <a:gd name="T24" fmla="*/ 217 w 219"/>
                  <a:gd name="T25" fmla="*/ 34 h 530"/>
                  <a:gd name="T26" fmla="*/ 192 w 219"/>
                  <a:gd name="T27" fmla="*/ 1 h 530"/>
                  <a:gd name="T28" fmla="*/ 178 w 219"/>
                  <a:gd name="T29" fmla="*/ 0 h 530"/>
                  <a:gd name="T30" fmla="*/ 145 w 219"/>
                  <a:gd name="T31" fmla="*/ 6 h 530"/>
                  <a:gd name="T32" fmla="*/ 95 w 219"/>
                  <a:gd name="T33" fmla="*/ 39 h 530"/>
                  <a:gd name="T34" fmla="*/ 39 w 219"/>
                  <a:gd name="T35" fmla="*/ 125 h 530"/>
                  <a:gd name="T36" fmla="*/ 5 w 219"/>
                  <a:gd name="T37" fmla="*/ 242 h 530"/>
                  <a:gd name="T38" fmla="*/ 0 w 219"/>
                  <a:gd name="T39" fmla="*/ 316 h 530"/>
                  <a:gd name="T40" fmla="*/ 6 w 219"/>
                  <a:gd name="T41" fmla="*/ 390 h 530"/>
                  <a:gd name="T42" fmla="*/ 20 w 219"/>
                  <a:gd name="T43" fmla="*/ 439 h 530"/>
                  <a:gd name="T44" fmla="*/ 55 w 219"/>
                  <a:gd name="T45" fmla="*/ 497 h 530"/>
                  <a:gd name="T46" fmla="*/ 81 w 219"/>
                  <a:gd name="T47" fmla="*/ 517 h 530"/>
                  <a:gd name="T48" fmla="*/ 112 w 219"/>
                  <a:gd name="T49" fmla="*/ 528 h 530"/>
                  <a:gd name="T50" fmla="*/ 145 w 219"/>
                  <a:gd name="T51" fmla="*/ 503 h 530"/>
                  <a:gd name="T52" fmla="*/ 120 w 219"/>
                  <a:gd name="T53" fmla="*/ 47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530">
                    <a:moveTo>
                      <a:pt x="120" y="470"/>
                    </a:moveTo>
                    <a:cubicBezTo>
                      <a:pt x="117" y="469"/>
                      <a:pt x="114" y="468"/>
                      <a:pt x="110" y="467"/>
                    </a:cubicBezTo>
                    <a:cubicBezTo>
                      <a:pt x="105" y="464"/>
                      <a:pt x="98" y="458"/>
                      <a:pt x="92" y="450"/>
                    </a:cubicBezTo>
                    <a:cubicBezTo>
                      <a:pt x="83" y="438"/>
                      <a:pt x="74" y="420"/>
                      <a:pt x="68" y="396"/>
                    </a:cubicBezTo>
                    <a:cubicBezTo>
                      <a:pt x="62" y="373"/>
                      <a:pt x="58" y="346"/>
                      <a:pt x="58" y="316"/>
                    </a:cubicBezTo>
                    <a:cubicBezTo>
                      <a:pt x="58" y="295"/>
                      <a:pt x="60" y="273"/>
                      <a:pt x="63" y="251"/>
                    </a:cubicBezTo>
                    <a:cubicBezTo>
                      <a:pt x="68" y="222"/>
                      <a:pt x="75" y="195"/>
                      <a:pt x="84" y="170"/>
                    </a:cubicBezTo>
                    <a:cubicBezTo>
                      <a:pt x="90" y="152"/>
                      <a:pt x="98" y="136"/>
                      <a:pt x="106" y="121"/>
                    </a:cubicBezTo>
                    <a:cubicBezTo>
                      <a:pt x="119" y="100"/>
                      <a:pt x="132" y="83"/>
                      <a:pt x="145" y="73"/>
                    </a:cubicBezTo>
                    <a:cubicBezTo>
                      <a:pt x="152" y="67"/>
                      <a:pt x="158" y="64"/>
                      <a:pt x="163" y="61"/>
                    </a:cubicBezTo>
                    <a:cubicBezTo>
                      <a:pt x="169" y="59"/>
                      <a:pt x="174" y="58"/>
                      <a:pt x="178" y="58"/>
                    </a:cubicBezTo>
                    <a:cubicBezTo>
                      <a:pt x="180" y="58"/>
                      <a:pt x="182" y="58"/>
                      <a:pt x="183" y="59"/>
                    </a:cubicBezTo>
                    <a:cubicBezTo>
                      <a:pt x="199" y="61"/>
                      <a:pt x="214" y="50"/>
                      <a:pt x="217" y="34"/>
                    </a:cubicBezTo>
                    <a:cubicBezTo>
                      <a:pt x="219" y="18"/>
                      <a:pt x="208" y="3"/>
                      <a:pt x="192" y="1"/>
                    </a:cubicBezTo>
                    <a:cubicBezTo>
                      <a:pt x="187" y="0"/>
                      <a:pt x="183" y="0"/>
                      <a:pt x="178" y="0"/>
                    </a:cubicBezTo>
                    <a:cubicBezTo>
                      <a:pt x="167" y="0"/>
                      <a:pt x="156" y="2"/>
                      <a:pt x="145" y="6"/>
                    </a:cubicBezTo>
                    <a:cubicBezTo>
                      <a:pt x="127" y="12"/>
                      <a:pt x="110" y="24"/>
                      <a:pt x="95" y="39"/>
                    </a:cubicBezTo>
                    <a:cubicBezTo>
                      <a:pt x="73" y="61"/>
                      <a:pt x="54" y="90"/>
                      <a:pt x="39" y="125"/>
                    </a:cubicBezTo>
                    <a:cubicBezTo>
                      <a:pt x="24" y="159"/>
                      <a:pt x="12" y="199"/>
                      <a:pt x="5" y="242"/>
                    </a:cubicBezTo>
                    <a:cubicBezTo>
                      <a:pt x="2" y="267"/>
                      <a:pt x="0" y="292"/>
                      <a:pt x="0" y="316"/>
                    </a:cubicBezTo>
                    <a:cubicBezTo>
                      <a:pt x="0" y="342"/>
                      <a:pt x="2" y="367"/>
                      <a:pt x="6" y="390"/>
                    </a:cubicBezTo>
                    <a:cubicBezTo>
                      <a:pt x="10" y="408"/>
                      <a:pt x="14" y="424"/>
                      <a:pt x="20" y="439"/>
                    </a:cubicBezTo>
                    <a:cubicBezTo>
                      <a:pt x="29" y="461"/>
                      <a:pt x="40" y="481"/>
                      <a:pt x="55" y="497"/>
                    </a:cubicBezTo>
                    <a:cubicBezTo>
                      <a:pt x="62" y="505"/>
                      <a:pt x="71" y="512"/>
                      <a:pt x="81" y="517"/>
                    </a:cubicBezTo>
                    <a:cubicBezTo>
                      <a:pt x="90" y="522"/>
                      <a:pt x="101" y="526"/>
                      <a:pt x="112" y="528"/>
                    </a:cubicBezTo>
                    <a:cubicBezTo>
                      <a:pt x="128" y="530"/>
                      <a:pt x="143" y="519"/>
                      <a:pt x="145" y="503"/>
                    </a:cubicBezTo>
                    <a:cubicBezTo>
                      <a:pt x="147" y="487"/>
                      <a:pt x="136" y="472"/>
                      <a:pt x="120" y="4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5" name="Freeform 35"/>
              <p:cNvSpPr/>
              <p:nvPr/>
            </p:nvSpPr>
            <p:spPr bwMode="auto">
              <a:xfrm>
                <a:off x="3579812" y="7802563"/>
                <a:ext cx="179388" cy="493712"/>
              </a:xfrm>
              <a:custGeom>
                <a:avLst/>
                <a:gdLst>
                  <a:gd name="T0" fmla="*/ 32 w 195"/>
                  <a:gd name="T1" fmla="*/ 59 h 534"/>
                  <a:gd name="T2" fmla="*/ 34 w 195"/>
                  <a:gd name="T3" fmla="*/ 59 h 534"/>
                  <a:gd name="T4" fmla="*/ 47 w 195"/>
                  <a:gd name="T5" fmla="*/ 61 h 534"/>
                  <a:gd name="T6" fmla="*/ 60 w 195"/>
                  <a:gd name="T7" fmla="*/ 69 h 534"/>
                  <a:gd name="T8" fmla="*/ 85 w 195"/>
                  <a:gd name="T9" fmla="*/ 96 h 534"/>
                  <a:gd name="T10" fmla="*/ 118 w 195"/>
                  <a:gd name="T11" fmla="*/ 165 h 534"/>
                  <a:gd name="T12" fmla="*/ 135 w 195"/>
                  <a:gd name="T13" fmla="*/ 260 h 534"/>
                  <a:gd name="T14" fmla="*/ 136 w 195"/>
                  <a:gd name="T15" fmla="*/ 291 h 534"/>
                  <a:gd name="T16" fmla="*/ 129 w 195"/>
                  <a:gd name="T17" fmla="*/ 366 h 534"/>
                  <a:gd name="T18" fmla="*/ 116 w 195"/>
                  <a:gd name="T19" fmla="*/ 413 h 534"/>
                  <a:gd name="T20" fmla="*/ 87 w 195"/>
                  <a:gd name="T21" fmla="*/ 460 h 534"/>
                  <a:gd name="T22" fmla="*/ 73 w 195"/>
                  <a:gd name="T23" fmla="*/ 470 h 534"/>
                  <a:gd name="T24" fmla="*/ 60 w 195"/>
                  <a:gd name="T25" fmla="*/ 474 h 534"/>
                  <a:gd name="T26" fmla="*/ 33 w 195"/>
                  <a:gd name="T27" fmla="*/ 505 h 534"/>
                  <a:gd name="T28" fmla="*/ 64 w 195"/>
                  <a:gd name="T29" fmla="*/ 533 h 534"/>
                  <a:gd name="T30" fmla="*/ 96 w 195"/>
                  <a:gd name="T31" fmla="*/ 524 h 534"/>
                  <a:gd name="T32" fmla="*/ 120 w 195"/>
                  <a:gd name="T33" fmla="*/ 509 h 534"/>
                  <a:gd name="T34" fmla="*/ 153 w 195"/>
                  <a:gd name="T35" fmla="*/ 470 h 534"/>
                  <a:gd name="T36" fmla="*/ 184 w 195"/>
                  <a:gd name="T37" fmla="*/ 390 h 534"/>
                  <a:gd name="T38" fmla="*/ 195 w 195"/>
                  <a:gd name="T39" fmla="*/ 291 h 534"/>
                  <a:gd name="T40" fmla="*/ 194 w 195"/>
                  <a:gd name="T41" fmla="*/ 256 h 534"/>
                  <a:gd name="T42" fmla="*/ 178 w 195"/>
                  <a:gd name="T43" fmla="*/ 161 h 534"/>
                  <a:gd name="T44" fmla="*/ 155 w 195"/>
                  <a:gd name="T45" fmla="*/ 99 h 534"/>
                  <a:gd name="T46" fmla="*/ 105 w 195"/>
                  <a:gd name="T47" fmla="*/ 30 h 534"/>
                  <a:gd name="T48" fmla="*/ 72 w 195"/>
                  <a:gd name="T49" fmla="*/ 8 h 534"/>
                  <a:gd name="T50" fmla="*/ 34 w 195"/>
                  <a:gd name="T51" fmla="*/ 0 h 534"/>
                  <a:gd name="T52" fmla="*/ 28 w 195"/>
                  <a:gd name="T53" fmla="*/ 0 h 534"/>
                  <a:gd name="T54" fmla="*/ 1 w 195"/>
                  <a:gd name="T55" fmla="*/ 32 h 534"/>
                  <a:gd name="T56" fmla="*/ 32 w 195"/>
                  <a:gd name="T57" fmla="*/ 5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 h="534">
                    <a:moveTo>
                      <a:pt x="32" y="59"/>
                    </a:moveTo>
                    <a:cubicBezTo>
                      <a:pt x="33" y="59"/>
                      <a:pt x="33" y="59"/>
                      <a:pt x="34" y="59"/>
                    </a:cubicBezTo>
                    <a:cubicBezTo>
                      <a:pt x="38" y="59"/>
                      <a:pt x="42" y="60"/>
                      <a:pt x="47" y="61"/>
                    </a:cubicBezTo>
                    <a:cubicBezTo>
                      <a:pt x="51" y="63"/>
                      <a:pt x="55" y="65"/>
                      <a:pt x="60" y="69"/>
                    </a:cubicBezTo>
                    <a:cubicBezTo>
                      <a:pt x="68" y="75"/>
                      <a:pt x="77" y="84"/>
                      <a:pt x="85" y="96"/>
                    </a:cubicBezTo>
                    <a:cubicBezTo>
                      <a:pt x="98" y="113"/>
                      <a:pt x="109" y="137"/>
                      <a:pt x="118" y="165"/>
                    </a:cubicBezTo>
                    <a:cubicBezTo>
                      <a:pt x="127" y="194"/>
                      <a:pt x="133" y="226"/>
                      <a:pt x="135" y="260"/>
                    </a:cubicBezTo>
                    <a:cubicBezTo>
                      <a:pt x="136" y="271"/>
                      <a:pt x="136" y="281"/>
                      <a:pt x="136" y="291"/>
                    </a:cubicBezTo>
                    <a:cubicBezTo>
                      <a:pt x="136" y="318"/>
                      <a:pt x="134" y="343"/>
                      <a:pt x="129" y="366"/>
                    </a:cubicBezTo>
                    <a:cubicBezTo>
                      <a:pt x="126" y="384"/>
                      <a:pt x="121" y="400"/>
                      <a:pt x="116" y="413"/>
                    </a:cubicBezTo>
                    <a:cubicBezTo>
                      <a:pt x="107" y="434"/>
                      <a:pt x="97" y="450"/>
                      <a:pt x="87" y="460"/>
                    </a:cubicBezTo>
                    <a:cubicBezTo>
                      <a:pt x="82" y="465"/>
                      <a:pt x="78" y="468"/>
                      <a:pt x="73" y="470"/>
                    </a:cubicBezTo>
                    <a:cubicBezTo>
                      <a:pt x="69" y="473"/>
                      <a:pt x="64" y="474"/>
                      <a:pt x="60" y="474"/>
                    </a:cubicBezTo>
                    <a:cubicBezTo>
                      <a:pt x="44" y="475"/>
                      <a:pt x="32" y="489"/>
                      <a:pt x="33" y="505"/>
                    </a:cubicBezTo>
                    <a:cubicBezTo>
                      <a:pt x="34" y="521"/>
                      <a:pt x="48" y="534"/>
                      <a:pt x="64" y="533"/>
                    </a:cubicBezTo>
                    <a:cubicBezTo>
                      <a:pt x="75" y="532"/>
                      <a:pt x="86" y="529"/>
                      <a:pt x="96" y="524"/>
                    </a:cubicBezTo>
                    <a:cubicBezTo>
                      <a:pt x="105" y="521"/>
                      <a:pt x="113" y="515"/>
                      <a:pt x="120" y="509"/>
                    </a:cubicBezTo>
                    <a:cubicBezTo>
                      <a:pt x="133" y="499"/>
                      <a:pt x="143" y="485"/>
                      <a:pt x="153" y="470"/>
                    </a:cubicBezTo>
                    <a:cubicBezTo>
                      <a:pt x="167" y="447"/>
                      <a:pt x="177" y="420"/>
                      <a:pt x="184" y="390"/>
                    </a:cubicBezTo>
                    <a:cubicBezTo>
                      <a:pt x="191" y="360"/>
                      <a:pt x="195" y="326"/>
                      <a:pt x="195" y="291"/>
                    </a:cubicBezTo>
                    <a:cubicBezTo>
                      <a:pt x="195" y="279"/>
                      <a:pt x="195" y="268"/>
                      <a:pt x="194" y="256"/>
                    </a:cubicBezTo>
                    <a:cubicBezTo>
                      <a:pt x="191" y="223"/>
                      <a:pt x="186" y="190"/>
                      <a:pt x="178" y="161"/>
                    </a:cubicBezTo>
                    <a:cubicBezTo>
                      <a:pt x="172" y="139"/>
                      <a:pt x="164" y="118"/>
                      <a:pt x="155" y="99"/>
                    </a:cubicBezTo>
                    <a:cubicBezTo>
                      <a:pt x="141" y="71"/>
                      <a:pt x="125" y="48"/>
                      <a:pt x="105" y="30"/>
                    </a:cubicBezTo>
                    <a:cubicBezTo>
                      <a:pt x="95" y="21"/>
                      <a:pt x="84" y="14"/>
                      <a:pt x="72" y="8"/>
                    </a:cubicBezTo>
                    <a:cubicBezTo>
                      <a:pt x="60" y="3"/>
                      <a:pt x="47" y="0"/>
                      <a:pt x="34" y="0"/>
                    </a:cubicBezTo>
                    <a:cubicBezTo>
                      <a:pt x="32" y="0"/>
                      <a:pt x="30" y="0"/>
                      <a:pt x="28" y="0"/>
                    </a:cubicBezTo>
                    <a:cubicBezTo>
                      <a:pt x="12" y="2"/>
                      <a:pt x="0" y="16"/>
                      <a:pt x="1" y="32"/>
                    </a:cubicBezTo>
                    <a:cubicBezTo>
                      <a:pt x="2" y="48"/>
                      <a:pt x="16" y="60"/>
                      <a:pt x="32"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6" name="Freeform 36"/>
              <p:cNvSpPr/>
              <p:nvPr/>
            </p:nvSpPr>
            <p:spPr bwMode="auto">
              <a:xfrm>
                <a:off x="3436937" y="7446963"/>
                <a:ext cx="55563" cy="219075"/>
              </a:xfrm>
              <a:custGeom>
                <a:avLst/>
                <a:gdLst>
                  <a:gd name="T0" fmla="*/ 1 w 61"/>
                  <a:gd name="T1" fmla="*/ 92 h 238"/>
                  <a:gd name="T2" fmla="*/ 0 w 61"/>
                  <a:gd name="T3" fmla="*/ 204 h 238"/>
                  <a:gd name="T4" fmla="*/ 0 w 61"/>
                  <a:gd name="T5" fmla="*/ 212 h 238"/>
                  <a:gd name="T6" fmla="*/ 1 w 61"/>
                  <a:gd name="T7" fmla="*/ 215 h 238"/>
                  <a:gd name="T8" fmla="*/ 2 w 61"/>
                  <a:gd name="T9" fmla="*/ 219 h 238"/>
                  <a:gd name="T10" fmla="*/ 5 w 61"/>
                  <a:gd name="T11" fmla="*/ 225 h 238"/>
                  <a:gd name="T12" fmla="*/ 19 w 61"/>
                  <a:gd name="T13" fmla="*/ 237 h 238"/>
                  <a:gd name="T14" fmla="*/ 40 w 61"/>
                  <a:gd name="T15" fmla="*/ 236 h 238"/>
                  <a:gd name="T16" fmla="*/ 54 w 61"/>
                  <a:gd name="T17" fmla="*/ 226 h 238"/>
                  <a:gd name="T18" fmla="*/ 58 w 61"/>
                  <a:gd name="T19" fmla="*/ 216 h 238"/>
                  <a:gd name="T20" fmla="*/ 35 w 61"/>
                  <a:gd name="T21" fmla="*/ 180 h 238"/>
                  <a:gd name="T22" fmla="*/ 28 w 61"/>
                  <a:gd name="T23" fmla="*/ 209 h 238"/>
                  <a:gd name="T24" fmla="*/ 1 w 61"/>
                  <a:gd name="T25" fmla="*/ 204 h 238"/>
                  <a:gd name="T26" fmla="*/ 1 w 61"/>
                  <a:gd name="T27" fmla="*/ 203 h 238"/>
                  <a:gd name="T28" fmla="*/ 1 w 61"/>
                  <a:gd name="T29" fmla="*/ 201 h 238"/>
                  <a:gd name="T30" fmla="*/ 29 w 61"/>
                  <a:gd name="T31" fmla="*/ 209 h 238"/>
                  <a:gd name="T32" fmla="*/ 29 w 61"/>
                  <a:gd name="T33" fmla="*/ 209 h 238"/>
                  <a:gd name="T34" fmla="*/ 1 w 61"/>
                  <a:gd name="T35" fmla="*/ 201 h 238"/>
                  <a:gd name="T36" fmla="*/ 2 w 61"/>
                  <a:gd name="T37" fmla="*/ 199 h 238"/>
                  <a:gd name="T38" fmla="*/ 3 w 61"/>
                  <a:gd name="T39" fmla="*/ 196 h 238"/>
                  <a:gd name="T40" fmla="*/ 29 w 61"/>
                  <a:gd name="T41" fmla="*/ 209 h 238"/>
                  <a:gd name="T42" fmla="*/ 29 w 61"/>
                  <a:gd name="T43" fmla="*/ 209 h 238"/>
                  <a:gd name="T44" fmla="*/ 3 w 61"/>
                  <a:gd name="T45" fmla="*/ 196 h 238"/>
                  <a:gd name="T46" fmla="*/ 5 w 61"/>
                  <a:gd name="T47" fmla="*/ 193 h 238"/>
                  <a:gd name="T48" fmla="*/ 12 w 61"/>
                  <a:gd name="T49" fmla="*/ 186 h 238"/>
                  <a:gd name="T50" fmla="*/ 30 w 61"/>
                  <a:gd name="T51" fmla="*/ 209 h 238"/>
                  <a:gd name="T52" fmla="*/ 30 w 61"/>
                  <a:gd name="T53" fmla="*/ 209 h 238"/>
                  <a:gd name="T54" fmla="*/ 12 w 61"/>
                  <a:gd name="T55" fmla="*/ 186 h 238"/>
                  <a:gd name="T56" fmla="*/ 19 w 61"/>
                  <a:gd name="T57" fmla="*/ 182 h 238"/>
                  <a:gd name="T58" fmla="*/ 30 w 61"/>
                  <a:gd name="T59" fmla="*/ 180 h 238"/>
                  <a:gd name="T60" fmla="*/ 30 w 61"/>
                  <a:gd name="T61" fmla="*/ 209 h 238"/>
                  <a:gd name="T62" fmla="*/ 30 w 61"/>
                  <a:gd name="T63" fmla="*/ 209 h 238"/>
                  <a:gd name="T64" fmla="*/ 30 w 61"/>
                  <a:gd name="T65" fmla="*/ 180 h 238"/>
                  <a:gd name="T66" fmla="*/ 37 w 61"/>
                  <a:gd name="T67" fmla="*/ 181 h 238"/>
                  <a:gd name="T68" fmla="*/ 48 w 61"/>
                  <a:gd name="T69" fmla="*/ 186 h 238"/>
                  <a:gd name="T70" fmla="*/ 30 w 61"/>
                  <a:gd name="T71" fmla="*/ 209 h 238"/>
                  <a:gd name="T72" fmla="*/ 30 w 61"/>
                  <a:gd name="T73" fmla="*/ 209 h 238"/>
                  <a:gd name="T74" fmla="*/ 48 w 61"/>
                  <a:gd name="T75" fmla="*/ 186 h 238"/>
                  <a:gd name="T76" fmla="*/ 53 w 61"/>
                  <a:gd name="T77" fmla="*/ 192 h 238"/>
                  <a:gd name="T78" fmla="*/ 57 w 61"/>
                  <a:gd name="T79" fmla="*/ 198 h 238"/>
                  <a:gd name="T80" fmla="*/ 30 w 61"/>
                  <a:gd name="T81" fmla="*/ 209 h 238"/>
                  <a:gd name="T82" fmla="*/ 30 w 61"/>
                  <a:gd name="T83" fmla="*/ 209 h 238"/>
                  <a:gd name="T84" fmla="*/ 57 w 61"/>
                  <a:gd name="T85" fmla="*/ 198 h 238"/>
                  <a:gd name="T86" fmla="*/ 58 w 61"/>
                  <a:gd name="T87" fmla="*/ 201 h 238"/>
                  <a:gd name="T88" fmla="*/ 58 w 61"/>
                  <a:gd name="T89" fmla="*/ 204 h 238"/>
                  <a:gd name="T90" fmla="*/ 30 w 61"/>
                  <a:gd name="T91" fmla="*/ 209 h 238"/>
                  <a:gd name="T92" fmla="*/ 33 w 61"/>
                  <a:gd name="T93" fmla="*/ 208 h 238"/>
                  <a:gd name="T94" fmla="*/ 58 w 61"/>
                  <a:gd name="T95" fmla="*/ 204 h 238"/>
                  <a:gd name="T96" fmla="*/ 59 w 61"/>
                  <a:gd name="T97" fmla="*/ 206 h 238"/>
                  <a:gd name="T98" fmla="*/ 59 w 61"/>
                  <a:gd name="T99" fmla="*/ 207 h 238"/>
                  <a:gd name="T100" fmla="*/ 42 w 61"/>
                  <a:gd name="T101" fmla="*/ 208 h 238"/>
                  <a:gd name="T102" fmla="*/ 58 w 61"/>
                  <a:gd name="T103" fmla="*/ 207 h 238"/>
                  <a:gd name="T104" fmla="*/ 59 w 61"/>
                  <a:gd name="T105" fmla="*/ 207 h 238"/>
                  <a:gd name="T106" fmla="*/ 59 w 61"/>
                  <a:gd name="T107" fmla="*/ 207 h 238"/>
                  <a:gd name="T108" fmla="*/ 59 w 61"/>
                  <a:gd name="T109" fmla="*/ 190 h 238"/>
                  <a:gd name="T110" fmla="*/ 60 w 61"/>
                  <a:gd name="T111" fmla="*/ 49 h 238"/>
                  <a:gd name="T112" fmla="*/ 31 w 61"/>
                  <a:gd name="T11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238">
                    <a:moveTo>
                      <a:pt x="1" y="30"/>
                    </a:moveTo>
                    <a:cubicBezTo>
                      <a:pt x="1" y="30"/>
                      <a:pt x="1" y="58"/>
                      <a:pt x="1" y="92"/>
                    </a:cubicBezTo>
                    <a:cubicBezTo>
                      <a:pt x="0" y="126"/>
                      <a:pt x="0" y="166"/>
                      <a:pt x="0" y="190"/>
                    </a:cubicBezTo>
                    <a:cubicBezTo>
                      <a:pt x="0" y="196"/>
                      <a:pt x="0" y="201"/>
                      <a:pt x="0" y="204"/>
                    </a:cubicBezTo>
                    <a:cubicBezTo>
                      <a:pt x="0" y="206"/>
                      <a:pt x="0" y="208"/>
                      <a:pt x="0" y="209"/>
                    </a:cubicBezTo>
                    <a:cubicBezTo>
                      <a:pt x="0" y="210"/>
                      <a:pt x="0" y="211"/>
                      <a:pt x="0" y="212"/>
                    </a:cubicBezTo>
                    <a:cubicBezTo>
                      <a:pt x="0" y="212"/>
                      <a:pt x="0" y="213"/>
                      <a:pt x="0" y="213"/>
                    </a:cubicBezTo>
                    <a:cubicBezTo>
                      <a:pt x="1" y="214"/>
                      <a:pt x="1" y="214"/>
                      <a:pt x="1" y="215"/>
                    </a:cubicBezTo>
                    <a:cubicBezTo>
                      <a:pt x="1" y="215"/>
                      <a:pt x="1" y="216"/>
                      <a:pt x="1" y="217"/>
                    </a:cubicBezTo>
                    <a:cubicBezTo>
                      <a:pt x="1" y="217"/>
                      <a:pt x="2" y="218"/>
                      <a:pt x="2" y="219"/>
                    </a:cubicBezTo>
                    <a:cubicBezTo>
                      <a:pt x="2" y="220"/>
                      <a:pt x="3" y="221"/>
                      <a:pt x="3" y="222"/>
                    </a:cubicBezTo>
                    <a:cubicBezTo>
                      <a:pt x="4" y="223"/>
                      <a:pt x="4" y="224"/>
                      <a:pt x="5" y="225"/>
                    </a:cubicBezTo>
                    <a:cubicBezTo>
                      <a:pt x="6" y="227"/>
                      <a:pt x="8" y="230"/>
                      <a:pt x="12" y="233"/>
                    </a:cubicBezTo>
                    <a:cubicBezTo>
                      <a:pt x="14" y="234"/>
                      <a:pt x="16" y="235"/>
                      <a:pt x="19" y="237"/>
                    </a:cubicBezTo>
                    <a:cubicBezTo>
                      <a:pt x="22" y="238"/>
                      <a:pt x="26" y="238"/>
                      <a:pt x="30" y="238"/>
                    </a:cubicBezTo>
                    <a:cubicBezTo>
                      <a:pt x="33" y="238"/>
                      <a:pt x="37" y="238"/>
                      <a:pt x="40" y="236"/>
                    </a:cubicBezTo>
                    <a:cubicBezTo>
                      <a:pt x="43" y="235"/>
                      <a:pt x="46" y="234"/>
                      <a:pt x="47" y="232"/>
                    </a:cubicBezTo>
                    <a:cubicBezTo>
                      <a:pt x="51" y="230"/>
                      <a:pt x="52" y="228"/>
                      <a:pt x="54" y="226"/>
                    </a:cubicBezTo>
                    <a:cubicBezTo>
                      <a:pt x="56" y="223"/>
                      <a:pt x="56" y="221"/>
                      <a:pt x="57" y="220"/>
                    </a:cubicBezTo>
                    <a:cubicBezTo>
                      <a:pt x="58" y="218"/>
                      <a:pt x="58" y="217"/>
                      <a:pt x="58" y="216"/>
                    </a:cubicBezTo>
                    <a:cubicBezTo>
                      <a:pt x="58" y="215"/>
                      <a:pt x="58" y="214"/>
                      <a:pt x="58" y="214"/>
                    </a:cubicBezTo>
                    <a:cubicBezTo>
                      <a:pt x="61" y="198"/>
                      <a:pt x="51" y="183"/>
                      <a:pt x="35" y="180"/>
                    </a:cubicBezTo>
                    <a:cubicBezTo>
                      <a:pt x="19" y="177"/>
                      <a:pt x="4" y="188"/>
                      <a:pt x="1" y="204"/>
                    </a:cubicBezTo>
                    <a:cubicBezTo>
                      <a:pt x="28" y="209"/>
                      <a:pt x="28" y="209"/>
                      <a:pt x="28" y="209"/>
                    </a:cubicBezTo>
                    <a:cubicBezTo>
                      <a:pt x="1" y="203"/>
                      <a:pt x="1" y="203"/>
                      <a:pt x="1" y="203"/>
                    </a:cubicBezTo>
                    <a:cubicBezTo>
                      <a:pt x="1" y="203"/>
                      <a:pt x="1" y="204"/>
                      <a:pt x="1" y="204"/>
                    </a:cubicBezTo>
                    <a:cubicBezTo>
                      <a:pt x="28" y="209"/>
                      <a:pt x="28" y="209"/>
                      <a:pt x="28" y="209"/>
                    </a:cubicBezTo>
                    <a:cubicBezTo>
                      <a:pt x="1" y="203"/>
                      <a:pt x="1" y="203"/>
                      <a:pt x="1" y="203"/>
                    </a:cubicBezTo>
                    <a:cubicBezTo>
                      <a:pt x="29" y="209"/>
                      <a:pt x="29" y="209"/>
                      <a:pt x="29" y="209"/>
                    </a:cubicBezTo>
                    <a:cubicBezTo>
                      <a:pt x="1" y="201"/>
                      <a:pt x="1" y="201"/>
                      <a:pt x="1" y="201"/>
                    </a:cubicBezTo>
                    <a:cubicBezTo>
                      <a:pt x="1" y="202"/>
                      <a:pt x="1" y="202"/>
                      <a:pt x="1" y="203"/>
                    </a:cubicBezTo>
                    <a:cubicBezTo>
                      <a:pt x="29" y="209"/>
                      <a:pt x="29" y="209"/>
                      <a:pt x="29" y="209"/>
                    </a:cubicBezTo>
                    <a:cubicBezTo>
                      <a:pt x="1" y="201"/>
                      <a:pt x="1" y="201"/>
                      <a:pt x="1" y="201"/>
                    </a:cubicBezTo>
                    <a:cubicBezTo>
                      <a:pt x="29" y="209"/>
                      <a:pt x="29" y="209"/>
                      <a:pt x="29" y="209"/>
                    </a:cubicBezTo>
                    <a:cubicBezTo>
                      <a:pt x="2" y="199"/>
                      <a:pt x="2" y="199"/>
                      <a:pt x="2" y="199"/>
                    </a:cubicBezTo>
                    <a:cubicBezTo>
                      <a:pt x="2" y="200"/>
                      <a:pt x="2" y="200"/>
                      <a:pt x="1" y="201"/>
                    </a:cubicBezTo>
                    <a:cubicBezTo>
                      <a:pt x="29" y="209"/>
                      <a:pt x="29" y="209"/>
                      <a:pt x="29" y="209"/>
                    </a:cubicBezTo>
                    <a:cubicBezTo>
                      <a:pt x="2" y="199"/>
                      <a:pt x="2" y="199"/>
                      <a:pt x="2" y="199"/>
                    </a:cubicBezTo>
                    <a:cubicBezTo>
                      <a:pt x="29" y="209"/>
                      <a:pt x="29" y="209"/>
                      <a:pt x="29" y="209"/>
                    </a:cubicBezTo>
                    <a:cubicBezTo>
                      <a:pt x="3" y="196"/>
                      <a:pt x="3" y="196"/>
                      <a:pt x="3" y="196"/>
                    </a:cubicBezTo>
                    <a:cubicBezTo>
                      <a:pt x="3" y="197"/>
                      <a:pt x="3" y="198"/>
                      <a:pt x="2" y="199"/>
                    </a:cubicBezTo>
                    <a:cubicBezTo>
                      <a:pt x="29" y="209"/>
                      <a:pt x="29" y="209"/>
                      <a:pt x="29" y="209"/>
                    </a:cubicBezTo>
                    <a:cubicBezTo>
                      <a:pt x="3" y="196"/>
                      <a:pt x="3" y="196"/>
                      <a:pt x="3" y="196"/>
                    </a:cubicBezTo>
                    <a:cubicBezTo>
                      <a:pt x="29" y="209"/>
                      <a:pt x="29" y="209"/>
                      <a:pt x="29" y="209"/>
                    </a:cubicBezTo>
                    <a:cubicBezTo>
                      <a:pt x="5" y="193"/>
                      <a:pt x="5" y="193"/>
                      <a:pt x="5" y="193"/>
                    </a:cubicBezTo>
                    <a:cubicBezTo>
                      <a:pt x="4" y="194"/>
                      <a:pt x="4" y="195"/>
                      <a:pt x="3" y="196"/>
                    </a:cubicBezTo>
                    <a:cubicBezTo>
                      <a:pt x="29" y="209"/>
                      <a:pt x="29" y="209"/>
                      <a:pt x="29" y="209"/>
                    </a:cubicBezTo>
                    <a:cubicBezTo>
                      <a:pt x="5" y="193"/>
                      <a:pt x="5" y="193"/>
                      <a:pt x="5" y="193"/>
                    </a:cubicBezTo>
                    <a:cubicBezTo>
                      <a:pt x="30" y="209"/>
                      <a:pt x="30" y="209"/>
                      <a:pt x="30" y="209"/>
                    </a:cubicBezTo>
                    <a:cubicBezTo>
                      <a:pt x="12" y="186"/>
                      <a:pt x="12" y="186"/>
                      <a:pt x="12" y="186"/>
                    </a:cubicBezTo>
                    <a:cubicBezTo>
                      <a:pt x="8" y="189"/>
                      <a:pt x="6" y="191"/>
                      <a:pt x="5" y="193"/>
                    </a:cubicBezTo>
                    <a:cubicBezTo>
                      <a:pt x="30" y="209"/>
                      <a:pt x="30" y="209"/>
                      <a:pt x="30" y="209"/>
                    </a:cubicBezTo>
                    <a:cubicBezTo>
                      <a:pt x="12" y="186"/>
                      <a:pt x="12" y="186"/>
                      <a:pt x="12" y="186"/>
                    </a:cubicBezTo>
                    <a:cubicBezTo>
                      <a:pt x="30" y="209"/>
                      <a:pt x="30" y="209"/>
                      <a:pt x="30" y="209"/>
                    </a:cubicBezTo>
                    <a:cubicBezTo>
                      <a:pt x="19" y="182"/>
                      <a:pt x="19" y="182"/>
                      <a:pt x="19" y="182"/>
                    </a:cubicBezTo>
                    <a:cubicBezTo>
                      <a:pt x="16" y="183"/>
                      <a:pt x="14" y="184"/>
                      <a:pt x="12" y="186"/>
                    </a:cubicBezTo>
                    <a:cubicBezTo>
                      <a:pt x="30" y="209"/>
                      <a:pt x="30" y="209"/>
                      <a:pt x="30" y="209"/>
                    </a:cubicBezTo>
                    <a:cubicBezTo>
                      <a:pt x="19" y="182"/>
                      <a:pt x="19" y="182"/>
                      <a:pt x="19" y="182"/>
                    </a:cubicBezTo>
                    <a:cubicBezTo>
                      <a:pt x="30" y="209"/>
                      <a:pt x="30" y="209"/>
                      <a:pt x="30" y="209"/>
                    </a:cubicBezTo>
                    <a:cubicBezTo>
                      <a:pt x="30" y="180"/>
                      <a:pt x="30" y="180"/>
                      <a:pt x="30" y="180"/>
                    </a:cubicBezTo>
                    <a:cubicBezTo>
                      <a:pt x="26" y="180"/>
                      <a:pt x="22" y="181"/>
                      <a:pt x="19" y="182"/>
                    </a:cubicBezTo>
                    <a:cubicBezTo>
                      <a:pt x="30" y="209"/>
                      <a:pt x="30" y="209"/>
                      <a:pt x="30" y="209"/>
                    </a:cubicBezTo>
                    <a:cubicBezTo>
                      <a:pt x="30" y="180"/>
                      <a:pt x="30" y="180"/>
                      <a:pt x="30" y="180"/>
                    </a:cubicBezTo>
                    <a:cubicBezTo>
                      <a:pt x="30" y="209"/>
                      <a:pt x="30" y="209"/>
                      <a:pt x="30" y="209"/>
                    </a:cubicBezTo>
                    <a:cubicBezTo>
                      <a:pt x="37" y="181"/>
                      <a:pt x="37" y="181"/>
                      <a:pt x="37" y="181"/>
                    </a:cubicBezTo>
                    <a:cubicBezTo>
                      <a:pt x="35" y="180"/>
                      <a:pt x="32" y="180"/>
                      <a:pt x="30" y="180"/>
                    </a:cubicBezTo>
                    <a:cubicBezTo>
                      <a:pt x="30" y="209"/>
                      <a:pt x="30" y="209"/>
                      <a:pt x="30" y="209"/>
                    </a:cubicBezTo>
                    <a:cubicBezTo>
                      <a:pt x="37" y="181"/>
                      <a:pt x="37" y="181"/>
                      <a:pt x="37" y="181"/>
                    </a:cubicBezTo>
                    <a:cubicBezTo>
                      <a:pt x="30" y="209"/>
                      <a:pt x="30" y="209"/>
                      <a:pt x="30" y="209"/>
                    </a:cubicBezTo>
                    <a:cubicBezTo>
                      <a:pt x="48" y="186"/>
                      <a:pt x="48" y="186"/>
                      <a:pt x="48" y="186"/>
                    </a:cubicBezTo>
                    <a:cubicBezTo>
                      <a:pt x="45" y="184"/>
                      <a:pt x="42" y="182"/>
                      <a:pt x="37" y="181"/>
                    </a:cubicBezTo>
                    <a:cubicBezTo>
                      <a:pt x="30" y="209"/>
                      <a:pt x="30" y="209"/>
                      <a:pt x="30" y="209"/>
                    </a:cubicBezTo>
                    <a:cubicBezTo>
                      <a:pt x="48" y="186"/>
                      <a:pt x="48" y="186"/>
                      <a:pt x="48" y="186"/>
                    </a:cubicBezTo>
                    <a:cubicBezTo>
                      <a:pt x="30" y="209"/>
                      <a:pt x="30" y="209"/>
                      <a:pt x="30" y="209"/>
                    </a:cubicBezTo>
                    <a:cubicBezTo>
                      <a:pt x="53" y="192"/>
                      <a:pt x="53" y="192"/>
                      <a:pt x="53" y="192"/>
                    </a:cubicBezTo>
                    <a:cubicBezTo>
                      <a:pt x="52" y="190"/>
                      <a:pt x="50" y="188"/>
                      <a:pt x="48" y="186"/>
                    </a:cubicBezTo>
                    <a:cubicBezTo>
                      <a:pt x="30" y="209"/>
                      <a:pt x="30" y="209"/>
                      <a:pt x="30" y="209"/>
                    </a:cubicBezTo>
                    <a:cubicBezTo>
                      <a:pt x="53" y="192"/>
                      <a:pt x="53" y="192"/>
                      <a:pt x="53" y="192"/>
                    </a:cubicBezTo>
                    <a:cubicBezTo>
                      <a:pt x="30" y="209"/>
                      <a:pt x="30" y="209"/>
                      <a:pt x="30" y="209"/>
                    </a:cubicBezTo>
                    <a:cubicBezTo>
                      <a:pt x="57" y="198"/>
                      <a:pt x="57" y="198"/>
                      <a:pt x="57" y="198"/>
                    </a:cubicBezTo>
                    <a:cubicBezTo>
                      <a:pt x="56" y="196"/>
                      <a:pt x="55" y="195"/>
                      <a:pt x="53" y="192"/>
                    </a:cubicBezTo>
                    <a:cubicBezTo>
                      <a:pt x="30" y="209"/>
                      <a:pt x="30" y="209"/>
                      <a:pt x="30" y="209"/>
                    </a:cubicBezTo>
                    <a:cubicBezTo>
                      <a:pt x="57" y="198"/>
                      <a:pt x="57" y="198"/>
                      <a:pt x="57" y="198"/>
                    </a:cubicBezTo>
                    <a:cubicBezTo>
                      <a:pt x="30" y="209"/>
                      <a:pt x="30" y="209"/>
                      <a:pt x="30" y="209"/>
                    </a:cubicBezTo>
                    <a:cubicBezTo>
                      <a:pt x="58" y="201"/>
                      <a:pt x="58" y="201"/>
                      <a:pt x="58" y="201"/>
                    </a:cubicBezTo>
                    <a:cubicBezTo>
                      <a:pt x="57" y="200"/>
                      <a:pt x="57" y="199"/>
                      <a:pt x="57" y="198"/>
                    </a:cubicBezTo>
                    <a:cubicBezTo>
                      <a:pt x="30" y="209"/>
                      <a:pt x="30" y="209"/>
                      <a:pt x="30" y="209"/>
                    </a:cubicBezTo>
                    <a:cubicBezTo>
                      <a:pt x="58" y="201"/>
                      <a:pt x="58" y="201"/>
                      <a:pt x="58" y="201"/>
                    </a:cubicBezTo>
                    <a:cubicBezTo>
                      <a:pt x="30" y="209"/>
                      <a:pt x="30" y="209"/>
                      <a:pt x="30" y="209"/>
                    </a:cubicBezTo>
                    <a:cubicBezTo>
                      <a:pt x="58" y="204"/>
                      <a:pt x="58" y="204"/>
                      <a:pt x="58" y="204"/>
                    </a:cubicBezTo>
                    <a:cubicBezTo>
                      <a:pt x="58" y="203"/>
                      <a:pt x="58" y="203"/>
                      <a:pt x="58" y="201"/>
                    </a:cubicBezTo>
                    <a:cubicBezTo>
                      <a:pt x="30" y="209"/>
                      <a:pt x="30" y="209"/>
                      <a:pt x="30" y="209"/>
                    </a:cubicBezTo>
                    <a:cubicBezTo>
                      <a:pt x="58" y="204"/>
                      <a:pt x="58" y="204"/>
                      <a:pt x="58" y="204"/>
                    </a:cubicBezTo>
                    <a:cubicBezTo>
                      <a:pt x="33" y="208"/>
                      <a:pt x="33" y="208"/>
                      <a:pt x="33" y="208"/>
                    </a:cubicBezTo>
                    <a:cubicBezTo>
                      <a:pt x="59" y="206"/>
                      <a:pt x="59" y="206"/>
                      <a:pt x="59" y="206"/>
                    </a:cubicBezTo>
                    <a:cubicBezTo>
                      <a:pt x="59" y="206"/>
                      <a:pt x="59" y="205"/>
                      <a:pt x="58" y="204"/>
                    </a:cubicBezTo>
                    <a:cubicBezTo>
                      <a:pt x="33" y="208"/>
                      <a:pt x="33" y="208"/>
                      <a:pt x="33" y="208"/>
                    </a:cubicBezTo>
                    <a:cubicBezTo>
                      <a:pt x="59" y="206"/>
                      <a:pt x="59" y="206"/>
                      <a:pt x="59" y="206"/>
                    </a:cubicBezTo>
                    <a:cubicBezTo>
                      <a:pt x="42" y="208"/>
                      <a:pt x="42" y="208"/>
                      <a:pt x="42" y="208"/>
                    </a:cubicBezTo>
                    <a:cubicBezTo>
                      <a:pt x="59" y="207"/>
                      <a:pt x="59" y="207"/>
                      <a:pt x="59" y="207"/>
                    </a:cubicBezTo>
                    <a:cubicBezTo>
                      <a:pt x="59" y="206"/>
                      <a:pt x="59" y="206"/>
                      <a:pt x="59" y="206"/>
                    </a:cubicBezTo>
                    <a:cubicBezTo>
                      <a:pt x="42" y="208"/>
                      <a:pt x="42" y="208"/>
                      <a:pt x="42" y="208"/>
                    </a:cubicBezTo>
                    <a:cubicBezTo>
                      <a:pt x="59" y="207"/>
                      <a:pt x="59" y="207"/>
                      <a:pt x="59" y="207"/>
                    </a:cubicBezTo>
                    <a:cubicBezTo>
                      <a:pt x="58" y="207"/>
                      <a:pt x="58" y="207"/>
                      <a:pt x="58" y="207"/>
                    </a:cubicBezTo>
                    <a:cubicBezTo>
                      <a:pt x="59" y="207"/>
                      <a:pt x="59" y="207"/>
                      <a:pt x="59" y="207"/>
                    </a:cubicBezTo>
                    <a:cubicBezTo>
                      <a:pt x="59" y="207"/>
                      <a:pt x="59" y="207"/>
                      <a:pt x="59" y="207"/>
                    </a:cubicBezTo>
                    <a:cubicBezTo>
                      <a:pt x="58" y="207"/>
                      <a:pt x="58" y="207"/>
                      <a:pt x="58" y="207"/>
                    </a:cubicBezTo>
                    <a:cubicBezTo>
                      <a:pt x="59" y="207"/>
                      <a:pt x="59" y="207"/>
                      <a:pt x="59" y="207"/>
                    </a:cubicBezTo>
                    <a:cubicBezTo>
                      <a:pt x="59" y="206"/>
                      <a:pt x="59" y="206"/>
                      <a:pt x="59" y="205"/>
                    </a:cubicBezTo>
                    <a:cubicBezTo>
                      <a:pt x="59" y="202"/>
                      <a:pt x="59" y="196"/>
                      <a:pt x="59" y="190"/>
                    </a:cubicBezTo>
                    <a:cubicBezTo>
                      <a:pt x="59" y="167"/>
                      <a:pt x="59" y="127"/>
                      <a:pt x="59" y="93"/>
                    </a:cubicBezTo>
                    <a:cubicBezTo>
                      <a:pt x="59" y="76"/>
                      <a:pt x="60" y="60"/>
                      <a:pt x="60" y="49"/>
                    </a:cubicBezTo>
                    <a:cubicBezTo>
                      <a:pt x="60" y="37"/>
                      <a:pt x="60" y="30"/>
                      <a:pt x="60" y="30"/>
                    </a:cubicBezTo>
                    <a:cubicBezTo>
                      <a:pt x="60" y="14"/>
                      <a:pt x="47" y="1"/>
                      <a:pt x="31" y="1"/>
                    </a:cubicBezTo>
                    <a:cubicBezTo>
                      <a:pt x="15" y="0"/>
                      <a:pt x="1" y="13"/>
                      <a:pt x="1"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7" name="Freeform 37"/>
              <p:cNvSpPr/>
              <p:nvPr/>
            </p:nvSpPr>
            <p:spPr bwMode="auto">
              <a:xfrm>
                <a:off x="3454400" y="7704138"/>
                <a:ext cx="98425" cy="95250"/>
              </a:xfrm>
              <a:custGeom>
                <a:avLst/>
                <a:gdLst>
                  <a:gd name="T0" fmla="*/ 34 w 107"/>
                  <a:gd name="T1" fmla="*/ 75 h 103"/>
                  <a:gd name="T2" fmla="*/ 56 w 107"/>
                  <a:gd name="T3" fmla="*/ 95 h 103"/>
                  <a:gd name="T4" fmla="*/ 62 w 107"/>
                  <a:gd name="T5" fmla="*/ 99 h 103"/>
                  <a:gd name="T6" fmla="*/ 69 w 107"/>
                  <a:gd name="T7" fmla="*/ 102 h 103"/>
                  <a:gd name="T8" fmla="*/ 87 w 107"/>
                  <a:gd name="T9" fmla="*/ 102 h 103"/>
                  <a:gd name="T10" fmla="*/ 101 w 107"/>
                  <a:gd name="T11" fmla="*/ 91 h 103"/>
                  <a:gd name="T12" fmla="*/ 107 w 107"/>
                  <a:gd name="T13" fmla="*/ 74 h 103"/>
                  <a:gd name="T14" fmla="*/ 105 w 107"/>
                  <a:gd name="T15" fmla="*/ 63 h 103"/>
                  <a:gd name="T16" fmla="*/ 50 w 107"/>
                  <a:gd name="T17" fmla="*/ 85 h 103"/>
                  <a:gd name="T18" fmla="*/ 49 w 107"/>
                  <a:gd name="T19" fmla="*/ 81 h 103"/>
                  <a:gd name="T20" fmla="*/ 77 w 107"/>
                  <a:gd name="T21" fmla="*/ 74 h 103"/>
                  <a:gd name="T22" fmla="*/ 77 w 107"/>
                  <a:gd name="T23" fmla="*/ 74 h 103"/>
                  <a:gd name="T24" fmla="*/ 49 w 107"/>
                  <a:gd name="T25" fmla="*/ 81 h 103"/>
                  <a:gd name="T26" fmla="*/ 48 w 107"/>
                  <a:gd name="T27" fmla="*/ 74 h 103"/>
                  <a:gd name="T28" fmla="*/ 50 w 107"/>
                  <a:gd name="T29" fmla="*/ 65 h 103"/>
                  <a:gd name="T30" fmla="*/ 77 w 107"/>
                  <a:gd name="T31" fmla="*/ 74 h 103"/>
                  <a:gd name="T32" fmla="*/ 77 w 107"/>
                  <a:gd name="T33" fmla="*/ 74 h 103"/>
                  <a:gd name="T34" fmla="*/ 50 w 107"/>
                  <a:gd name="T35" fmla="*/ 65 h 103"/>
                  <a:gd name="T36" fmla="*/ 54 w 107"/>
                  <a:gd name="T37" fmla="*/ 56 h 103"/>
                  <a:gd name="T38" fmla="*/ 60 w 107"/>
                  <a:gd name="T39" fmla="*/ 50 h 103"/>
                  <a:gd name="T40" fmla="*/ 77 w 107"/>
                  <a:gd name="T41" fmla="*/ 74 h 103"/>
                  <a:gd name="T42" fmla="*/ 77 w 107"/>
                  <a:gd name="T43" fmla="*/ 74 h 103"/>
                  <a:gd name="T44" fmla="*/ 60 w 107"/>
                  <a:gd name="T45" fmla="*/ 50 h 103"/>
                  <a:gd name="T46" fmla="*/ 70 w 107"/>
                  <a:gd name="T47" fmla="*/ 46 h 103"/>
                  <a:gd name="T48" fmla="*/ 77 w 107"/>
                  <a:gd name="T49" fmla="*/ 45 h 103"/>
                  <a:gd name="T50" fmla="*/ 77 w 107"/>
                  <a:gd name="T51" fmla="*/ 74 h 103"/>
                  <a:gd name="T52" fmla="*/ 77 w 107"/>
                  <a:gd name="T53" fmla="*/ 74 h 103"/>
                  <a:gd name="T54" fmla="*/ 77 w 107"/>
                  <a:gd name="T55" fmla="*/ 45 h 103"/>
                  <a:gd name="T56" fmla="*/ 86 w 107"/>
                  <a:gd name="T57" fmla="*/ 46 h 103"/>
                  <a:gd name="T58" fmla="*/ 89 w 107"/>
                  <a:gd name="T59" fmla="*/ 47 h 103"/>
                  <a:gd name="T60" fmla="*/ 77 w 107"/>
                  <a:gd name="T61" fmla="*/ 74 h 103"/>
                  <a:gd name="T62" fmla="*/ 78 w 107"/>
                  <a:gd name="T63" fmla="*/ 73 h 103"/>
                  <a:gd name="T64" fmla="*/ 89 w 107"/>
                  <a:gd name="T65" fmla="*/ 47 h 103"/>
                  <a:gd name="T66" fmla="*/ 92 w 107"/>
                  <a:gd name="T67" fmla="*/ 49 h 103"/>
                  <a:gd name="T68" fmla="*/ 94 w 107"/>
                  <a:gd name="T69" fmla="*/ 50 h 103"/>
                  <a:gd name="T70" fmla="*/ 80 w 107"/>
                  <a:gd name="T71" fmla="*/ 69 h 103"/>
                  <a:gd name="T72" fmla="*/ 87 w 107"/>
                  <a:gd name="T73" fmla="*/ 60 h 103"/>
                  <a:gd name="T74" fmla="*/ 94 w 107"/>
                  <a:gd name="T75" fmla="*/ 50 h 103"/>
                  <a:gd name="T76" fmla="*/ 94 w 107"/>
                  <a:gd name="T77" fmla="*/ 50 h 103"/>
                  <a:gd name="T78" fmla="*/ 94 w 107"/>
                  <a:gd name="T79" fmla="*/ 50 h 103"/>
                  <a:gd name="T80" fmla="*/ 92 w 107"/>
                  <a:gd name="T81" fmla="*/ 53 h 103"/>
                  <a:gd name="T82" fmla="*/ 94 w 107"/>
                  <a:gd name="T83" fmla="*/ 50 h 103"/>
                  <a:gd name="T84" fmla="*/ 67 w 107"/>
                  <a:gd name="T85" fmla="*/ 25 h 103"/>
                  <a:gd name="T86" fmla="*/ 54 w 107"/>
                  <a:gd name="T87" fmla="*/ 13 h 103"/>
                  <a:gd name="T88" fmla="*/ 12 w 107"/>
                  <a:gd name="T8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03">
                    <a:moveTo>
                      <a:pt x="13" y="54"/>
                    </a:moveTo>
                    <a:cubicBezTo>
                      <a:pt x="13" y="54"/>
                      <a:pt x="23" y="64"/>
                      <a:pt x="34" y="75"/>
                    </a:cubicBezTo>
                    <a:cubicBezTo>
                      <a:pt x="40" y="80"/>
                      <a:pt x="46" y="85"/>
                      <a:pt x="50" y="89"/>
                    </a:cubicBezTo>
                    <a:cubicBezTo>
                      <a:pt x="52" y="91"/>
                      <a:pt x="54" y="93"/>
                      <a:pt x="56" y="95"/>
                    </a:cubicBezTo>
                    <a:cubicBezTo>
                      <a:pt x="57" y="95"/>
                      <a:pt x="58" y="96"/>
                      <a:pt x="59" y="97"/>
                    </a:cubicBezTo>
                    <a:cubicBezTo>
                      <a:pt x="60" y="97"/>
                      <a:pt x="60" y="98"/>
                      <a:pt x="62" y="99"/>
                    </a:cubicBezTo>
                    <a:cubicBezTo>
                      <a:pt x="63" y="99"/>
                      <a:pt x="63" y="100"/>
                      <a:pt x="65" y="101"/>
                    </a:cubicBezTo>
                    <a:cubicBezTo>
                      <a:pt x="66" y="101"/>
                      <a:pt x="67" y="102"/>
                      <a:pt x="69" y="102"/>
                    </a:cubicBezTo>
                    <a:cubicBezTo>
                      <a:pt x="71" y="103"/>
                      <a:pt x="73" y="103"/>
                      <a:pt x="77" y="103"/>
                    </a:cubicBezTo>
                    <a:cubicBezTo>
                      <a:pt x="80" y="103"/>
                      <a:pt x="83" y="103"/>
                      <a:pt x="87" y="102"/>
                    </a:cubicBezTo>
                    <a:cubicBezTo>
                      <a:pt x="89" y="101"/>
                      <a:pt x="93" y="99"/>
                      <a:pt x="95" y="97"/>
                    </a:cubicBezTo>
                    <a:cubicBezTo>
                      <a:pt x="98" y="95"/>
                      <a:pt x="100" y="93"/>
                      <a:pt x="101" y="91"/>
                    </a:cubicBezTo>
                    <a:cubicBezTo>
                      <a:pt x="104" y="88"/>
                      <a:pt x="105" y="84"/>
                      <a:pt x="106" y="81"/>
                    </a:cubicBezTo>
                    <a:cubicBezTo>
                      <a:pt x="107" y="78"/>
                      <a:pt x="107" y="76"/>
                      <a:pt x="107" y="74"/>
                    </a:cubicBezTo>
                    <a:cubicBezTo>
                      <a:pt x="107" y="71"/>
                      <a:pt x="106" y="69"/>
                      <a:pt x="106" y="67"/>
                    </a:cubicBezTo>
                    <a:cubicBezTo>
                      <a:pt x="106" y="66"/>
                      <a:pt x="105" y="64"/>
                      <a:pt x="105" y="63"/>
                    </a:cubicBezTo>
                    <a:cubicBezTo>
                      <a:pt x="99" y="48"/>
                      <a:pt x="82" y="41"/>
                      <a:pt x="67" y="47"/>
                    </a:cubicBezTo>
                    <a:cubicBezTo>
                      <a:pt x="52" y="52"/>
                      <a:pt x="44" y="69"/>
                      <a:pt x="50" y="85"/>
                    </a:cubicBezTo>
                    <a:cubicBezTo>
                      <a:pt x="77" y="74"/>
                      <a:pt x="77" y="74"/>
                      <a:pt x="77" y="74"/>
                    </a:cubicBezTo>
                    <a:cubicBezTo>
                      <a:pt x="49" y="81"/>
                      <a:pt x="49" y="81"/>
                      <a:pt x="49" y="81"/>
                    </a:cubicBezTo>
                    <a:cubicBezTo>
                      <a:pt x="49" y="82"/>
                      <a:pt x="50" y="83"/>
                      <a:pt x="50" y="85"/>
                    </a:cubicBezTo>
                    <a:cubicBezTo>
                      <a:pt x="77" y="74"/>
                      <a:pt x="77" y="74"/>
                      <a:pt x="77" y="74"/>
                    </a:cubicBezTo>
                    <a:cubicBezTo>
                      <a:pt x="49" y="81"/>
                      <a:pt x="49" y="81"/>
                      <a:pt x="49" y="81"/>
                    </a:cubicBezTo>
                    <a:cubicBezTo>
                      <a:pt x="77" y="74"/>
                      <a:pt x="77" y="74"/>
                      <a:pt x="77" y="74"/>
                    </a:cubicBezTo>
                    <a:cubicBezTo>
                      <a:pt x="48" y="74"/>
                      <a:pt x="48" y="74"/>
                      <a:pt x="48" y="74"/>
                    </a:cubicBezTo>
                    <a:cubicBezTo>
                      <a:pt x="48" y="77"/>
                      <a:pt x="49" y="79"/>
                      <a:pt x="49" y="81"/>
                    </a:cubicBezTo>
                    <a:cubicBezTo>
                      <a:pt x="77" y="74"/>
                      <a:pt x="77" y="74"/>
                      <a:pt x="77" y="74"/>
                    </a:cubicBezTo>
                    <a:cubicBezTo>
                      <a:pt x="48" y="74"/>
                      <a:pt x="48" y="74"/>
                      <a:pt x="48" y="74"/>
                    </a:cubicBezTo>
                    <a:cubicBezTo>
                      <a:pt x="77" y="74"/>
                      <a:pt x="77" y="74"/>
                      <a:pt x="77" y="74"/>
                    </a:cubicBezTo>
                    <a:cubicBezTo>
                      <a:pt x="50" y="65"/>
                      <a:pt x="50" y="65"/>
                      <a:pt x="50" y="65"/>
                    </a:cubicBezTo>
                    <a:cubicBezTo>
                      <a:pt x="48" y="69"/>
                      <a:pt x="48" y="72"/>
                      <a:pt x="48" y="74"/>
                    </a:cubicBezTo>
                    <a:cubicBezTo>
                      <a:pt x="77" y="74"/>
                      <a:pt x="77" y="74"/>
                      <a:pt x="77" y="74"/>
                    </a:cubicBezTo>
                    <a:cubicBezTo>
                      <a:pt x="50" y="65"/>
                      <a:pt x="50" y="65"/>
                      <a:pt x="50" y="65"/>
                    </a:cubicBezTo>
                    <a:cubicBezTo>
                      <a:pt x="77" y="74"/>
                      <a:pt x="77" y="74"/>
                      <a:pt x="77" y="74"/>
                    </a:cubicBezTo>
                    <a:cubicBezTo>
                      <a:pt x="54" y="56"/>
                      <a:pt x="54" y="56"/>
                      <a:pt x="54" y="56"/>
                    </a:cubicBezTo>
                    <a:cubicBezTo>
                      <a:pt x="52" y="59"/>
                      <a:pt x="51" y="62"/>
                      <a:pt x="50" y="65"/>
                    </a:cubicBezTo>
                    <a:cubicBezTo>
                      <a:pt x="77" y="74"/>
                      <a:pt x="77" y="74"/>
                      <a:pt x="77" y="74"/>
                    </a:cubicBezTo>
                    <a:cubicBezTo>
                      <a:pt x="54" y="56"/>
                      <a:pt x="54" y="56"/>
                      <a:pt x="54" y="56"/>
                    </a:cubicBezTo>
                    <a:cubicBezTo>
                      <a:pt x="77" y="74"/>
                      <a:pt x="77" y="74"/>
                      <a:pt x="77" y="74"/>
                    </a:cubicBezTo>
                    <a:cubicBezTo>
                      <a:pt x="60" y="50"/>
                      <a:pt x="60" y="50"/>
                      <a:pt x="60" y="50"/>
                    </a:cubicBezTo>
                    <a:cubicBezTo>
                      <a:pt x="58" y="52"/>
                      <a:pt x="56" y="54"/>
                      <a:pt x="54" y="56"/>
                    </a:cubicBezTo>
                    <a:cubicBezTo>
                      <a:pt x="77" y="74"/>
                      <a:pt x="77" y="74"/>
                      <a:pt x="77" y="74"/>
                    </a:cubicBezTo>
                    <a:cubicBezTo>
                      <a:pt x="60" y="50"/>
                      <a:pt x="60" y="50"/>
                      <a:pt x="60" y="50"/>
                    </a:cubicBezTo>
                    <a:cubicBezTo>
                      <a:pt x="77" y="74"/>
                      <a:pt x="77" y="74"/>
                      <a:pt x="77" y="74"/>
                    </a:cubicBezTo>
                    <a:cubicBezTo>
                      <a:pt x="70" y="46"/>
                      <a:pt x="70" y="46"/>
                      <a:pt x="70" y="46"/>
                    </a:cubicBezTo>
                    <a:cubicBezTo>
                      <a:pt x="67" y="46"/>
                      <a:pt x="63" y="48"/>
                      <a:pt x="60" y="50"/>
                    </a:cubicBezTo>
                    <a:cubicBezTo>
                      <a:pt x="77" y="74"/>
                      <a:pt x="77" y="74"/>
                      <a:pt x="77" y="74"/>
                    </a:cubicBezTo>
                    <a:cubicBezTo>
                      <a:pt x="70" y="46"/>
                      <a:pt x="70" y="46"/>
                      <a:pt x="70" y="46"/>
                    </a:cubicBezTo>
                    <a:cubicBezTo>
                      <a:pt x="77" y="74"/>
                      <a:pt x="77" y="74"/>
                      <a:pt x="77" y="74"/>
                    </a:cubicBezTo>
                    <a:cubicBezTo>
                      <a:pt x="77" y="45"/>
                      <a:pt x="77" y="45"/>
                      <a:pt x="77" y="45"/>
                    </a:cubicBezTo>
                    <a:cubicBezTo>
                      <a:pt x="75" y="45"/>
                      <a:pt x="73" y="45"/>
                      <a:pt x="70" y="46"/>
                    </a:cubicBezTo>
                    <a:cubicBezTo>
                      <a:pt x="77" y="74"/>
                      <a:pt x="77" y="74"/>
                      <a:pt x="77" y="74"/>
                    </a:cubicBezTo>
                    <a:cubicBezTo>
                      <a:pt x="77" y="45"/>
                      <a:pt x="77" y="45"/>
                      <a:pt x="77" y="45"/>
                    </a:cubicBezTo>
                    <a:cubicBezTo>
                      <a:pt x="77" y="74"/>
                      <a:pt x="77" y="74"/>
                      <a:pt x="77" y="74"/>
                    </a:cubicBezTo>
                    <a:cubicBezTo>
                      <a:pt x="86" y="46"/>
                      <a:pt x="86" y="46"/>
                      <a:pt x="86" y="46"/>
                    </a:cubicBezTo>
                    <a:cubicBezTo>
                      <a:pt x="84" y="45"/>
                      <a:pt x="81" y="45"/>
                      <a:pt x="77" y="45"/>
                    </a:cubicBezTo>
                    <a:cubicBezTo>
                      <a:pt x="77" y="74"/>
                      <a:pt x="77" y="74"/>
                      <a:pt x="77" y="74"/>
                    </a:cubicBezTo>
                    <a:cubicBezTo>
                      <a:pt x="86" y="46"/>
                      <a:pt x="86" y="46"/>
                      <a:pt x="86" y="46"/>
                    </a:cubicBezTo>
                    <a:cubicBezTo>
                      <a:pt x="77" y="74"/>
                      <a:pt x="77" y="74"/>
                      <a:pt x="77" y="74"/>
                    </a:cubicBezTo>
                    <a:cubicBezTo>
                      <a:pt x="89" y="47"/>
                      <a:pt x="89" y="47"/>
                      <a:pt x="89" y="47"/>
                    </a:cubicBezTo>
                    <a:cubicBezTo>
                      <a:pt x="88" y="47"/>
                      <a:pt x="87" y="46"/>
                      <a:pt x="86" y="46"/>
                    </a:cubicBezTo>
                    <a:cubicBezTo>
                      <a:pt x="77" y="74"/>
                      <a:pt x="77" y="74"/>
                      <a:pt x="77" y="74"/>
                    </a:cubicBezTo>
                    <a:cubicBezTo>
                      <a:pt x="89" y="47"/>
                      <a:pt x="89" y="47"/>
                      <a:pt x="89" y="47"/>
                    </a:cubicBezTo>
                    <a:cubicBezTo>
                      <a:pt x="78" y="73"/>
                      <a:pt x="78" y="73"/>
                      <a:pt x="78" y="73"/>
                    </a:cubicBezTo>
                    <a:cubicBezTo>
                      <a:pt x="92" y="49"/>
                      <a:pt x="92" y="49"/>
                      <a:pt x="92" y="49"/>
                    </a:cubicBezTo>
                    <a:cubicBezTo>
                      <a:pt x="92" y="49"/>
                      <a:pt x="91" y="48"/>
                      <a:pt x="89" y="47"/>
                    </a:cubicBezTo>
                    <a:cubicBezTo>
                      <a:pt x="78" y="73"/>
                      <a:pt x="78" y="73"/>
                      <a:pt x="78" y="73"/>
                    </a:cubicBezTo>
                    <a:cubicBezTo>
                      <a:pt x="92" y="49"/>
                      <a:pt x="92" y="49"/>
                      <a:pt x="92" y="49"/>
                    </a:cubicBezTo>
                    <a:cubicBezTo>
                      <a:pt x="80" y="69"/>
                      <a:pt x="80" y="69"/>
                      <a:pt x="80" y="69"/>
                    </a:cubicBezTo>
                    <a:cubicBezTo>
                      <a:pt x="94" y="50"/>
                      <a:pt x="94" y="50"/>
                      <a:pt x="94" y="50"/>
                    </a:cubicBezTo>
                    <a:cubicBezTo>
                      <a:pt x="94" y="50"/>
                      <a:pt x="94" y="50"/>
                      <a:pt x="92" y="49"/>
                    </a:cubicBezTo>
                    <a:cubicBezTo>
                      <a:pt x="80" y="69"/>
                      <a:pt x="80" y="69"/>
                      <a:pt x="80" y="69"/>
                    </a:cubicBezTo>
                    <a:cubicBezTo>
                      <a:pt x="94" y="50"/>
                      <a:pt x="94" y="50"/>
                      <a:pt x="94" y="50"/>
                    </a:cubicBezTo>
                    <a:cubicBezTo>
                      <a:pt x="87" y="60"/>
                      <a:pt x="87" y="60"/>
                      <a:pt x="87" y="60"/>
                    </a:cubicBezTo>
                    <a:cubicBezTo>
                      <a:pt x="94" y="50"/>
                      <a:pt x="94" y="50"/>
                      <a:pt x="94" y="50"/>
                    </a:cubicBezTo>
                    <a:cubicBezTo>
                      <a:pt x="94" y="50"/>
                      <a:pt x="94" y="50"/>
                      <a:pt x="94" y="50"/>
                    </a:cubicBezTo>
                    <a:cubicBezTo>
                      <a:pt x="87" y="60"/>
                      <a:pt x="87" y="60"/>
                      <a:pt x="87" y="60"/>
                    </a:cubicBezTo>
                    <a:cubicBezTo>
                      <a:pt x="94" y="50"/>
                      <a:pt x="94" y="50"/>
                      <a:pt x="94" y="50"/>
                    </a:cubicBezTo>
                    <a:cubicBezTo>
                      <a:pt x="92" y="53"/>
                      <a:pt x="92" y="53"/>
                      <a:pt x="92" y="53"/>
                    </a:cubicBezTo>
                    <a:cubicBezTo>
                      <a:pt x="94" y="50"/>
                      <a:pt x="94" y="50"/>
                      <a:pt x="94" y="50"/>
                    </a:cubicBezTo>
                    <a:cubicBezTo>
                      <a:pt x="94" y="50"/>
                      <a:pt x="94" y="50"/>
                      <a:pt x="94" y="50"/>
                    </a:cubicBezTo>
                    <a:cubicBezTo>
                      <a:pt x="92" y="53"/>
                      <a:pt x="92" y="53"/>
                      <a:pt x="92" y="53"/>
                    </a:cubicBezTo>
                    <a:cubicBezTo>
                      <a:pt x="94" y="50"/>
                      <a:pt x="94" y="50"/>
                      <a:pt x="94" y="50"/>
                    </a:cubicBezTo>
                    <a:cubicBezTo>
                      <a:pt x="94" y="50"/>
                      <a:pt x="94" y="50"/>
                      <a:pt x="94" y="50"/>
                    </a:cubicBezTo>
                    <a:cubicBezTo>
                      <a:pt x="93" y="49"/>
                      <a:pt x="91" y="48"/>
                      <a:pt x="90" y="46"/>
                    </a:cubicBezTo>
                    <a:cubicBezTo>
                      <a:pt x="84" y="41"/>
                      <a:pt x="74" y="32"/>
                      <a:pt x="67" y="25"/>
                    </a:cubicBezTo>
                    <a:cubicBezTo>
                      <a:pt x="63" y="21"/>
                      <a:pt x="60" y="18"/>
                      <a:pt x="57" y="15"/>
                    </a:cubicBezTo>
                    <a:cubicBezTo>
                      <a:pt x="56" y="14"/>
                      <a:pt x="55" y="13"/>
                      <a:pt x="54" y="13"/>
                    </a:cubicBezTo>
                    <a:cubicBezTo>
                      <a:pt x="53" y="12"/>
                      <a:pt x="53" y="12"/>
                      <a:pt x="53" y="12"/>
                    </a:cubicBezTo>
                    <a:cubicBezTo>
                      <a:pt x="41" y="0"/>
                      <a:pt x="23" y="1"/>
                      <a:pt x="12" y="13"/>
                    </a:cubicBezTo>
                    <a:cubicBezTo>
                      <a:pt x="0" y="24"/>
                      <a:pt x="1" y="43"/>
                      <a:pt x="13"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80" name="圆角矩形 179"/>
            <p:cNvSpPr/>
            <p:nvPr/>
          </p:nvSpPr>
          <p:spPr>
            <a:xfrm>
              <a:off x="1738746" y="3469796"/>
              <a:ext cx="2732835" cy="1546776"/>
            </a:xfrm>
            <a:prstGeom prst="roundRect">
              <a:avLst/>
            </a:prstGeom>
            <a:solidFill>
              <a:schemeClr val="accent3">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Em</a:t>
              </a:r>
              <a:r>
                <a:rPr kumimoji="0" lang="en-US" altLang="zh-CN" sz="4400" b="0" i="0" u="none" strike="noStrike" kern="1200" cap="none" spc="0" normalizeH="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hãy nói suy nghĩ của mình </a:t>
              </a:r>
            </a:p>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về việc làm của cậu bé.</a:t>
              </a:r>
              <a:endParaRPr kumimoji="0" lang="zh-CN" altLang="en-US" sz="4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86" name="组合 185"/>
            <p:cNvGrpSpPr/>
            <p:nvPr/>
          </p:nvGrpSpPr>
          <p:grpSpPr>
            <a:xfrm flipH="1">
              <a:off x="1600984" y="3392787"/>
              <a:ext cx="2732835" cy="1558025"/>
              <a:chOff x="1669944" y="3633848"/>
              <a:chExt cx="2732835" cy="1558025"/>
            </a:xfrm>
          </p:grpSpPr>
          <p:sp>
            <p:nvSpPr>
              <p:cNvPr id="178" name="圆角矩形 177"/>
              <p:cNvSpPr/>
              <p:nvPr/>
            </p:nvSpPr>
            <p:spPr>
              <a:xfrm>
                <a:off x="1669944" y="3633848"/>
                <a:ext cx="2732835" cy="1558025"/>
              </a:xfrm>
              <a:custGeom>
                <a:avLst/>
                <a:gdLst>
                  <a:gd name="connsiteX0" fmla="*/ 0 w 2732835"/>
                  <a:gd name="connsiteY0" fmla="*/ 257801 h 1546776"/>
                  <a:gd name="connsiteX1" fmla="*/ 257801 w 2732835"/>
                  <a:gd name="connsiteY1" fmla="*/ 0 h 1546776"/>
                  <a:gd name="connsiteX2" fmla="*/ 2475034 w 2732835"/>
                  <a:gd name="connsiteY2" fmla="*/ 0 h 1546776"/>
                  <a:gd name="connsiteX3" fmla="*/ 2732835 w 2732835"/>
                  <a:gd name="connsiteY3" fmla="*/ 257801 h 1546776"/>
                  <a:gd name="connsiteX4" fmla="*/ 2732835 w 2732835"/>
                  <a:gd name="connsiteY4" fmla="*/ 1288975 h 1546776"/>
                  <a:gd name="connsiteX5" fmla="*/ 2475034 w 2732835"/>
                  <a:gd name="connsiteY5" fmla="*/ 1546776 h 1546776"/>
                  <a:gd name="connsiteX6" fmla="*/ 257801 w 2732835"/>
                  <a:gd name="connsiteY6" fmla="*/ 1546776 h 1546776"/>
                  <a:gd name="connsiteX7" fmla="*/ 0 w 2732835"/>
                  <a:gd name="connsiteY7" fmla="*/ 1288975 h 1546776"/>
                  <a:gd name="connsiteX8" fmla="*/ 0 w 2732835"/>
                  <a:gd name="connsiteY8" fmla="*/ 257801 h 1546776"/>
                  <a:gd name="connsiteX0-1" fmla="*/ 0 w 2732835"/>
                  <a:gd name="connsiteY0-2" fmla="*/ 257801 h 1546776"/>
                  <a:gd name="connsiteX1-3" fmla="*/ 257801 w 2732835"/>
                  <a:gd name="connsiteY1-4" fmla="*/ 0 h 1546776"/>
                  <a:gd name="connsiteX2-5" fmla="*/ 562617 w 2732835"/>
                  <a:gd name="connsiteY2-6" fmla="*/ 627 h 1546776"/>
                  <a:gd name="connsiteX3-7" fmla="*/ 2475034 w 2732835"/>
                  <a:gd name="connsiteY3-8" fmla="*/ 0 h 1546776"/>
                  <a:gd name="connsiteX4-9" fmla="*/ 2732835 w 2732835"/>
                  <a:gd name="connsiteY4-10" fmla="*/ 257801 h 1546776"/>
                  <a:gd name="connsiteX5-11" fmla="*/ 2732835 w 2732835"/>
                  <a:gd name="connsiteY5-12" fmla="*/ 1288975 h 1546776"/>
                  <a:gd name="connsiteX6-13" fmla="*/ 2475034 w 2732835"/>
                  <a:gd name="connsiteY6-14" fmla="*/ 1546776 h 1546776"/>
                  <a:gd name="connsiteX7-15" fmla="*/ 257801 w 2732835"/>
                  <a:gd name="connsiteY7-16" fmla="*/ 1546776 h 1546776"/>
                  <a:gd name="connsiteX8-17" fmla="*/ 0 w 2732835"/>
                  <a:gd name="connsiteY8-18" fmla="*/ 1288975 h 1546776"/>
                  <a:gd name="connsiteX9" fmla="*/ 0 w 2732835"/>
                  <a:gd name="connsiteY9" fmla="*/ 257801 h 1546776"/>
                  <a:gd name="connsiteX0-19" fmla="*/ 0 w 2732835"/>
                  <a:gd name="connsiteY0-20" fmla="*/ 269050 h 1558025"/>
                  <a:gd name="connsiteX1-21" fmla="*/ 257801 w 2732835"/>
                  <a:gd name="connsiteY1-22" fmla="*/ 11249 h 1558025"/>
                  <a:gd name="connsiteX2-23" fmla="*/ 562617 w 2732835"/>
                  <a:gd name="connsiteY2-24" fmla="*/ 11876 h 1558025"/>
                  <a:gd name="connsiteX3-25" fmla="*/ 2118285 w 2732835"/>
                  <a:gd name="connsiteY3-26" fmla="*/ 0 h 1558025"/>
                  <a:gd name="connsiteX4-27" fmla="*/ 2475034 w 2732835"/>
                  <a:gd name="connsiteY4-28" fmla="*/ 11249 h 1558025"/>
                  <a:gd name="connsiteX5-29" fmla="*/ 2732835 w 2732835"/>
                  <a:gd name="connsiteY5-30" fmla="*/ 269050 h 1558025"/>
                  <a:gd name="connsiteX6-31" fmla="*/ 2732835 w 2732835"/>
                  <a:gd name="connsiteY6-32" fmla="*/ 1300224 h 1558025"/>
                  <a:gd name="connsiteX7-33" fmla="*/ 2475034 w 2732835"/>
                  <a:gd name="connsiteY7-34" fmla="*/ 1558025 h 1558025"/>
                  <a:gd name="connsiteX8-35" fmla="*/ 257801 w 2732835"/>
                  <a:gd name="connsiteY8-36" fmla="*/ 1558025 h 1558025"/>
                  <a:gd name="connsiteX9-37" fmla="*/ 0 w 2732835"/>
                  <a:gd name="connsiteY9-38" fmla="*/ 1300224 h 1558025"/>
                  <a:gd name="connsiteX10" fmla="*/ 0 w 2732835"/>
                  <a:gd name="connsiteY10" fmla="*/ 269050 h 1558025"/>
                  <a:gd name="connsiteX0-39" fmla="*/ 562617 w 2732835"/>
                  <a:gd name="connsiteY0-40" fmla="*/ 11876 h 1558025"/>
                  <a:gd name="connsiteX1-41" fmla="*/ 2118285 w 2732835"/>
                  <a:gd name="connsiteY1-42" fmla="*/ 0 h 1558025"/>
                  <a:gd name="connsiteX2-43" fmla="*/ 2475034 w 2732835"/>
                  <a:gd name="connsiteY2-44" fmla="*/ 11249 h 1558025"/>
                  <a:gd name="connsiteX3-45" fmla="*/ 2732835 w 2732835"/>
                  <a:gd name="connsiteY3-46" fmla="*/ 269050 h 1558025"/>
                  <a:gd name="connsiteX4-47" fmla="*/ 2732835 w 2732835"/>
                  <a:gd name="connsiteY4-48" fmla="*/ 1300224 h 1558025"/>
                  <a:gd name="connsiteX5-49" fmla="*/ 2475034 w 2732835"/>
                  <a:gd name="connsiteY5-50" fmla="*/ 1558025 h 1558025"/>
                  <a:gd name="connsiteX6-51" fmla="*/ 257801 w 2732835"/>
                  <a:gd name="connsiteY6-52" fmla="*/ 1558025 h 1558025"/>
                  <a:gd name="connsiteX7-53" fmla="*/ 0 w 2732835"/>
                  <a:gd name="connsiteY7-54" fmla="*/ 1300224 h 1558025"/>
                  <a:gd name="connsiteX8-55" fmla="*/ 0 w 2732835"/>
                  <a:gd name="connsiteY8-56" fmla="*/ 269050 h 1558025"/>
                  <a:gd name="connsiteX9-57" fmla="*/ 257801 w 2732835"/>
                  <a:gd name="connsiteY9-58" fmla="*/ 11249 h 1558025"/>
                  <a:gd name="connsiteX10-59" fmla="*/ 654057 w 2732835"/>
                  <a:gd name="connsiteY10-60" fmla="*/ 103316 h 1558025"/>
                  <a:gd name="connsiteX0-61" fmla="*/ 562617 w 2732835"/>
                  <a:gd name="connsiteY0-62" fmla="*/ 11876 h 1558025"/>
                  <a:gd name="connsiteX1-63" fmla="*/ 2118285 w 2732835"/>
                  <a:gd name="connsiteY1-64" fmla="*/ 0 h 1558025"/>
                  <a:gd name="connsiteX2-65" fmla="*/ 2475034 w 2732835"/>
                  <a:gd name="connsiteY2-66" fmla="*/ 11249 h 1558025"/>
                  <a:gd name="connsiteX3-67" fmla="*/ 2732835 w 2732835"/>
                  <a:gd name="connsiteY3-68" fmla="*/ 269050 h 1558025"/>
                  <a:gd name="connsiteX4-69" fmla="*/ 2732835 w 2732835"/>
                  <a:gd name="connsiteY4-70" fmla="*/ 1300224 h 1558025"/>
                  <a:gd name="connsiteX5-71" fmla="*/ 2475034 w 2732835"/>
                  <a:gd name="connsiteY5-72" fmla="*/ 1558025 h 1558025"/>
                  <a:gd name="connsiteX6-73" fmla="*/ 257801 w 2732835"/>
                  <a:gd name="connsiteY6-74" fmla="*/ 1558025 h 1558025"/>
                  <a:gd name="connsiteX7-75" fmla="*/ 0 w 2732835"/>
                  <a:gd name="connsiteY7-76" fmla="*/ 1300224 h 1558025"/>
                  <a:gd name="connsiteX8-77" fmla="*/ 0 w 2732835"/>
                  <a:gd name="connsiteY8-78" fmla="*/ 269050 h 1558025"/>
                  <a:gd name="connsiteX9-79" fmla="*/ 257801 w 2732835"/>
                  <a:gd name="connsiteY9-80" fmla="*/ 11249 h 1558025"/>
                  <a:gd name="connsiteX0-81" fmla="*/ 776373 w 2732835"/>
                  <a:gd name="connsiteY0-82" fmla="*/ 11876 h 1558025"/>
                  <a:gd name="connsiteX1-83" fmla="*/ 2118285 w 2732835"/>
                  <a:gd name="connsiteY1-84" fmla="*/ 0 h 1558025"/>
                  <a:gd name="connsiteX2-85" fmla="*/ 2475034 w 2732835"/>
                  <a:gd name="connsiteY2-86" fmla="*/ 11249 h 1558025"/>
                  <a:gd name="connsiteX3-87" fmla="*/ 2732835 w 2732835"/>
                  <a:gd name="connsiteY3-88" fmla="*/ 269050 h 1558025"/>
                  <a:gd name="connsiteX4-89" fmla="*/ 2732835 w 2732835"/>
                  <a:gd name="connsiteY4-90" fmla="*/ 1300224 h 1558025"/>
                  <a:gd name="connsiteX5-91" fmla="*/ 2475034 w 2732835"/>
                  <a:gd name="connsiteY5-92" fmla="*/ 1558025 h 1558025"/>
                  <a:gd name="connsiteX6-93" fmla="*/ 257801 w 2732835"/>
                  <a:gd name="connsiteY6-94" fmla="*/ 1558025 h 1558025"/>
                  <a:gd name="connsiteX7-95" fmla="*/ 0 w 2732835"/>
                  <a:gd name="connsiteY7-96" fmla="*/ 1300224 h 1558025"/>
                  <a:gd name="connsiteX8-97" fmla="*/ 0 w 2732835"/>
                  <a:gd name="connsiteY8-98" fmla="*/ 269050 h 1558025"/>
                  <a:gd name="connsiteX9-99" fmla="*/ 257801 w 2732835"/>
                  <a:gd name="connsiteY9-100" fmla="*/ 11249 h 1558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732835" h="1558025">
                    <a:moveTo>
                      <a:pt x="776373" y="11876"/>
                    </a:moveTo>
                    <a:lnTo>
                      <a:pt x="2118285" y="0"/>
                    </a:lnTo>
                    <a:lnTo>
                      <a:pt x="2475034" y="11249"/>
                    </a:lnTo>
                    <a:cubicBezTo>
                      <a:pt x="2617414" y="11249"/>
                      <a:pt x="2732835" y="126670"/>
                      <a:pt x="2732835" y="269050"/>
                    </a:cubicBezTo>
                    <a:lnTo>
                      <a:pt x="2732835" y="1300224"/>
                    </a:lnTo>
                    <a:cubicBezTo>
                      <a:pt x="2732835" y="1442604"/>
                      <a:pt x="2617414" y="1558025"/>
                      <a:pt x="2475034" y="1558025"/>
                    </a:cubicBezTo>
                    <a:lnTo>
                      <a:pt x="257801" y="1558025"/>
                    </a:lnTo>
                    <a:cubicBezTo>
                      <a:pt x="115421" y="1558025"/>
                      <a:pt x="0" y="1442604"/>
                      <a:pt x="0" y="1300224"/>
                    </a:cubicBezTo>
                    <a:lnTo>
                      <a:pt x="0" y="269050"/>
                    </a:lnTo>
                    <a:cubicBezTo>
                      <a:pt x="0" y="126670"/>
                      <a:pt x="115421" y="11249"/>
                      <a:pt x="257801" y="11249"/>
                    </a:cubicBezTo>
                  </a:path>
                </a:pathLst>
              </a:custGeom>
              <a:noFill/>
              <a:ln w="571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84" name="直接连接符 183"/>
              <p:cNvCxnSpPr/>
              <p:nvPr/>
            </p:nvCxnSpPr>
            <p:spPr>
              <a:xfrm>
                <a:off x="2043906" y="3639495"/>
                <a:ext cx="182830"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9" name="Oval 76"/>
            <p:cNvSpPr>
              <a:spLocks noChangeArrowheads="1"/>
            </p:cNvSpPr>
            <p:nvPr/>
          </p:nvSpPr>
          <p:spPr bwMode="auto">
            <a:xfrm>
              <a:off x="1497105" y="3164277"/>
              <a:ext cx="205776" cy="205775"/>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30" name="Oval 79"/>
          <p:cNvSpPr>
            <a:spLocks noChangeArrowheads="1"/>
          </p:cNvSpPr>
          <p:nvPr/>
        </p:nvSpPr>
        <p:spPr bwMode="auto">
          <a:xfrm>
            <a:off x="8975080" y="5266209"/>
            <a:ext cx="281533" cy="281532"/>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3" name="Oval 79"/>
          <p:cNvSpPr>
            <a:spLocks noChangeArrowheads="1"/>
          </p:cNvSpPr>
          <p:nvPr/>
        </p:nvSpPr>
        <p:spPr bwMode="auto">
          <a:xfrm>
            <a:off x="8952221" y="1891794"/>
            <a:ext cx="179049" cy="179048"/>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240" name="直接连接符 239"/>
          <p:cNvCxnSpPr/>
          <p:nvPr/>
        </p:nvCxnSpPr>
        <p:spPr>
          <a:xfrm>
            <a:off x="11269" y="6131675"/>
            <a:ext cx="11840100" cy="0"/>
          </a:xfrm>
          <a:prstGeom prst="line">
            <a:avLst/>
          </a:prstGeom>
          <a:ln w="57150" cap="rnd">
            <a:solidFill>
              <a:schemeClr val="bg1"/>
            </a:solidFill>
            <a:prstDash val="lgDashDotDot"/>
          </a:ln>
        </p:spPr>
        <p:style>
          <a:lnRef idx="1">
            <a:schemeClr val="accent1"/>
          </a:lnRef>
          <a:fillRef idx="0">
            <a:schemeClr val="accent1"/>
          </a:fillRef>
          <a:effectRef idx="0">
            <a:schemeClr val="accent1"/>
          </a:effectRef>
          <a:fontRef idx="minor">
            <a:schemeClr val="tx1"/>
          </a:fontRef>
        </p:style>
      </p:cxnSp>
      <p:sp>
        <p:nvSpPr>
          <p:cNvPr id="242" name="Oval 76"/>
          <p:cNvSpPr>
            <a:spLocks noChangeArrowheads="1"/>
          </p:cNvSpPr>
          <p:nvPr/>
        </p:nvSpPr>
        <p:spPr bwMode="auto">
          <a:xfrm>
            <a:off x="7063422" y="1301073"/>
            <a:ext cx="326454" cy="32645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3" name="Oval 76"/>
          <p:cNvSpPr>
            <a:spLocks noChangeArrowheads="1"/>
          </p:cNvSpPr>
          <p:nvPr/>
        </p:nvSpPr>
        <p:spPr bwMode="auto">
          <a:xfrm>
            <a:off x="8223546" y="1306000"/>
            <a:ext cx="232307" cy="232306"/>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02976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336678" y="128590"/>
            <a:ext cx="12571413" cy="922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7" name="组合 6"/>
          <p:cNvGrpSpPr/>
          <p:nvPr/>
        </p:nvGrpSpPr>
        <p:grpSpPr>
          <a:xfrm>
            <a:off x="8480130" y="4472054"/>
            <a:ext cx="864352" cy="950043"/>
            <a:chOff x="8432048" y="2970046"/>
            <a:chExt cx="2209800" cy="2428875"/>
          </a:xfrm>
        </p:grpSpPr>
        <p:sp>
          <p:nvSpPr>
            <p:cNvPr id="8"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3" name="组合 22"/>
          <p:cNvGrpSpPr/>
          <p:nvPr/>
        </p:nvGrpSpPr>
        <p:grpSpPr>
          <a:xfrm>
            <a:off x="1235865" y="4371967"/>
            <a:ext cx="1619251" cy="1779587"/>
            <a:chOff x="2195512" y="6935788"/>
            <a:chExt cx="1619251" cy="1779587"/>
          </a:xfrm>
        </p:grpSpPr>
        <p:sp>
          <p:nvSpPr>
            <p:cNvPr id="24" name="Oval 23"/>
            <p:cNvSpPr>
              <a:spLocks noChangeArrowheads="1"/>
            </p:cNvSpPr>
            <p:nvPr/>
          </p:nvSpPr>
          <p:spPr bwMode="auto">
            <a:xfrm>
              <a:off x="2382837" y="7591425"/>
              <a:ext cx="1300163" cy="10715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24"/>
            <p:cNvSpPr/>
            <p:nvPr/>
          </p:nvSpPr>
          <p:spPr bwMode="auto">
            <a:xfrm>
              <a:off x="2290762" y="8245475"/>
              <a:ext cx="1347788" cy="469900"/>
            </a:xfrm>
            <a:custGeom>
              <a:avLst/>
              <a:gdLst>
                <a:gd name="T0" fmla="*/ 1407 w 1459"/>
                <a:gd name="T1" fmla="*/ 26 h 508"/>
                <a:gd name="T2" fmla="*/ 1394 w 1459"/>
                <a:gd name="T3" fmla="*/ 110 h 508"/>
                <a:gd name="T4" fmla="*/ 1312 w 1459"/>
                <a:gd name="T5" fmla="*/ 244 h 508"/>
                <a:gd name="T6" fmla="*/ 1070 w 1459"/>
                <a:gd name="T7" fmla="*/ 397 h 508"/>
                <a:gd name="T8" fmla="*/ 729 w 1459"/>
                <a:gd name="T9" fmla="*/ 456 h 508"/>
                <a:gd name="T10" fmla="*/ 462 w 1459"/>
                <a:gd name="T11" fmla="*/ 421 h 508"/>
                <a:gd name="T12" fmla="*/ 164 w 1459"/>
                <a:gd name="T13" fmla="*/ 262 h 508"/>
                <a:gd name="T14" fmla="*/ 81 w 1459"/>
                <a:gd name="T15" fmla="*/ 150 h 508"/>
                <a:gd name="T16" fmla="*/ 52 w 1459"/>
                <a:gd name="T17" fmla="*/ 26 h 508"/>
                <a:gd name="T18" fmla="*/ 26 w 1459"/>
                <a:gd name="T19" fmla="*/ 0 h 508"/>
                <a:gd name="T20" fmla="*/ 0 w 1459"/>
                <a:gd name="T21" fmla="*/ 26 h 508"/>
                <a:gd name="T22" fmla="*/ 15 w 1459"/>
                <a:gd name="T23" fmla="*/ 125 h 508"/>
                <a:gd name="T24" fmla="*/ 109 w 1459"/>
                <a:gd name="T25" fmla="*/ 280 h 508"/>
                <a:gd name="T26" fmla="*/ 370 w 1459"/>
                <a:gd name="T27" fmla="*/ 446 h 508"/>
                <a:gd name="T28" fmla="*/ 729 w 1459"/>
                <a:gd name="T29" fmla="*/ 508 h 508"/>
                <a:gd name="T30" fmla="*/ 1010 w 1459"/>
                <a:gd name="T31" fmla="*/ 471 h 508"/>
                <a:gd name="T32" fmla="*/ 1331 w 1459"/>
                <a:gd name="T33" fmla="*/ 299 h 508"/>
                <a:gd name="T34" fmla="*/ 1425 w 1459"/>
                <a:gd name="T35" fmla="*/ 172 h 508"/>
                <a:gd name="T36" fmla="*/ 1459 w 1459"/>
                <a:gd name="T37" fmla="*/ 26 h 508"/>
                <a:gd name="T38" fmla="*/ 1433 w 1459"/>
                <a:gd name="T39" fmla="*/ 0 h 508"/>
                <a:gd name="T40" fmla="*/ 1407 w 1459"/>
                <a:gd name="T41" fmla="*/ 2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9" h="508">
                  <a:moveTo>
                    <a:pt x="1407" y="26"/>
                  </a:moveTo>
                  <a:cubicBezTo>
                    <a:pt x="1407" y="54"/>
                    <a:pt x="1402" y="82"/>
                    <a:pt x="1394" y="110"/>
                  </a:cubicBezTo>
                  <a:cubicBezTo>
                    <a:pt x="1379" y="157"/>
                    <a:pt x="1351" y="203"/>
                    <a:pt x="1312" y="244"/>
                  </a:cubicBezTo>
                  <a:cubicBezTo>
                    <a:pt x="1254" y="307"/>
                    <a:pt x="1171" y="360"/>
                    <a:pt x="1070" y="397"/>
                  </a:cubicBezTo>
                  <a:cubicBezTo>
                    <a:pt x="970" y="434"/>
                    <a:pt x="854" y="456"/>
                    <a:pt x="729" y="456"/>
                  </a:cubicBezTo>
                  <a:cubicBezTo>
                    <a:pt x="635" y="456"/>
                    <a:pt x="544" y="443"/>
                    <a:pt x="462" y="421"/>
                  </a:cubicBezTo>
                  <a:cubicBezTo>
                    <a:pt x="340" y="387"/>
                    <a:pt x="236" y="331"/>
                    <a:pt x="164" y="262"/>
                  </a:cubicBezTo>
                  <a:cubicBezTo>
                    <a:pt x="128" y="227"/>
                    <a:pt x="100" y="190"/>
                    <a:pt x="81" y="150"/>
                  </a:cubicBezTo>
                  <a:cubicBezTo>
                    <a:pt x="62" y="110"/>
                    <a:pt x="52" y="69"/>
                    <a:pt x="52" y="26"/>
                  </a:cubicBezTo>
                  <a:cubicBezTo>
                    <a:pt x="52" y="11"/>
                    <a:pt x="40" y="0"/>
                    <a:pt x="26" y="0"/>
                  </a:cubicBezTo>
                  <a:cubicBezTo>
                    <a:pt x="11" y="0"/>
                    <a:pt x="0" y="11"/>
                    <a:pt x="0" y="26"/>
                  </a:cubicBezTo>
                  <a:cubicBezTo>
                    <a:pt x="0" y="60"/>
                    <a:pt x="5" y="93"/>
                    <a:pt x="15" y="125"/>
                  </a:cubicBezTo>
                  <a:cubicBezTo>
                    <a:pt x="33" y="182"/>
                    <a:pt x="65" y="234"/>
                    <a:pt x="109" y="280"/>
                  </a:cubicBezTo>
                  <a:cubicBezTo>
                    <a:pt x="174" y="349"/>
                    <a:pt x="264" y="406"/>
                    <a:pt x="370" y="446"/>
                  </a:cubicBezTo>
                  <a:cubicBezTo>
                    <a:pt x="476" y="485"/>
                    <a:pt x="599" y="508"/>
                    <a:pt x="729" y="508"/>
                  </a:cubicBezTo>
                  <a:cubicBezTo>
                    <a:pt x="829" y="508"/>
                    <a:pt x="924" y="495"/>
                    <a:pt x="1010" y="471"/>
                  </a:cubicBezTo>
                  <a:cubicBezTo>
                    <a:pt x="1140" y="435"/>
                    <a:pt x="1251" y="376"/>
                    <a:pt x="1331" y="299"/>
                  </a:cubicBezTo>
                  <a:cubicBezTo>
                    <a:pt x="1371" y="261"/>
                    <a:pt x="1403" y="219"/>
                    <a:pt x="1425" y="172"/>
                  </a:cubicBezTo>
                  <a:cubicBezTo>
                    <a:pt x="1447" y="126"/>
                    <a:pt x="1459" y="77"/>
                    <a:pt x="1459" y="26"/>
                  </a:cubicBezTo>
                  <a:cubicBezTo>
                    <a:pt x="1459" y="11"/>
                    <a:pt x="1447" y="0"/>
                    <a:pt x="1433" y="0"/>
                  </a:cubicBezTo>
                  <a:cubicBezTo>
                    <a:pt x="1419" y="0"/>
                    <a:pt x="1407" y="11"/>
                    <a:pt x="1407"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 name="Oval 25"/>
            <p:cNvSpPr>
              <a:spLocks noChangeArrowheads="1"/>
            </p:cNvSpPr>
            <p:nvPr/>
          </p:nvSpPr>
          <p:spPr bwMode="auto">
            <a:xfrm>
              <a:off x="2581275" y="7027863"/>
              <a:ext cx="904875" cy="1016000"/>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Freeform 26"/>
            <p:cNvSpPr/>
            <p:nvPr/>
          </p:nvSpPr>
          <p:spPr bwMode="auto">
            <a:xfrm>
              <a:off x="2822575" y="7472363"/>
              <a:ext cx="415925" cy="131762"/>
            </a:xfrm>
            <a:custGeom>
              <a:avLst/>
              <a:gdLst>
                <a:gd name="T0" fmla="*/ 0 w 450"/>
                <a:gd name="T1" fmla="*/ 142 h 142"/>
                <a:gd name="T2" fmla="*/ 211 w 450"/>
                <a:gd name="T3" fmla="*/ 2 h 142"/>
                <a:gd name="T4" fmla="*/ 450 w 450"/>
                <a:gd name="T5" fmla="*/ 142 h 142"/>
                <a:gd name="T6" fmla="*/ 0 w 450"/>
                <a:gd name="T7" fmla="*/ 142 h 142"/>
              </a:gdLst>
              <a:ahLst/>
              <a:cxnLst>
                <a:cxn ang="0">
                  <a:pos x="T0" y="T1"/>
                </a:cxn>
                <a:cxn ang="0">
                  <a:pos x="T2" y="T3"/>
                </a:cxn>
                <a:cxn ang="0">
                  <a:pos x="T4" y="T5"/>
                </a:cxn>
                <a:cxn ang="0">
                  <a:pos x="T6" y="T7"/>
                </a:cxn>
              </a:cxnLst>
              <a:rect l="0" t="0" r="r" b="b"/>
              <a:pathLst>
                <a:path w="450" h="142">
                  <a:moveTo>
                    <a:pt x="0" y="142"/>
                  </a:moveTo>
                  <a:cubicBezTo>
                    <a:pt x="0" y="142"/>
                    <a:pt x="148" y="4"/>
                    <a:pt x="211" y="2"/>
                  </a:cubicBezTo>
                  <a:cubicBezTo>
                    <a:pt x="280" y="0"/>
                    <a:pt x="450" y="142"/>
                    <a:pt x="450" y="142"/>
                  </a:cubicBezTo>
                  <a:lnTo>
                    <a:pt x="0" y="142"/>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Freeform 27"/>
            <p:cNvSpPr/>
            <p:nvPr/>
          </p:nvSpPr>
          <p:spPr bwMode="auto">
            <a:xfrm>
              <a:off x="2892425" y="7605713"/>
              <a:ext cx="282575" cy="88900"/>
            </a:xfrm>
            <a:custGeom>
              <a:avLst/>
              <a:gdLst>
                <a:gd name="T0" fmla="*/ 0 w 306"/>
                <a:gd name="T1" fmla="*/ 0 h 97"/>
                <a:gd name="T2" fmla="*/ 143 w 306"/>
                <a:gd name="T3" fmla="*/ 96 h 97"/>
                <a:gd name="T4" fmla="*/ 306 w 306"/>
                <a:gd name="T5" fmla="*/ 0 h 97"/>
                <a:gd name="T6" fmla="*/ 0 w 306"/>
                <a:gd name="T7" fmla="*/ 0 h 97"/>
              </a:gdLst>
              <a:ahLst/>
              <a:cxnLst>
                <a:cxn ang="0">
                  <a:pos x="T0" y="T1"/>
                </a:cxn>
                <a:cxn ang="0">
                  <a:pos x="T2" y="T3"/>
                </a:cxn>
                <a:cxn ang="0">
                  <a:pos x="T4" y="T5"/>
                </a:cxn>
                <a:cxn ang="0">
                  <a:pos x="T6" y="T7"/>
                </a:cxn>
              </a:cxnLst>
              <a:rect l="0" t="0" r="r" b="b"/>
              <a:pathLst>
                <a:path w="306" h="97">
                  <a:moveTo>
                    <a:pt x="0" y="0"/>
                  </a:moveTo>
                  <a:cubicBezTo>
                    <a:pt x="0" y="0"/>
                    <a:pt x="100" y="95"/>
                    <a:pt x="143" y="96"/>
                  </a:cubicBezTo>
                  <a:cubicBezTo>
                    <a:pt x="190" y="97"/>
                    <a:pt x="306" y="0"/>
                    <a:pt x="306"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 name="Oval 28"/>
            <p:cNvSpPr>
              <a:spLocks noChangeArrowheads="1"/>
            </p:cNvSpPr>
            <p:nvPr/>
          </p:nvSpPr>
          <p:spPr bwMode="auto">
            <a:xfrm>
              <a:off x="2700337" y="741362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Oval 29"/>
            <p:cNvSpPr>
              <a:spLocks noChangeArrowheads="1"/>
            </p:cNvSpPr>
            <p:nvPr/>
          </p:nvSpPr>
          <p:spPr bwMode="auto">
            <a:xfrm>
              <a:off x="3190875" y="7407275"/>
              <a:ext cx="122238" cy="1222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1" name="Freeform 30"/>
            <p:cNvSpPr/>
            <p:nvPr/>
          </p:nvSpPr>
          <p:spPr bwMode="auto">
            <a:xfrm>
              <a:off x="3546475" y="7816850"/>
              <a:ext cx="268288" cy="454025"/>
            </a:xfrm>
            <a:custGeom>
              <a:avLst/>
              <a:gdLst>
                <a:gd name="T0" fmla="*/ 260 w 289"/>
                <a:gd name="T1" fmla="*/ 220 h 492"/>
                <a:gd name="T2" fmla="*/ 196 w 289"/>
                <a:gd name="T3" fmla="*/ 478 h 492"/>
                <a:gd name="T4" fmla="*/ 29 w 289"/>
                <a:gd name="T5" fmla="*/ 272 h 492"/>
                <a:gd name="T6" fmla="*/ 93 w 289"/>
                <a:gd name="T7" fmla="*/ 14 h 492"/>
                <a:gd name="T8" fmla="*/ 260 w 289"/>
                <a:gd name="T9" fmla="*/ 220 h 492"/>
              </a:gdLst>
              <a:ahLst/>
              <a:cxnLst>
                <a:cxn ang="0">
                  <a:pos x="T0" y="T1"/>
                </a:cxn>
                <a:cxn ang="0">
                  <a:pos x="T2" y="T3"/>
                </a:cxn>
                <a:cxn ang="0">
                  <a:pos x="T4" y="T5"/>
                </a:cxn>
                <a:cxn ang="0">
                  <a:pos x="T6" y="T7"/>
                </a:cxn>
                <a:cxn ang="0">
                  <a:pos x="T8" y="T9"/>
                </a:cxn>
              </a:cxnLst>
              <a:rect l="0" t="0" r="r" b="b"/>
              <a:pathLst>
                <a:path w="289" h="492">
                  <a:moveTo>
                    <a:pt x="260" y="220"/>
                  </a:moveTo>
                  <a:cubicBezTo>
                    <a:pt x="289" y="348"/>
                    <a:pt x="260" y="463"/>
                    <a:pt x="196" y="478"/>
                  </a:cubicBezTo>
                  <a:cubicBezTo>
                    <a:pt x="132" y="492"/>
                    <a:pt x="57" y="400"/>
                    <a:pt x="29" y="272"/>
                  </a:cubicBezTo>
                  <a:cubicBezTo>
                    <a:pt x="0" y="144"/>
                    <a:pt x="29" y="29"/>
                    <a:pt x="93" y="14"/>
                  </a:cubicBezTo>
                  <a:cubicBezTo>
                    <a:pt x="157" y="0"/>
                    <a:pt x="232" y="92"/>
                    <a:pt x="260" y="22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Freeform 31"/>
            <p:cNvSpPr/>
            <p:nvPr/>
          </p:nvSpPr>
          <p:spPr bwMode="auto">
            <a:xfrm>
              <a:off x="2520950" y="6935788"/>
              <a:ext cx="946150" cy="500062"/>
            </a:xfrm>
            <a:custGeom>
              <a:avLst/>
              <a:gdLst>
                <a:gd name="T0" fmla="*/ 61 w 1023"/>
                <a:gd name="T1" fmla="*/ 511 h 541"/>
                <a:gd name="T2" fmla="*/ 97 w 1023"/>
                <a:gd name="T3" fmla="*/ 336 h 541"/>
                <a:gd name="T4" fmla="*/ 260 w 1023"/>
                <a:gd name="T5" fmla="*/ 138 h 541"/>
                <a:gd name="T6" fmla="*/ 512 w 1023"/>
                <a:gd name="T7" fmla="*/ 61 h 541"/>
                <a:gd name="T8" fmla="*/ 687 w 1023"/>
                <a:gd name="T9" fmla="*/ 96 h 541"/>
                <a:gd name="T10" fmla="*/ 885 w 1023"/>
                <a:gd name="T11" fmla="*/ 259 h 541"/>
                <a:gd name="T12" fmla="*/ 962 w 1023"/>
                <a:gd name="T13" fmla="*/ 511 h 541"/>
                <a:gd name="T14" fmla="*/ 992 w 1023"/>
                <a:gd name="T15" fmla="*/ 541 h 541"/>
                <a:gd name="T16" fmla="*/ 1023 w 1023"/>
                <a:gd name="T17" fmla="*/ 511 h 541"/>
                <a:gd name="T18" fmla="*/ 983 w 1023"/>
                <a:gd name="T19" fmla="*/ 312 h 541"/>
                <a:gd name="T20" fmla="*/ 797 w 1023"/>
                <a:gd name="T21" fmla="*/ 87 h 541"/>
                <a:gd name="T22" fmla="*/ 512 w 1023"/>
                <a:gd name="T23" fmla="*/ 0 h 541"/>
                <a:gd name="T24" fmla="*/ 313 w 1023"/>
                <a:gd name="T25" fmla="*/ 40 h 541"/>
                <a:gd name="T26" fmla="*/ 88 w 1023"/>
                <a:gd name="T27" fmla="*/ 225 h 541"/>
                <a:gd name="T28" fmla="*/ 0 w 1023"/>
                <a:gd name="T29" fmla="*/ 511 h 541"/>
                <a:gd name="T30" fmla="*/ 31 w 1023"/>
                <a:gd name="T31" fmla="*/ 541 h 541"/>
                <a:gd name="T32" fmla="*/ 61 w 1023"/>
                <a:gd name="T33" fmla="*/ 51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3" h="541">
                  <a:moveTo>
                    <a:pt x="61" y="511"/>
                  </a:moveTo>
                  <a:cubicBezTo>
                    <a:pt x="61" y="449"/>
                    <a:pt x="74" y="390"/>
                    <a:pt x="97" y="336"/>
                  </a:cubicBezTo>
                  <a:cubicBezTo>
                    <a:pt x="131" y="255"/>
                    <a:pt x="188" y="186"/>
                    <a:pt x="260" y="138"/>
                  </a:cubicBezTo>
                  <a:cubicBezTo>
                    <a:pt x="332" y="89"/>
                    <a:pt x="418" y="61"/>
                    <a:pt x="512" y="61"/>
                  </a:cubicBezTo>
                  <a:cubicBezTo>
                    <a:pt x="574" y="61"/>
                    <a:pt x="633" y="73"/>
                    <a:pt x="687" y="96"/>
                  </a:cubicBezTo>
                  <a:cubicBezTo>
                    <a:pt x="768" y="130"/>
                    <a:pt x="837" y="187"/>
                    <a:pt x="885" y="259"/>
                  </a:cubicBezTo>
                  <a:cubicBezTo>
                    <a:pt x="934" y="331"/>
                    <a:pt x="962" y="418"/>
                    <a:pt x="962" y="511"/>
                  </a:cubicBezTo>
                  <a:cubicBezTo>
                    <a:pt x="962" y="528"/>
                    <a:pt x="976" y="541"/>
                    <a:pt x="992" y="541"/>
                  </a:cubicBezTo>
                  <a:cubicBezTo>
                    <a:pt x="1009" y="541"/>
                    <a:pt x="1023" y="528"/>
                    <a:pt x="1023" y="511"/>
                  </a:cubicBezTo>
                  <a:cubicBezTo>
                    <a:pt x="1023" y="441"/>
                    <a:pt x="1008" y="373"/>
                    <a:pt x="983" y="312"/>
                  </a:cubicBezTo>
                  <a:cubicBezTo>
                    <a:pt x="944" y="220"/>
                    <a:pt x="879" y="142"/>
                    <a:pt x="797" y="87"/>
                  </a:cubicBezTo>
                  <a:cubicBezTo>
                    <a:pt x="716" y="32"/>
                    <a:pt x="617" y="0"/>
                    <a:pt x="512" y="0"/>
                  </a:cubicBezTo>
                  <a:cubicBezTo>
                    <a:pt x="441" y="0"/>
                    <a:pt x="374" y="14"/>
                    <a:pt x="313" y="40"/>
                  </a:cubicBezTo>
                  <a:cubicBezTo>
                    <a:pt x="221" y="79"/>
                    <a:pt x="143" y="144"/>
                    <a:pt x="88" y="225"/>
                  </a:cubicBezTo>
                  <a:cubicBezTo>
                    <a:pt x="33" y="307"/>
                    <a:pt x="0" y="405"/>
                    <a:pt x="0" y="511"/>
                  </a:cubicBezTo>
                  <a:cubicBezTo>
                    <a:pt x="0" y="528"/>
                    <a:pt x="14" y="541"/>
                    <a:pt x="31" y="541"/>
                  </a:cubicBezTo>
                  <a:cubicBezTo>
                    <a:pt x="48" y="541"/>
                    <a:pt x="61" y="528"/>
                    <a:pt x="61" y="5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3" name="Freeform 32"/>
            <p:cNvSpPr/>
            <p:nvPr/>
          </p:nvSpPr>
          <p:spPr bwMode="auto">
            <a:xfrm>
              <a:off x="2386012" y="7437438"/>
              <a:ext cx="203200" cy="403225"/>
            </a:xfrm>
            <a:custGeom>
              <a:avLst/>
              <a:gdLst>
                <a:gd name="T0" fmla="*/ 128 w 221"/>
                <a:gd name="T1" fmla="*/ 30 h 437"/>
                <a:gd name="T2" fmla="*/ 128 w 221"/>
                <a:gd name="T3" fmla="*/ 43 h 437"/>
                <a:gd name="T4" fmla="*/ 132 w 221"/>
                <a:gd name="T5" fmla="*/ 138 h 437"/>
                <a:gd name="T6" fmla="*/ 159 w 221"/>
                <a:gd name="T7" fmla="*/ 282 h 437"/>
                <a:gd name="T8" fmla="*/ 188 w 221"/>
                <a:gd name="T9" fmla="*/ 274 h 437"/>
                <a:gd name="T10" fmla="*/ 167 w 221"/>
                <a:gd name="T11" fmla="*/ 252 h 437"/>
                <a:gd name="T12" fmla="*/ 51 w 221"/>
                <a:gd name="T13" fmla="*/ 355 h 437"/>
                <a:gd name="T14" fmla="*/ 27 w 221"/>
                <a:gd name="T15" fmla="*/ 372 h 437"/>
                <a:gd name="T16" fmla="*/ 22 w 221"/>
                <a:gd name="T17" fmla="*/ 374 h 437"/>
                <a:gd name="T18" fmla="*/ 22 w 221"/>
                <a:gd name="T19" fmla="*/ 375 h 437"/>
                <a:gd name="T20" fmla="*/ 29 w 221"/>
                <a:gd name="T21" fmla="*/ 389 h 437"/>
                <a:gd name="T22" fmla="*/ 22 w 221"/>
                <a:gd name="T23" fmla="*/ 374 h 437"/>
                <a:gd name="T24" fmla="*/ 22 w 221"/>
                <a:gd name="T25" fmla="*/ 375 h 437"/>
                <a:gd name="T26" fmla="*/ 29 w 221"/>
                <a:gd name="T27" fmla="*/ 389 h 437"/>
                <a:gd name="T28" fmla="*/ 22 w 221"/>
                <a:gd name="T29" fmla="*/ 374 h 437"/>
                <a:gd name="T30" fmla="*/ 6 w 221"/>
                <a:gd name="T31" fmla="*/ 414 h 437"/>
                <a:gd name="T32" fmla="*/ 46 w 221"/>
                <a:gd name="T33" fmla="*/ 430 h 437"/>
                <a:gd name="T34" fmla="*/ 87 w 221"/>
                <a:gd name="T35" fmla="*/ 404 h 437"/>
                <a:gd name="T36" fmla="*/ 210 w 221"/>
                <a:gd name="T37" fmla="*/ 295 h 437"/>
                <a:gd name="T38" fmla="*/ 217 w 221"/>
                <a:gd name="T39" fmla="*/ 265 h 437"/>
                <a:gd name="T40" fmla="*/ 193 w 221"/>
                <a:gd name="T41" fmla="*/ 132 h 437"/>
                <a:gd name="T42" fmla="*/ 188 w 221"/>
                <a:gd name="T43" fmla="*/ 43 h 437"/>
                <a:gd name="T44" fmla="*/ 188 w 221"/>
                <a:gd name="T45" fmla="*/ 34 h 437"/>
                <a:gd name="T46" fmla="*/ 188 w 221"/>
                <a:gd name="T47" fmla="*/ 32 h 437"/>
                <a:gd name="T48" fmla="*/ 188 w 221"/>
                <a:gd name="T49" fmla="*/ 32 h 437"/>
                <a:gd name="T50" fmla="*/ 188 w 221"/>
                <a:gd name="T51" fmla="*/ 32 h 437"/>
                <a:gd name="T52" fmla="*/ 186 w 221"/>
                <a:gd name="T53" fmla="*/ 32 h 437"/>
                <a:gd name="T54" fmla="*/ 188 w 221"/>
                <a:gd name="T55" fmla="*/ 32 h 437"/>
                <a:gd name="T56" fmla="*/ 188 w 221"/>
                <a:gd name="T57" fmla="*/ 32 h 437"/>
                <a:gd name="T58" fmla="*/ 186 w 221"/>
                <a:gd name="T59" fmla="*/ 32 h 437"/>
                <a:gd name="T60" fmla="*/ 188 w 221"/>
                <a:gd name="T61" fmla="*/ 32 h 437"/>
                <a:gd name="T62" fmla="*/ 159 w 221"/>
                <a:gd name="T63" fmla="*/ 0 h 437"/>
                <a:gd name="T64" fmla="*/ 128 w 221"/>
                <a:gd name="T65" fmla="*/ 3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437">
                  <a:moveTo>
                    <a:pt x="128" y="30"/>
                  </a:moveTo>
                  <a:cubicBezTo>
                    <a:pt x="128" y="30"/>
                    <a:pt x="128" y="35"/>
                    <a:pt x="128" y="43"/>
                  </a:cubicBezTo>
                  <a:cubicBezTo>
                    <a:pt x="128" y="61"/>
                    <a:pt x="128" y="95"/>
                    <a:pt x="132" y="138"/>
                  </a:cubicBezTo>
                  <a:cubicBezTo>
                    <a:pt x="137" y="181"/>
                    <a:pt x="145" y="231"/>
                    <a:pt x="159" y="282"/>
                  </a:cubicBezTo>
                  <a:cubicBezTo>
                    <a:pt x="188" y="274"/>
                    <a:pt x="188" y="274"/>
                    <a:pt x="188" y="274"/>
                  </a:cubicBezTo>
                  <a:cubicBezTo>
                    <a:pt x="167" y="252"/>
                    <a:pt x="167" y="252"/>
                    <a:pt x="167" y="252"/>
                  </a:cubicBezTo>
                  <a:cubicBezTo>
                    <a:pt x="112" y="307"/>
                    <a:pt x="74" y="338"/>
                    <a:pt x="51" y="355"/>
                  </a:cubicBezTo>
                  <a:cubicBezTo>
                    <a:pt x="39" y="364"/>
                    <a:pt x="32" y="369"/>
                    <a:pt x="27" y="372"/>
                  </a:cubicBezTo>
                  <a:cubicBezTo>
                    <a:pt x="25" y="373"/>
                    <a:pt x="23" y="374"/>
                    <a:pt x="22" y="374"/>
                  </a:cubicBezTo>
                  <a:cubicBezTo>
                    <a:pt x="22" y="375"/>
                    <a:pt x="22" y="375"/>
                    <a:pt x="22" y="375"/>
                  </a:cubicBezTo>
                  <a:cubicBezTo>
                    <a:pt x="29" y="389"/>
                    <a:pt x="29" y="389"/>
                    <a:pt x="29" y="389"/>
                  </a:cubicBezTo>
                  <a:cubicBezTo>
                    <a:pt x="22" y="374"/>
                    <a:pt x="22" y="374"/>
                    <a:pt x="22" y="374"/>
                  </a:cubicBezTo>
                  <a:cubicBezTo>
                    <a:pt x="22" y="375"/>
                    <a:pt x="22" y="375"/>
                    <a:pt x="22" y="375"/>
                  </a:cubicBezTo>
                  <a:cubicBezTo>
                    <a:pt x="29" y="389"/>
                    <a:pt x="29" y="389"/>
                    <a:pt x="29" y="389"/>
                  </a:cubicBezTo>
                  <a:cubicBezTo>
                    <a:pt x="22" y="374"/>
                    <a:pt x="22" y="374"/>
                    <a:pt x="22" y="374"/>
                  </a:cubicBezTo>
                  <a:cubicBezTo>
                    <a:pt x="7" y="381"/>
                    <a:pt x="0" y="399"/>
                    <a:pt x="6" y="414"/>
                  </a:cubicBezTo>
                  <a:cubicBezTo>
                    <a:pt x="13" y="430"/>
                    <a:pt x="31" y="437"/>
                    <a:pt x="46" y="430"/>
                  </a:cubicBezTo>
                  <a:cubicBezTo>
                    <a:pt x="49" y="429"/>
                    <a:pt x="61" y="423"/>
                    <a:pt x="87" y="404"/>
                  </a:cubicBezTo>
                  <a:cubicBezTo>
                    <a:pt x="113" y="385"/>
                    <a:pt x="153" y="352"/>
                    <a:pt x="210" y="295"/>
                  </a:cubicBezTo>
                  <a:cubicBezTo>
                    <a:pt x="218" y="288"/>
                    <a:pt x="221" y="276"/>
                    <a:pt x="217" y="265"/>
                  </a:cubicBezTo>
                  <a:cubicBezTo>
                    <a:pt x="204" y="220"/>
                    <a:pt x="197" y="172"/>
                    <a:pt x="193" y="132"/>
                  </a:cubicBezTo>
                  <a:cubicBezTo>
                    <a:pt x="189" y="92"/>
                    <a:pt x="188" y="59"/>
                    <a:pt x="188" y="43"/>
                  </a:cubicBezTo>
                  <a:cubicBezTo>
                    <a:pt x="188" y="39"/>
                    <a:pt x="188" y="36"/>
                    <a:pt x="188" y="34"/>
                  </a:cubicBezTo>
                  <a:cubicBezTo>
                    <a:pt x="188" y="33"/>
                    <a:pt x="188" y="33"/>
                    <a:pt x="188"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8" y="32"/>
                    <a:pt x="188" y="32"/>
                    <a:pt x="188" y="32"/>
                  </a:cubicBezTo>
                  <a:cubicBezTo>
                    <a:pt x="186" y="32"/>
                    <a:pt x="186" y="32"/>
                    <a:pt x="186" y="32"/>
                  </a:cubicBezTo>
                  <a:cubicBezTo>
                    <a:pt x="188" y="32"/>
                    <a:pt x="188" y="32"/>
                    <a:pt x="188" y="32"/>
                  </a:cubicBezTo>
                  <a:cubicBezTo>
                    <a:pt x="189" y="15"/>
                    <a:pt x="176" y="1"/>
                    <a:pt x="159" y="0"/>
                  </a:cubicBezTo>
                  <a:cubicBezTo>
                    <a:pt x="142" y="0"/>
                    <a:pt x="128" y="13"/>
                    <a:pt x="128"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Freeform 33"/>
            <p:cNvSpPr/>
            <p:nvPr/>
          </p:nvSpPr>
          <p:spPr bwMode="auto">
            <a:xfrm>
              <a:off x="2254250" y="7759700"/>
              <a:ext cx="252413" cy="452437"/>
            </a:xfrm>
            <a:custGeom>
              <a:avLst/>
              <a:gdLst>
                <a:gd name="T0" fmla="*/ 255 w 274"/>
                <a:gd name="T1" fmla="*/ 262 h 489"/>
                <a:gd name="T2" fmla="*/ 102 w 274"/>
                <a:gd name="T3" fmla="*/ 479 h 489"/>
                <a:gd name="T4" fmla="*/ 20 w 274"/>
                <a:gd name="T5" fmla="*/ 227 h 489"/>
                <a:gd name="T6" fmla="*/ 173 w 274"/>
                <a:gd name="T7" fmla="*/ 10 h 489"/>
                <a:gd name="T8" fmla="*/ 255 w 274"/>
                <a:gd name="T9" fmla="*/ 262 h 489"/>
              </a:gdLst>
              <a:ahLst/>
              <a:cxnLst>
                <a:cxn ang="0">
                  <a:pos x="T0" y="T1"/>
                </a:cxn>
                <a:cxn ang="0">
                  <a:pos x="T2" y="T3"/>
                </a:cxn>
                <a:cxn ang="0">
                  <a:pos x="T4" y="T5"/>
                </a:cxn>
                <a:cxn ang="0">
                  <a:pos x="T6" y="T7"/>
                </a:cxn>
                <a:cxn ang="0">
                  <a:pos x="T8" y="T9"/>
                </a:cxn>
              </a:cxnLst>
              <a:rect l="0" t="0" r="r" b="b"/>
              <a:pathLst>
                <a:path w="274" h="489">
                  <a:moveTo>
                    <a:pt x="255" y="262"/>
                  </a:moveTo>
                  <a:cubicBezTo>
                    <a:pt x="235" y="392"/>
                    <a:pt x="166" y="489"/>
                    <a:pt x="102" y="479"/>
                  </a:cubicBezTo>
                  <a:cubicBezTo>
                    <a:pt x="37" y="469"/>
                    <a:pt x="0" y="356"/>
                    <a:pt x="20" y="227"/>
                  </a:cubicBezTo>
                  <a:cubicBezTo>
                    <a:pt x="40" y="97"/>
                    <a:pt x="108" y="0"/>
                    <a:pt x="173" y="10"/>
                  </a:cubicBezTo>
                  <a:cubicBezTo>
                    <a:pt x="238" y="20"/>
                    <a:pt x="274" y="133"/>
                    <a:pt x="255" y="262"/>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Freeform 34"/>
            <p:cNvSpPr/>
            <p:nvPr/>
          </p:nvSpPr>
          <p:spPr bwMode="auto">
            <a:xfrm>
              <a:off x="2195512" y="7727950"/>
              <a:ext cx="201613" cy="490537"/>
            </a:xfrm>
            <a:custGeom>
              <a:avLst/>
              <a:gdLst>
                <a:gd name="T0" fmla="*/ 120 w 219"/>
                <a:gd name="T1" fmla="*/ 470 h 530"/>
                <a:gd name="T2" fmla="*/ 110 w 219"/>
                <a:gd name="T3" fmla="*/ 467 h 530"/>
                <a:gd name="T4" fmla="*/ 92 w 219"/>
                <a:gd name="T5" fmla="*/ 450 h 530"/>
                <a:gd name="T6" fmla="*/ 68 w 219"/>
                <a:gd name="T7" fmla="*/ 396 h 530"/>
                <a:gd name="T8" fmla="*/ 58 w 219"/>
                <a:gd name="T9" fmla="*/ 316 h 530"/>
                <a:gd name="T10" fmla="*/ 63 w 219"/>
                <a:gd name="T11" fmla="*/ 251 h 530"/>
                <a:gd name="T12" fmla="*/ 84 w 219"/>
                <a:gd name="T13" fmla="*/ 170 h 530"/>
                <a:gd name="T14" fmla="*/ 106 w 219"/>
                <a:gd name="T15" fmla="*/ 121 h 530"/>
                <a:gd name="T16" fmla="*/ 145 w 219"/>
                <a:gd name="T17" fmla="*/ 73 h 530"/>
                <a:gd name="T18" fmla="*/ 163 w 219"/>
                <a:gd name="T19" fmla="*/ 61 h 530"/>
                <a:gd name="T20" fmla="*/ 178 w 219"/>
                <a:gd name="T21" fmla="*/ 58 h 530"/>
                <a:gd name="T22" fmla="*/ 183 w 219"/>
                <a:gd name="T23" fmla="*/ 59 h 530"/>
                <a:gd name="T24" fmla="*/ 217 w 219"/>
                <a:gd name="T25" fmla="*/ 34 h 530"/>
                <a:gd name="T26" fmla="*/ 192 w 219"/>
                <a:gd name="T27" fmla="*/ 1 h 530"/>
                <a:gd name="T28" fmla="*/ 178 w 219"/>
                <a:gd name="T29" fmla="*/ 0 h 530"/>
                <a:gd name="T30" fmla="*/ 145 w 219"/>
                <a:gd name="T31" fmla="*/ 6 h 530"/>
                <a:gd name="T32" fmla="*/ 95 w 219"/>
                <a:gd name="T33" fmla="*/ 39 h 530"/>
                <a:gd name="T34" fmla="*/ 39 w 219"/>
                <a:gd name="T35" fmla="*/ 125 h 530"/>
                <a:gd name="T36" fmla="*/ 5 w 219"/>
                <a:gd name="T37" fmla="*/ 242 h 530"/>
                <a:gd name="T38" fmla="*/ 0 w 219"/>
                <a:gd name="T39" fmla="*/ 316 h 530"/>
                <a:gd name="T40" fmla="*/ 6 w 219"/>
                <a:gd name="T41" fmla="*/ 390 h 530"/>
                <a:gd name="T42" fmla="*/ 20 w 219"/>
                <a:gd name="T43" fmla="*/ 439 h 530"/>
                <a:gd name="T44" fmla="*/ 55 w 219"/>
                <a:gd name="T45" fmla="*/ 497 h 530"/>
                <a:gd name="T46" fmla="*/ 81 w 219"/>
                <a:gd name="T47" fmla="*/ 517 h 530"/>
                <a:gd name="T48" fmla="*/ 112 w 219"/>
                <a:gd name="T49" fmla="*/ 528 h 530"/>
                <a:gd name="T50" fmla="*/ 145 w 219"/>
                <a:gd name="T51" fmla="*/ 503 h 530"/>
                <a:gd name="T52" fmla="*/ 120 w 219"/>
                <a:gd name="T53" fmla="*/ 47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530">
                  <a:moveTo>
                    <a:pt x="120" y="470"/>
                  </a:moveTo>
                  <a:cubicBezTo>
                    <a:pt x="117" y="469"/>
                    <a:pt x="114" y="468"/>
                    <a:pt x="110" y="467"/>
                  </a:cubicBezTo>
                  <a:cubicBezTo>
                    <a:pt x="105" y="464"/>
                    <a:pt x="98" y="458"/>
                    <a:pt x="92" y="450"/>
                  </a:cubicBezTo>
                  <a:cubicBezTo>
                    <a:pt x="83" y="438"/>
                    <a:pt x="74" y="420"/>
                    <a:pt x="68" y="396"/>
                  </a:cubicBezTo>
                  <a:cubicBezTo>
                    <a:pt x="62" y="373"/>
                    <a:pt x="58" y="346"/>
                    <a:pt x="58" y="316"/>
                  </a:cubicBezTo>
                  <a:cubicBezTo>
                    <a:pt x="58" y="295"/>
                    <a:pt x="60" y="273"/>
                    <a:pt x="63" y="251"/>
                  </a:cubicBezTo>
                  <a:cubicBezTo>
                    <a:pt x="68" y="222"/>
                    <a:pt x="75" y="195"/>
                    <a:pt x="84" y="170"/>
                  </a:cubicBezTo>
                  <a:cubicBezTo>
                    <a:pt x="90" y="152"/>
                    <a:pt x="98" y="136"/>
                    <a:pt x="106" y="121"/>
                  </a:cubicBezTo>
                  <a:cubicBezTo>
                    <a:pt x="119" y="100"/>
                    <a:pt x="132" y="83"/>
                    <a:pt x="145" y="73"/>
                  </a:cubicBezTo>
                  <a:cubicBezTo>
                    <a:pt x="152" y="67"/>
                    <a:pt x="158" y="64"/>
                    <a:pt x="163" y="61"/>
                  </a:cubicBezTo>
                  <a:cubicBezTo>
                    <a:pt x="169" y="59"/>
                    <a:pt x="174" y="58"/>
                    <a:pt x="178" y="58"/>
                  </a:cubicBezTo>
                  <a:cubicBezTo>
                    <a:pt x="180" y="58"/>
                    <a:pt x="182" y="58"/>
                    <a:pt x="183" y="59"/>
                  </a:cubicBezTo>
                  <a:cubicBezTo>
                    <a:pt x="199" y="61"/>
                    <a:pt x="214" y="50"/>
                    <a:pt x="217" y="34"/>
                  </a:cubicBezTo>
                  <a:cubicBezTo>
                    <a:pt x="219" y="18"/>
                    <a:pt x="208" y="3"/>
                    <a:pt x="192" y="1"/>
                  </a:cubicBezTo>
                  <a:cubicBezTo>
                    <a:pt x="187" y="0"/>
                    <a:pt x="183" y="0"/>
                    <a:pt x="178" y="0"/>
                  </a:cubicBezTo>
                  <a:cubicBezTo>
                    <a:pt x="167" y="0"/>
                    <a:pt x="156" y="2"/>
                    <a:pt x="145" y="6"/>
                  </a:cubicBezTo>
                  <a:cubicBezTo>
                    <a:pt x="127" y="12"/>
                    <a:pt x="110" y="24"/>
                    <a:pt x="95" y="39"/>
                  </a:cubicBezTo>
                  <a:cubicBezTo>
                    <a:pt x="73" y="61"/>
                    <a:pt x="54" y="90"/>
                    <a:pt x="39" y="125"/>
                  </a:cubicBezTo>
                  <a:cubicBezTo>
                    <a:pt x="24" y="159"/>
                    <a:pt x="12" y="199"/>
                    <a:pt x="5" y="242"/>
                  </a:cubicBezTo>
                  <a:cubicBezTo>
                    <a:pt x="2" y="267"/>
                    <a:pt x="0" y="292"/>
                    <a:pt x="0" y="316"/>
                  </a:cubicBezTo>
                  <a:cubicBezTo>
                    <a:pt x="0" y="342"/>
                    <a:pt x="2" y="367"/>
                    <a:pt x="6" y="390"/>
                  </a:cubicBezTo>
                  <a:cubicBezTo>
                    <a:pt x="10" y="408"/>
                    <a:pt x="14" y="424"/>
                    <a:pt x="20" y="439"/>
                  </a:cubicBezTo>
                  <a:cubicBezTo>
                    <a:pt x="29" y="461"/>
                    <a:pt x="40" y="481"/>
                    <a:pt x="55" y="497"/>
                  </a:cubicBezTo>
                  <a:cubicBezTo>
                    <a:pt x="62" y="505"/>
                    <a:pt x="71" y="512"/>
                    <a:pt x="81" y="517"/>
                  </a:cubicBezTo>
                  <a:cubicBezTo>
                    <a:pt x="90" y="522"/>
                    <a:pt x="101" y="526"/>
                    <a:pt x="112" y="528"/>
                  </a:cubicBezTo>
                  <a:cubicBezTo>
                    <a:pt x="128" y="530"/>
                    <a:pt x="143" y="519"/>
                    <a:pt x="145" y="503"/>
                  </a:cubicBezTo>
                  <a:cubicBezTo>
                    <a:pt x="147" y="487"/>
                    <a:pt x="136" y="472"/>
                    <a:pt x="120" y="4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6" name="Freeform 35"/>
            <p:cNvSpPr/>
            <p:nvPr/>
          </p:nvSpPr>
          <p:spPr bwMode="auto">
            <a:xfrm>
              <a:off x="3579812" y="7802563"/>
              <a:ext cx="179388" cy="493712"/>
            </a:xfrm>
            <a:custGeom>
              <a:avLst/>
              <a:gdLst>
                <a:gd name="T0" fmla="*/ 32 w 195"/>
                <a:gd name="T1" fmla="*/ 59 h 534"/>
                <a:gd name="T2" fmla="*/ 34 w 195"/>
                <a:gd name="T3" fmla="*/ 59 h 534"/>
                <a:gd name="T4" fmla="*/ 47 w 195"/>
                <a:gd name="T5" fmla="*/ 61 h 534"/>
                <a:gd name="T6" fmla="*/ 60 w 195"/>
                <a:gd name="T7" fmla="*/ 69 h 534"/>
                <a:gd name="T8" fmla="*/ 85 w 195"/>
                <a:gd name="T9" fmla="*/ 96 h 534"/>
                <a:gd name="T10" fmla="*/ 118 w 195"/>
                <a:gd name="T11" fmla="*/ 165 h 534"/>
                <a:gd name="T12" fmla="*/ 135 w 195"/>
                <a:gd name="T13" fmla="*/ 260 h 534"/>
                <a:gd name="T14" fmla="*/ 136 w 195"/>
                <a:gd name="T15" fmla="*/ 291 h 534"/>
                <a:gd name="T16" fmla="*/ 129 w 195"/>
                <a:gd name="T17" fmla="*/ 366 h 534"/>
                <a:gd name="T18" fmla="*/ 116 w 195"/>
                <a:gd name="T19" fmla="*/ 413 h 534"/>
                <a:gd name="T20" fmla="*/ 87 w 195"/>
                <a:gd name="T21" fmla="*/ 460 h 534"/>
                <a:gd name="T22" fmla="*/ 73 w 195"/>
                <a:gd name="T23" fmla="*/ 470 h 534"/>
                <a:gd name="T24" fmla="*/ 60 w 195"/>
                <a:gd name="T25" fmla="*/ 474 h 534"/>
                <a:gd name="T26" fmla="*/ 33 w 195"/>
                <a:gd name="T27" fmla="*/ 505 h 534"/>
                <a:gd name="T28" fmla="*/ 64 w 195"/>
                <a:gd name="T29" fmla="*/ 533 h 534"/>
                <a:gd name="T30" fmla="*/ 96 w 195"/>
                <a:gd name="T31" fmla="*/ 524 h 534"/>
                <a:gd name="T32" fmla="*/ 120 w 195"/>
                <a:gd name="T33" fmla="*/ 509 h 534"/>
                <a:gd name="T34" fmla="*/ 153 w 195"/>
                <a:gd name="T35" fmla="*/ 470 h 534"/>
                <a:gd name="T36" fmla="*/ 184 w 195"/>
                <a:gd name="T37" fmla="*/ 390 h 534"/>
                <a:gd name="T38" fmla="*/ 195 w 195"/>
                <a:gd name="T39" fmla="*/ 291 h 534"/>
                <a:gd name="T40" fmla="*/ 194 w 195"/>
                <a:gd name="T41" fmla="*/ 256 h 534"/>
                <a:gd name="T42" fmla="*/ 178 w 195"/>
                <a:gd name="T43" fmla="*/ 161 h 534"/>
                <a:gd name="T44" fmla="*/ 155 w 195"/>
                <a:gd name="T45" fmla="*/ 99 h 534"/>
                <a:gd name="T46" fmla="*/ 105 w 195"/>
                <a:gd name="T47" fmla="*/ 30 h 534"/>
                <a:gd name="T48" fmla="*/ 72 w 195"/>
                <a:gd name="T49" fmla="*/ 8 h 534"/>
                <a:gd name="T50" fmla="*/ 34 w 195"/>
                <a:gd name="T51" fmla="*/ 0 h 534"/>
                <a:gd name="T52" fmla="*/ 28 w 195"/>
                <a:gd name="T53" fmla="*/ 0 h 534"/>
                <a:gd name="T54" fmla="*/ 1 w 195"/>
                <a:gd name="T55" fmla="*/ 32 h 534"/>
                <a:gd name="T56" fmla="*/ 32 w 195"/>
                <a:gd name="T57" fmla="*/ 5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 h="534">
                  <a:moveTo>
                    <a:pt x="32" y="59"/>
                  </a:moveTo>
                  <a:cubicBezTo>
                    <a:pt x="33" y="59"/>
                    <a:pt x="33" y="59"/>
                    <a:pt x="34" y="59"/>
                  </a:cubicBezTo>
                  <a:cubicBezTo>
                    <a:pt x="38" y="59"/>
                    <a:pt x="42" y="60"/>
                    <a:pt x="47" y="61"/>
                  </a:cubicBezTo>
                  <a:cubicBezTo>
                    <a:pt x="51" y="63"/>
                    <a:pt x="55" y="65"/>
                    <a:pt x="60" y="69"/>
                  </a:cubicBezTo>
                  <a:cubicBezTo>
                    <a:pt x="68" y="75"/>
                    <a:pt x="77" y="84"/>
                    <a:pt x="85" y="96"/>
                  </a:cubicBezTo>
                  <a:cubicBezTo>
                    <a:pt x="98" y="113"/>
                    <a:pt x="109" y="137"/>
                    <a:pt x="118" y="165"/>
                  </a:cubicBezTo>
                  <a:cubicBezTo>
                    <a:pt x="127" y="194"/>
                    <a:pt x="133" y="226"/>
                    <a:pt x="135" y="260"/>
                  </a:cubicBezTo>
                  <a:cubicBezTo>
                    <a:pt x="136" y="271"/>
                    <a:pt x="136" y="281"/>
                    <a:pt x="136" y="291"/>
                  </a:cubicBezTo>
                  <a:cubicBezTo>
                    <a:pt x="136" y="318"/>
                    <a:pt x="134" y="343"/>
                    <a:pt x="129" y="366"/>
                  </a:cubicBezTo>
                  <a:cubicBezTo>
                    <a:pt x="126" y="384"/>
                    <a:pt x="121" y="400"/>
                    <a:pt x="116" y="413"/>
                  </a:cubicBezTo>
                  <a:cubicBezTo>
                    <a:pt x="107" y="434"/>
                    <a:pt x="97" y="450"/>
                    <a:pt x="87" y="460"/>
                  </a:cubicBezTo>
                  <a:cubicBezTo>
                    <a:pt x="82" y="465"/>
                    <a:pt x="78" y="468"/>
                    <a:pt x="73" y="470"/>
                  </a:cubicBezTo>
                  <a:cubicBezTo>
                    <a:pt x="69" y="473"/>
                    <a:pt x="64" y="474"/>
                    <a:pt x="60" y="474"/>
                  </a:cubicBezTo>
                  <a:cubicBezTo>
                    <a:pt x="44" y="475"/>
                    <a:pt x="32" y="489"/>
                    <a:pt x="33" y="505"/>
                  </a:cubicBezTo>
                  <a:cubicBezTo>
                    <a:pt x="34" y="521"/>
                    <a:pt x="48" y="534"/>
                    <a:pt x="64" y="533"/>
                  </a:cubicBezTo>
                  <a:cubicBezTo>
                    <a:pt x="75" y="532"/>
                    <a:pt x="86" y="529"/>
                    <a:pt x="96" y="524"/>
                  </a:cubicBezTo>
                  <a:cubicBezTo>
                    <a:pt x="105" y="521"/>
                    <a:pt x="113" y="515"/>
                    <a:pt x="120" y="509"/>
                  </a:cubicBezTo>
                  <a:cubicBezTo>
                    <a:pt x="133" y="499"/>
                    <a:pt x="143" y="485"/>
                    <a:pt x="153" y="470"/>
                  </a:cubicBezTo>
                  <a:cubicBezTo>
                    <a:pt x="167" y="447"/>
                    <a:pt x="177" y="420"/>
                    <a:pt x="184" y="390"/>
                  </a:cubicBezTo>
                  <a:cubicBezTo>
                    <a:pt x="191" y="360"/>
                    <a:pt x="195" y="326"/>
                    <a:pt x="195" y="291"/>
                  </a:cubicBezTo>
                  <a:cubicBezTo>
                    <a:pt x="195" y="279"/>
                    <a:pt x="195" y="268"/>
                    <a:pt x="194" y="256"/>
                  </a:cubicBezTo>
                  <a:cubicBezTo>
                    <a:pt x="191" y="223"/>
                    <a:pt x="186" y="190"/>
                    <a:pt x="178" y="161"/>
                  </a:cubicBezTo>
                  <a:cubicBezTo>
                    <a:pt x="172" y="139"/>
                    <a:pt x="164" y="118"/>
                    <a:pt x="155" y="99"/>
                  </a:cubicBezTo>
                  <a:cubicBezTo>
                    <a:pt x="141" y="71"/>
                    <a:pt x="125" y="48"/>
                    <a:pt x="105" y="30"/>
                  </a:cubicBezTo>
                  <a:cubicBezTo>
                    <a:pt x="95" y="21"/>
                    <a:pt x="84" y="14"/>
                    <a:pt x="72" y="8"/>
                  </a:cubicBezTo>
                  <a:cubicBezTo>
                    <a:pt x="60" y="3"/>
                    <a:pt x="47" y="0"/>
                    <a:pt x="34" y="0"/>
                  </a:cubicBezTo>
                  <a:cubicBezTo>
                    <a:pt x="32" y="0"/>
                    <a:pt x="30" y="0"/>
                    <a:pt x="28" y="0"/>
                  </a:cubicBezTo>
                  <a:cubicBezTo>
                    <a:pt x="12" y="2"/>
                    <a:pt x="0" y="16"/>
                    <a:pt x="1" y="32"/>
                  </a:cubicBezTo>
                  <a:cubicBezTo>
                    <a:pt x="2" y="48"/>
                    <a:pt x="16" y="60"/>
                    <a:pt x="32"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 name="Freeform 36"/>
            <p:cNvSpPr/>
            <p:nvPr/>
          </p:nvSpPr>
          <p:spPr bwMode="auto">
            <a:xfrm>
              <a:off x="3436937" y="7446963"/>
              <a:ext cx="55563" cy="219075"/>
            </a:xfrm>
            <a:custGeom>
              <a:avLst/>
              <a:gdLst>
                <a:gd name="T0" fmla="*/ 1 w 61"/>
                <a:gd name="T1" fmla="*/ 92 h 238"/>
                <a:gd name="T2" fmla="*/ 0 w 61"/>
                <a:gd name="T3" fmla="*/ 204 h 238"/>
                <a:gd name="T4" fmla="*/ 0 w 61"/>
                <a:gd name="T5" fmla="*/ 212 h 238"/>
                <a:gd name="T6" fmla="*/ 1 w 61"/>
                <a:gd name="T7" fmla="*/ 215 h 238"/>
                <a:gd name="T8" fmla="*/ 2 w 61"/>
                <a:gd name="T9" fmla="*/ 219 h 238"/>
                <a:gd name="T10" fmla="*/ 5 w 61"/>
                <a:gd name="T11" fmla="*/ 225 h 238"/>
                <a:gd name="T12" fmla="*/ 19 w 61"/>
                <a:gd name="T13" fmla="*/ 237 h 238"/>
                <a:gd name="T14" fmla="*/ 40 w 61"/>
                <a:gd name="T15" fmla="*/ 236 h 238"/>
                <a:gd name="T16" fmla="*/ 54 w 61"/>
                <a:gd name="T17" fmla="*/ 226 h 238"/>
                <a:gd name="T18" fmla="*/ 58 w 61"/>
                <a:gd name="T19" fmla="*/ 216 h 238"/>
                <a:gd name="T20" fmla="*/ 35 w 61"/>
                <a:gd name="T21" fmla="*/ 180 h 238"/>
                <a:gd name="T22" fmla="*/ 28 w 61"/>
                <a:gd name="T23" fmla="*/ 209 h 238"/>
                <a:gd name="T24" fmla="*/ 1 w 61"/>
                <a:gd name="T25" fmla="*/ 204 h 238"/>
                <a:gd name="T26" fmla="*/ 1 w 61"/>
                <a:gd name="T27" fmla="*/ 203 h 238"/>
                <a:gd name="T28" fmla="*/ 1 w 61"/>
                <a:gd name="T29" fmla="*/ 201 h 238"/>
                <a:gd name="T30" fmla="*/ 29 w 61"/>
                <a:gd name="T31" fmla="*/ 209 h 238"/>
                <a:gd name="T32" fmla="*/ 29 w 61"/>
                <a:gd name="T33" fmla="*/ 209 h 238"/>
                <a:gd name="T34" fmla="*/ 1 w 61"/>
                <a:gd name="T35" fmla="*/ 201 h 238"/>
                <a:gd name="T36" fmla="*/ 2 w 61"/>
                <a:gd name="T37" fmla="*/ 199 h 238"/>
                <a:gd name="T38" fmla="*/ 3 w 61"/>
                <a:gd name="T39" fmla="*/ 196 h 238"/>
                <a:gd name="T40" fmla="*/ 29 w 61"/>
                <a:gd name="T41" fmla="*/ 209 h 238"/>
                <a:gd name="T42" fmla="*/ 29 w 61"/>
                <a:gd name="T43" fmla="*/ 209 h 238"/>
                <a:gd name="T44" fmla="*/ 3 w 61"/>
                <a:gd name="T45" fmla="*/ 196 h 238"/>
                <a:gd name="T46" fmla="*/ 5 w 61"/>
                <a:gd name="T47" fmla="*/ 193 h 238"/>
                <a:gd name="T48" fmla="*/ 12 w 61"/>
                <a:gd name="T49" fmla="*/ 186 h 238"/>
                <a:gd name="T50" fmla="*/ 30 w 61"/>
                <a:gd name="T51" fmla="*/ 209 h 238"/>
                <a:gd name="T52" fmla="*/ 30 w 61"/>
                <a:gd name="T53" fmla="*/ 209 h 238"/>
                <a:gd name="T54" fmla="*/ 12 w 61"/>
                <a:gd name="T55" fmla="*/ 186 h 238"/>
                <a:gd name="T56" fmla="*/ 19 w 61"/>
                <a:gd name="T57" fmla="*/ 182 h 238"/>
                <a:gd name="T58" fmla="*/ 30 w 61"/>
                <a:gd name="T59" fmla="*/ 180 h 238"/>
                <a:gd name="T60" fmla="*/ 30 w 61"/>
                <a:gd name="T61" fmla="*/ 209 h 238"/>
                <a:gd name="T62" fmla="*/ 30 w 61"/>
                <a:gd name="T63" fmla="*/ 209 h 238"/>
                <a:gd name="T64" fmla="*/ 30 w 61"/>
                <a:gd name="T65" fmla="*/ 180 h 238"/>
                <a:gd name="T66" fmla="*/ 37 w 61"/>
                <a:gd name="T67" fmla="*/ 181 h 238"/>
                <a:gd name="T68" fmla="*/ 48 w 61"/>
                <a:gd name="T69" fmla="*/ 186 h 238"/>
                <a:gd name="T70" fmla="*/ 30 w 61"/>
                <a:gd name="T71" fmla="*/ 209 h 238"/>
                <a:gd name="T72" fmla="*/ 30 w 61"/>
                <a:gd name="T73" fmla="*/ 209 h 238"/>
                <a:gd name="T74" fmla="*/ 48 w 61"/>
                <a:gd name="T75" fmla="*/ 186 h 238"/>
                <a:gd name="T76" fmla="*/ 53 w 61"/>
                <a:gd name="T77" fmla="*/ 192 h 238"/>
                <a:gd name="T78" fmla="*/ 57 w 61"/>
                <a:gd name="T79" fmla="*/ 198 h 238"/>
                <a:gd name="T80" fmla="*/ 30 w 61"/>
                <a:gd name="T81" fmla="*/ 209 h 238"/>
                <a:gd name="T82" fmla="*/ 30 w 61"/>
                <a:gd name="T83" fmla="*/ 209 h 238"/>
                <a:gd name="T84" fmla="*/ 57 w 61"/>
                <a:gd name="T85" fmla="*/ 198 h 238"/>
                <a:gd name="T86" fmla="*/ 58 w 61"/>
                <a:gd name="T87" fmla="*/ 201 h 238"/>
                <a:gd name="T88" fmla="*/ 58 w 61"/>
                <a:gd name="T89" fmla="*/ 204 h 238"/>
                <a:gd name="T90" fmla="*/ 30 w 61"/>
                <a:gd name="T91" fmla="*/ 209 h 238"/>
                <a:gd name="T92" fmla="*/ 33 w 61"/>
                <a:gd name="T93" fmla="*/ 208 h 238"/>
                <a:gd name="T94" fmla="*/ 58 w 61"/>
                <a:gd name="T95" fmla="*/ 204 h 238"/>
                <a:gd name="T96" fmla="*/ 59 w 61"/>
                <a:gd name="T97" fmla="*/ 206 h 238"/>
                <a:gd name="T98" fmla="*/ 59 w 61"/>
                <a:gd name="T99" fmla="*/ 207 h 238"/>
                <a:gd name="T100" fmla="*/ 42 w 61"/>
                <a:gd name="T101" fmla="*/ 208 h 238"/>
                <a:gd name="T102" fmla="*/ 58 w 61"/>
                <a:gd name="T103" fmla="*/ 207 h 238"/>
                <a:gd name="T104" fmla="*/ 59 w 61"/>
                <a:gd name="T105" fmla="*/ 207 h 238"/>
                <a:gd name="T106" fmla="*/ 59 w 61"/>
                <a:gd name="T107" fmla="*/ 207 h 238"/>
                <a:gd name="T108" fmla="*/ 59 w 61"/>
                <a:gd name="T109" fmla="*/ 190 h 238"/>
                <a:gd name="T110" fmla="*/ 60 w 61"/>
                <a:gd name="T111" fmla="*/ 49 h 238"/>
                <a:gd name="T112" fmla="*/ 31 w 61"/>
                <a:gd name="T11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238">
                  <a:moveTo>
                    <a:pt x="1" y="30"/>
                  </a:moveTo>
                  <a:cubicBezTo>
                    <a:pt x="1" y="30"/>
                    <a:pt x="1" y="58"/>
                    <a:pt x="1" y="92"/>
                  </a:cubicBezTo>
                  <a:cubicBezTo>
                    <a:pt x="0" y="126"/>
                    <a:pt x="0" y="166"/>
                    <a:pt x="0" y="190"/>
                  </a:cubicBezTo>
                  <a:cubicBezTo>
                    <a:pt x="0" y="196"/>
                    <a:pt x="0" y="201"/>
                    <a:pt x="0" y="204"/>
                  </a:cubicBezTo>
                  <a:cubicBezTo>
                    <a:pt x="0" y="206"/>
                    <a:pt x="0" y="208"/>
                    <a:pt x="0" y="209"/>
                  </a:cubicBezTo>
                  <a:cubicBezTo>
                    <a:pt x="0" y="210"/>
                    <a:pt x="0" y="211"/>
                    <a:pt x="0" y="212"/>
                  </a:cubicBezTo>
                  <a:cubicBezTo>
                    <a:pt x="0" y="212"/>
                    <a:pt x="0" y="213"/>
                    <a:pt x="0" y="213"/>
                  </a:cubicBezTo>
                  <a:cubicBezTo>
                    <a:pt x="1" y="214"/>
                    <a:pt x="1" y="214"/>
                    <a:pt x="1" y="215"/>
                  </a:cubicBezTo>
                  <a:cubicBezTo>
                    <a:pt x="1" y="215"/>
                    <a:pt x="1" y="216"/>
                    <a:pt x="1" y="217"/>
                  </a:cubicBezTo>
                  <a:cubicBezTo>
                    <a:pt x="1" y="217"/>
                    <a:pt x="2" y="218"/>
                    <a:pt x="2" y="219"/>
                  </a:cubicBezTo>
                  <a:cubicBezTo>
                    <a:pt x="2" y="220"/>
                    <a:pt x="3" y="221"/>
                    <a:pt x="3" y="222"/>
                  </a:cubicBezTo>
                  <a:cubicBezTo>
                    <a:pt x="4" y="223"/>
                    <a:pt x="4" y="224"/>
                    <a:pt x="5" y="225"/>
                  </a:cubicBezTo>
                  <a:cubicBezTo>
                    <a:pt x="6" y="227"/>
                    <a:pt x="8" y="230"/>
                    <a:pt x="12" y="233"/>
                  </a:cubicBezTo>
                  <a:cubicBezTo>
                    <a:pt x="14" y="234"/>
                    <a:pt x="16" y="235"/>
                    <a:pt x="19" y="237"/>
                  </a:cubicBezTo>
                  <a:cubicBezTo>
                    <a:pt x="22" y="238"/>
                    <a:pt x="26" y="238"/>
                    <a:pt x="30" y="238"/>
                  </a:cubicBezTo>
                  <a:cubicBezTo>
                    <a:pt x="33" y="238"/>
                    <a:pt x="37" y="238"/>
                    <a:pt x="40" y="236"/>
                  </a:cubicBezTo>
                  <a:cubicBezTo>
                    <a:pt x="43" y="235"/>
                    <a:pt x="46" y="234"/>
                    <a:pt x="47" y="232"/>
                  </a:cubicBezTo>
                  <a:cubicBezTo>
                    <a:pt x="51" y="230"/>
                    <a:pt x="52" y="228"/>
                    <a:pt x="54" y="226"/>
                  </a:cubicBezTo>
                  <a:cubicBezTo>
                    <a:pt x="56" y="223"/>
                    <a:pt x="56" y="221"/>
                    <a:pt x="57" y="220"/>
                  </a:cubicBezTo>
                  <a:cubicBezTo>
                    <a:pt x="58" y="218"/>
                    <a:pt x="58" y="217"/>
                    <a:pt x="58" y="216"/>
                  </a:cubicBezTo>
                  <a:cubicBezTo>
                    <a:pt x="58" y="215"/>
                    <a:pt x="58" y="214"/>
                    <a:pt x="58" y="214"/>
                  </a:cubicBezTo>
                  <a:cubicBezTo>
                    <a:pt x="61" y="198"/>
                    <a:pt x="51" y="183"/>
                    <a:pt x="35" y="180"/>
                  </a:cubicBezTo>
                  <a:cubicBezTo>
                    <a:pt x="19" y="177"/>
                    <a:pt x="4" y="188"/>
                    <a:pt x="1" y="204"/>
                  </a:cubicBezTo>
                  <a:cubicBezTo>
                    <a:pt x="28" y="209"/>
                    <a:pt x="28" y="209"/>
                    <a:pt x="28" y="209"/>
                  </a:cubicBezTo>
                  <a:cubicBezTo>
                    <a:pt x="1" y="203"/>
                    <a:pt x="1" y="203"/>
                    <a:pt x="1" y="203"/>
                  </a:cubicBezTo>
                  <a:cubicBezTo>
                    <a:pt x="1" y="203"/>
                    <a:pt x="1" y="204"/>
                    <a:pt x="1" y="204"/>
                  </a:cubicBezTo>
                  <a:cubicBezTo>
                    <a:pt x="28" y="209"/>
                    <a:pt x="28" y="209"/>
                    <a:pt x="28" y="209"/>
                  </a:cubicBezTo>
                  <a:cubicBezTo>
                    <a:pt x="1" y="203"/>
                    <a:pt x="1" y="203"/>
                    <a:pt x="1" y="203"/>
                  </a:cubicBezTo>
                  <a:cubicBezTo>
                    <a:pt x="29" y="209"/>
                    <a:pt x="29" y="209"/>
                    <a:pt x="29" y="209"/>
                  </a:cubicBezTo>
                  <a:cubicBezTo>
                    <a:pt x="1" y="201"/>
                    <a:pt x="1" y="201"/>
                    <a:pt x="1" y="201"/>
                  </a:cubicBezTo>
                  <a:cubicBezTo>
                    <a:pt x="1" y="202"/>
                    <a:pt x="1" y="202"/>
                    <a:pt x="1" y="203"/>
                  </a:cubicBezTo>
                  <a:cubicBezTo>
                    <a:pt x="29" y="209"/>
                    <a:pt x="29" y="209"/>
                    <a:pt x="29" y="209"/>
                  </a:cubicBezTo>
                  <a:cubicBezTo>
                    <a:pt x="1" y="201"/>
                    <a:pt x="1" y="201"/>
                    <a:pt x="1" y="201"/>
                  </a:cubicBezTo>
                  <a:cubicBezTo>
                    <a:pt x="29" y="209"/>
                    <a:pt x="29" y="209"/>
                    <a:pt x="29" y="209"/>
                  </a:cubicBezTo>
                  <a:cubicBezTo>
                    <a:pt x="2" y="199"/>
                    <a:pt x="2" y="199"/>
                    <a:pt x="2" y="199"/>
                  </a:cubicBezTo>
                  <a:cubicBezTo>
                    <a:pt x="2" y="200"/>
                    <a:pt x="2" y="200"/>
                    <a:pt x="1" y="201"/>
                  </a:cubicBezTo>
                  <a:cubicBezTo>
                    <a:pt x="29" y="209"/>
                    <a:pt x="29" y="209"/>
                    <a:pt x="29" y="209"/>
                  </a:cubicBezTo>
                  <a:cubicBezTo>
                    <a:pt x="2" y="199"/>
                    <a:pt x="2" y="199"/>
                    <a:pt x="2" y="199"/>
                  </a:cubicBezTo>
                  <a:cubicBezTo>
                    <a:pt x="29" y="209"/>
                    <a:pt x="29" y="209"/>
                    <a:pt x="29" y="209"/>
                  </a:cubicBezTo>
                  <a:cubicBezTo>
                    <a:pt x="3" y="196"/>
                    <a:pt x="3" y="196"/>
                    <a:pt x="3" y="196"/>
                  </a:cubicBezTo>
                  <a:cubicBezTo>
                    <a:pt x="3" y="197"/>
                    <a:pt x="3" y="198"/>
                    <a:pt x="2" y="199"/>
                  </a:cubicBezTo>
                  <a:cubicBezTo>
                    <a:pt x="29" y="209"/>
                    <a:pt x="29" y="209"/>
                    <a:pt x="29" y="209"/>
                  </a:cubicBezTo>
                  <a:cubicBezTo>
                    <a:pt x="3" y="196"/>
                    <a:pt x="3" y="196"/>
                    <a:pt x="3" y="196"/>
                  </a:cubicBezTo>
                  <a:cubicBezTo>
                    <a:pt x="29" y="209"/>
                    <a:pt x="29" y="209"/>
                    <a:pt x="29" y="209"/>
                  </a:cubicBezTo>
                  <a:cubicBezTo>
                    <a:pt x="5" y="193"/>
                    <a:pt x="5" y="193"/>
                    <a:pt x="5" y="193"/>
                  </a:cubicBezTo>
                  <a:cubicBezTo>
                    <a:pt x="4" y="194"/>
                    <a:pt x="4" y="195"/>
                    <a:pt x="3" y="196"/>
                  </a:cubicBezTo>
                  <a:cubicBezTo>
                    <a:pt x="29" y="209"/>
                    <a:pt x="29" y="209"/>
                    <a:pt x="29" y="209"/>
                  </a:cubicBezTo>
                  <a:cubicBezTo>
                    <a:pt x="5" y="193"/>
                    <a:pt x="5" y="193"/>
                    <a:pt x="5" y="193"/>
                  </a:cubicBezTo>
                  <a:cubicBezTo>
                    <a:pt x="30" y="209"/>
                    <a:pt x="30" y="209"/>
                    <a:pt x="30" y="209"/>
                  </a:cubicBezTo>
                  <a:cubicBezTo>
                    <a:pt x="12" y="186"/>
                    <a:pt x="12" y="186"/>
                    <a:pt x="12" y="186"/>
                  </a:cubicBezTo>
                  <a:cubicBezTo>
                    <a:pt x="8" y="189"/>
                    <a:pt x="6" y="191"/>
                    <a:pt x="5" y="193"/>
                  </a:cubicBezTo>
                  <a:cubicBezTo>
                    <a:pt x="30" y="209"/>
                    <a:pt x="30" y="209"/>
                    <a:pt x="30" y="209"/>
                  </a:cubicBezTo>
                  <a:cubicBezTo>
                    <a:pt x="12" y="186"/>
                    <a:pt x="12" y="186"/>
                    <a:pt x="12" y="186"/>
                  </a:cubicBezTo>
                  <a:cubicBezTo>
                    <a:pt x="30" y="209"/>
                    <a:pt x="30" y="209"/>
                    <a:pt x="30" y="209"/>
                  </a:cubicBezTo>
                  <a:cubicBezTo>
                    <a:pt x="19" y="182"/>
                    <a:pt x="19" y="182"/>
                    <a:pt x="19" y="182"/>
                  </a:cubicBezTo>
                  <a:cubicBezTo>
                    <a:pt x="16" y="183"/>
                    <a:pt x="14" y="184"/>
                    <a:pt x="12" y="186"/>
                  </a:cubicBezTo>
                  <a:cubicBezTo>
                    <a:pt x="30" y="209"/>
                    <a:pt x="30" y="209"/>
                    <a:pt x="30" y="209"/>
                  </a:cubicBezTo>
                  <a:cubicBezTo>
                    <a:pt x="19" y="182"/>
                    <a:pt x="19" y="182"/>
                    <a:pt x="19" y="182"/>
                  </a:cubicBezTo>
                  <a:cubicBezTo>
                    <a:pt x="30" y="209"/>
                    <a:pt x="30" y="209"/>
                    <a:pt x="30" y="209"/>
                  </a:cubicBezTo>
                  <a:cubicBezTo>
                    <a:pt x="30" y="180"/>
                    <a:pt x="30" y="180"/>
                    <a:pt x="30" y="180"/>
                  </a:cubicBezTo>
                  <a:cubicBezTo>
                    <a:pt x="26" y="180"/>
                    <a:pt x="22" y="181"/>
                    <a:pt x="19" y="182"/>
                  </a:cubicBezTo>
                  <a:cubicBezTo>
                    <a:pt x="30" y="209"/>
                    <a:pt x="30" y="209"/>
                    <a:pt x="30" y="209"/>
                  </a:cubicBezTo>
                  <a:cubicBezTo>
                    <a:pt x="30" y="180"/>
                    <a:pt x="30" y="180"/>
                    <a:pt x="30" y="180"/>
                  </a:cubicBezTo>
                  <a:cubicBezTo>
                    <a:pt x="30" y="209"/>
                    <a:pt x="30" y="209"/>
                    <a:pt x="30" y="209"/>
                  </a:cubicBezTo>
                  <a:cubicBezTo>
                    <a:pt x="37" y="181"/>
                    <a:pt x="37" y="181"/>
                    <a:pt x="37" y="181"/>
                  </a:cubicBezTo>
                  <a:cubicBezTo>
                    <a:pt x="35" y="180"/>
                    <a:pt x="32" y="180"/>
                    <a:pt x="30" y="180"/>
                  </a:cubicBezTo>
                  <a:cubicBezTo>
                    <a:pt x="30" y="209"/>
                    <a:pt x="30" y="209"/>
                    <a:pt x="30" y="209"/>
                  </a:cubicBezTo>
                  <a:cubicBezTo>
                    <a:pt x="37" y="181"/>
                    <a:pt x="37" y="181"/>
                    <a:pt x="37" y="181"/>
                  </a:cubicBezTo>
                  <a:cubicBezTo>
                    <a:pt x="30" y="209"/>
                    <a:pt x="30" y="209"/>
                    <a:pt x="30" y="209"/>
                  </a:cubicBezTo>
                  <a:cubicBezTo>
                    <a:pt x="48" y="186"/>
                    <a:pt x="48" y="186"/>
                    <a:pt x="48" y="186"/>
                  </a:cubicBezTo>
                  <a:cubicBezTo>
                    <a:pt x="45" y="184"/>
                    <a:pt x="42" y="182"/>
                    <a:pt x="37" y="181"/>
                  </a:cubicBezTo>
                  <a:cubicBezTo>
                    <a:pt x="30" y="209"/>
                    <a:pt x="30" y="209"/>
                    <a:pt x="30" y="209"/>
                  </a:cubicBezTo>
                  <a:cubicBezTo>
                    <a:pt x="48" y="186"/>
                    <a:pt x="48" y="186"/>
                    <a:pt x="48" y="186"/>
                  </a:cubicBezTo>
                  <a:cubicBezTo>
                    <a:pt x="30" y="209"/>
                    <a:pt x="30" y="209"/>
                    <a:pt x="30" y="209"/>
                  </a:cubicBezTo>
                  <a:cubicBezTo>
                    <a:pt x="53" y="192"/>
                    <a:pt x="53" y="192"/>
                    <a:pt x="53" y="192"/>
                  </a:cubicBezTo>
                  <a:cubicBezTo>
                    <a:pt x="52" y="190"/>
                    <a:pt x="50" y="188"/>
                    <a:pt x="48" y="186"/>
                  </a:cubicBezTo>
                  <a:cubicBezTo>
                    <a:pt x="30" y="209"/>
                    <a:pt x="30" y="209"/>
                    <a:pt x="30" y="209"/>
                  </a:cubicBezTo>
                  <a:cubicBezTo>
                    <a:pt x="53" y="192"/>
                    <a:pt x="53" y="192"/>
                    <a:pt x="53" y="192"/>
                  </a:cubicBezTo>
                  <a:cubicBezTo>
                    <a:pt x="30" y="209"/>
                    <a:pt x="30" y="209"/>
                    <a:pt x="30" y="209"/>
                  </a:cubicBezTo>
                  <a:cubicBezTo>
                    <a:pt x="57" y="198"/>
                    <a:pt x="57" y="198"/>
                    <a:pt x="57" y="198"/>
                  </a:cubicBezTo>
                  <a:cubicBezTo>
                    <a:pt x="56" y="196"/>
                    <a:pt x="55" y="195"/>
                    <a:pt x="53" y="192"/>
                  </a:cubicBezTo>
                  <a:cubicBezTo>
                    <a:pt x="30" y="209"/>
                    <a:pt x="30" y="209"/>
                    <a:pt x="30" y="209"/>
                  </a:cubicBezTo>
                  <a:cubicBezTo>
                    <a:pt x="57" y="198"/>
                    <a:pt x="57" y="198"/>
                    <a:pt x="57" y="198"/>
                  </a:cubicBezTo>
                  <a:cubicBezTo>
                    <a:pt x="30" y="209"/>
                    <a:pt x="30" y="209"/>
                    <a:pt x="30" y="209"/>
                  </a:cubicBezTo>
                  <a:cubicBezTo>
                    <a:pt x="58" y="201"/>
                    <a:pt x="58" y="201"/>
                    <a:pt x="58" y="201"/>
                  </a:cubicBezTo>
                  <a:cubicBezTo>
                    <a:pt x="57" y="200"/>
                    <a:pt x="57" y="199"/>
                    <a:pt x="57" y="198"/>
                  </a:cubicBezTo>
                  <a:cubicBezTo>
                    <a:pt x="30" y="209"/>
                    <a:pt x="30" y="209"/>
                    <a:pt x="30" y="209"/>
                  </a:cubicBezTo>
                  <a:cubicBezTo>
                    <a:pt x="58" y="201"/>
                    <a:pt x="58" y="201"/>
                    <a:pt x="58" y="201"/>
                  </a:cubicBezTo>
                  <a:cubicBezTo>
                    <a:pt x="30" y="209"/>
                    <a:pt x="30" y="209"/>
                    <a:pt x="30" y="209"/>
                  </a:cubicBezTo>
                  <a:cubicBezTo>
                    <a:pt x="58" y="204"/>
                    <a:pt x="58" y="204"/>
                    <a:pt x="58" y="204"/>
                  </a:cubicBezTo>
                  <a:cubicBezTo>
                    <a:pt x="58" y="203"/>
                    <a:pt x="58" y="203"/>
                    <a:pt x="58" y="201"/>
                  </a:cubicBezTo>
                  <a:cubicBezTo>
                    <a:pt x="30" y="209"/>
                    <a:pt x="30" y="209"/>
                    <a:pt x="30" y="209"/>
                  </a:cubicBezTo>
                  <a:cubicBezTo>
                    <a:pt x="58" y="204"/>
                    <a:pt x="58" y="204"/>
                    <a:pt x="58" y="204"/>
                  </a:cubicBezTo>
                  <a:cubicBezTo>
                    <a:pt x="33" y="208"/>
                    <a:pt x="33" y="208"/>
                    <a:pt x="33" y="208"/>
                  </a:cubicBezTo>
                  <a:cubicBezTo>
                    <a:pt x="59" y="206"/>
                    <a:pt x="59" y="206"/>
                    <a:pt x="59" y="206"/>
                  </a:cubicBezTo>
                  <a:cubicBezTo>
                    <a:pt x="59" y="206"/>
                    <a:pt x="59" y="205"/>
                    <a:pt x="58" y="204"/>
                  </a:cubicBezTo>
                  <a:cubicBezTo>
                    <a:pt x="33" y="208"/>
                    <a:pt x="33" y="208"/>
                    <a:pt x="33" y="208"/>
                  </a:cubicBezTo>
                  <a:cubicBezTo>
                    <a:pt x="59" y="206"/>
                    <a:pt x="59" y="206"/>
                    <a:pt x="59" y="206"/>
                  </a:cubicBezTo>
                  <a:cubicBezTo>
                    <a:pt x="42" y="208"/>
                    <a:pt x="42" y="208"/>
                    <a:pt x="42" y="208"/>
                  </a:cubicBezTo>
                  <a:cubicBezTo>
                    <a:pt x="59" y="207"/>
                    <a:pt x="59" y="207"/>
                    <a:pt x="59" y="207"/>
                  </a:cubicBezTo>
                  <a:cubicBezTo>
                    <a:pt x="59" y="206"/>
                    <a:pt x="59" y="206"/>
                    <a:pt x="59" y="206"/>
                  </a:cubicBezTo>
                  <a:cubicBezTo>
                    <a:pt x="42" y="208"/>
                    <a:pt x="42" y="208"/>
                    <a:pt x="42" y="208"/>
                  </a:cubicBezTo>
                  <a:cubicBezTo>
                    <a:pt x="59" y="207"/>
                    <a:pt x="59" y="207"/>
                    <a:pt x="59" y="207"/>
                  </a:cubicBezTo>
                  <a:cubicBezTo>
                    <a:pt x="58" y="207"/>
                    <a:pt x="58" y="207"/>
                    <a:pt x="58" y="207"/>
                  </a:cubicBezTo>
                  <a:cubicBezTo>
                    <a:pt x="59" y="207"/>
                    <a:pt x="59" y="207"/>
                    <a:pt x="59" y="207"/>
                  </a:cubicBezTo>
                  <a:cubicBezTo>
                    <a:pt x="59" y="207"/>
                    <a:pt x="59" y="207"/>
                    <a:pt x="59" y="207"/>
                  </a:cubicBezTo>
                  <a:cubicBezTo>
                    <a:pt x="58" y="207"/>
                    <a:pt x="58" y="207"/>
                    <a:pt x="58" y="207"/>
                  </a:cubicBezTo>
                  <a:cubicBezTo>
                    <a:pt x="59" y="207"/>
                    <a:pt x="59" y="207"/>
                    <a:pt x="59" y="207"/>
                  </a:cubicBezTo>
                  <a:cubicBezTo>
                    <a:pt x="59" y="206"/>
                    <a:pt x="59" y="206"/>
                    <a:pt x="59" y="205"/>
                  </a:cubicBezTo>
                  <a:cubicBezTo>
                    <a:pt x="59" y="202"/>
                    <a:pt x="59" y="196"/>
                    <a:pt x="59" y="190"/>
                  </a:cubicBezTo>
                  <a:cubicBezTo>
                    <a:pt x="59" y="167"/>
                    <a:pt x="59" y="127"/>
                    <a:pt x="59" y="93"/>
                  </a:cubicBezTo>
                  <a:cubicBezTo>
                    <a:pt x="59" y="76"/>
                    <a:pt x="60" y="60"/>
                    <a:pt x="60" y="49"/>
                  </a:cubicBezTo>
                  <a:cubicBezTo>
                    <a:pt x="60" y="37"/>
                    <a:pt x="60" y="30"/>
                    <a:pt x="60" y="30"/>
                  </a:cubicBezTo>
                  <a:cubicBezTo>
                    <a:pt x="60" y="14"/>
                    <a:pt x="47" y="1"/>
                    <a:pt x="31" y="1"/>
                  </a:cubicBezTo>
                  <a:cubicBezTo>
                    <a:pt x="15" y="0"/>
                    <a:pt x="1" y="13"/>
                    <a:pt x="1"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 name="Freeform 37"/>
            <p:cNvSpPr/>
            <p:nvPr/>
          </p:nvSpPr>
          <p:spPr bwMode="auto">
            <a:xfrm>
              <a:off x="3454400" y="7704138"/>
              <a:ext cx="98425" cy="95250"/>
            </a:xfrm>
            <a:custGeom>
              <a:avLst/>
              <a:gdLst>
                <a:gd name="T0" fmla="*/ 34 w 107"/>
                <a:gd name="T1" fmla="*/ 75 h 103"/>
                <a:gd name="T2" fmla="*/ 56 w 107"/>
                <a:gd name="T3" fmla="*/ 95 h 103"/>
                <a:gd name="T4" fmla="*/ 62 w 107"/>
                <a:gd name="T5" fmla="*/ 99 h 103"/>
                <a:gd name="T6" fmla="*/ 69 w 107"/>
                <a:gd name="T7" fmla="*/ 102 h 103"/>
                <a:gd name="T8" fmla="*/ 87 w 107"/>
                <a:gd name="T9" fmla="*/ 102 h 103"/>
                <a:gd name="T10" fmla="*/ 101 w 107"/>
                <a:gd name="T11" fmla="*/ 91 h 103"/>
                <a:gd name="T12" fmla="*/ 107 w 107"/>
                <a:gd name="T13" fmla="*/ 74 h 103"/>
                <a:gd name="T14" fmla="*/ 105 w 107"/>
                <a:gd name="T15" fmla="*/ 63 h 103"/>
                <a:gd name="T16" fmla="*/ 50 w 107"/>
                <a:gd name="T17" fmla="*/ 85 h 103"/>
                <a:gd name="T18" fmla="*/ 49 w 107"/>
                <a:gd name="T19" fmla="*/ 81 h 103"/>
                <a:gd name="T20" fmla="*/ 77 w 107"/>
                <a:gd name="T21" fmla="*/ 74 h 103"/>
                <a:gd name="T22" fmla="*/ 77 w 107"/>
                <a:gd name="T23" fmla="*/ 74 h 103"/>
                <a:gd name="T24" fmla="*/ 49 w 107"/>
                <a:gd name="T25" fmla="*/ 81 h 103"/>
                <a:gd name="T26" fmla="*/ 48 w 107"/>
                <a:gd name="T27" fmla="*/ 74 h 103"/>
                <a:gd name="T28" fmla="*/ 50 w 107"/>
                <a:gd name="T29" fmla="*/ 65 h 103"/>
                <a:gd name="T30" fmla="*/ 77 w 107"/>
                <a:gd name="T31" fmla="*/ 74 h 103"/>
                <a:gd name="T32" fmla="*/ 77 w 107"/>
                <a:gd name="T33" fmla="*/ 74 h 103"/>
                <a:gd name="T34" fmla="*/ 50 w 107"/>
                <a:gd name="T35" fmla="*/ 65 h 103"/>
                <a:gd name="T36" fmla="*/ 54 w 107"/>
                <a:gd name="T37" fmla="*/ 56 h 103"/>
                <a:gd name="T38" fmla="*/ 60 w 107"/>
                <a:gd name="T39" fmla="*/ 50 h 103"/>
                <a:gd name="T40" fmla="*/ 77 w 107"/>
                <a:gd name="T41" fmla="*/ 74 h 103"/>
                <a:gd name="T42" fmla="*/ 77 w 107"/>
                <a:gd name="T43" fmla="*/ 74 h 103"/>
                <a:gd name="T44" fmla="*/ 60 w 107"/>
                <a:gd name="T45" fmla="*/ 50 h 103"/>
                <a:gd name="T46" fmla="*/ 70 w 107"/>
                <a:gd name="T47" fmla="*/ 46 h 103"/>
                <a:gd name="T48" fmla="*/ 77 w 107"/>
                <a:gd name="T49" fmla="*/ 45 h 103"/>
                <a:gd name="T50" fmla="*/ 77 w 107"/>
                <a:gd name="T51" fmla="*/ 74 h 103"/>
                <a:gd name="T52" fmla="*/ 77 w 107"/>
                <a:gd name="T53" fmla="*/ 74 h 103"/>
                <a:gd name="T54" fmla="*/ 77 w 107"/>
                <a:gd name="T55" fmla="*/ 45 h 103"/>
                <a:gd name="T56" fmla="*/ 86 w 107"/>
                <a:gd name="T57" fmla="*/ 46 h 103"/>
                <a:gd name="T58" fmla="*/ 89 w 107"/>
                <a:gd name="T59" fmla="*/ 47 h 103"/>
                <a:gd name="T60" fmla="*/ 77 w 107"/>
                <a:gd name="T61" fmla="*/ 74 h 103"/>
                <a:gd name="T62" fmla="*/ 78 w 107"/>
                <a:gd name="T63" fmla="*/ 73 h 103"/>
                <a:gd name="T64" fmla="*/ 89 w 107"/>
                <a:gd name="T65" fmla="*/ 47 h 103"/>
                <a:gd name="T66" fmla="*/ 92 w 107"/>
                <a:gd name="T67" fmla="*/ 49 h 103"/>
                <a:gd name="T68" fmla="*/ 94 w 107"/>
                <a:gd name="T69" fmla="*/ 50 h 103"/>
                <a:gd name="T70" fmla="*/ 80 w 107"/>
                <a:gd name="T71" fmla="*/ 69 h 103"/>
                <a:gd name="T72" fmla="*/ 87 w 107"/>
                <a:gd name="T73" fmla="*/ 60 h 103"/>
                <a:gd name="T74" fmla="*/ 94 w 107"/>
                <a:gd name="T75" fmla="*/ 50 h 103"/>
                <a:gd name="T76" fmla="*/ 94 w 107"/>
                <a:gd name="T77" fmla="*/ 50 h 103"/>
                <a:gd name="T78" fmla="*/ 94 w 107"/>
                <a:gd name="T79" fmla="*/ 50 h 103"/>
                <a:gd name="T80" fmla="*/ 92 w 107"/>
                <a:gd name="T81" fmla="*/ 53 h 103"/>
                <a:gd name="T82" fmla="*/ 94 w 107"/>
                <a:gd name="T83" fmla="*/ 50 h 103"/>
                <a:gd name="T84" fmla="*/ 67 w 107"/>
                <a:gd name="T85" fmla="*/ 25 h 103"/>
                <a:gd name="T86" fmla="*/ 54 w 107"/>
                <a:gd name="T87" fmla="*/ 13 h 103"/>
                <a:gd name="T88" fmla="*/ 12 w 107"/>
                <a:gd name="T8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03">
                  <a:moveTo>
                    <a:pt x="13" y="54"/>
                  </a:moveTo>
                  <a:cubicBezTo>
                    <a:pt x="13" y="54"/>
                    <a:pt x="23" y="64"/>
                    <a:pt x="34" y="75"/>
                  </a:cubicBezTo>
                  <a:cubicBezTo>
                    <a:pt x="40" y="80"/>
                    <a:pt x="46" y="85"/>
                    <a:pt x="50" y="89"/>
                  </a:cubicBezTo>
                  <a:cubicBezTo>
                    <a:pt x="52" y="91"/>
                    <a:pt x="54" y="93"/>
                    <a:pt x="56" y="95"/>
                  </a:cubicBezTo>
                  <a:cubicBezTo>
                    <a:pt x="57" y="95"/>
                    <a:pt x="58" y="96"/>
                    <a:pt x="59" y="97"/>
                  </a:cubicBezTo>
                  <a:cubicBezTo>
                    <a:pt x="60" y="97"/>
                    <a:pt x="60" y="98"/>
                    <a:pt x="62" y="99"/>
                  </a:cubicBezTo>
                  <a:cubicBezTo>
                    <a:pt x="63" y="99"/>
                    <a:pt x="63" y="100"/>
                    <a:pt x="65" y="101"/>
                  </a:cubicBezTo>
                  <a:cubicBezTo>
                    <a:pt x="66" y="101"/>
                    <a:pt x="67" y="102"/>
                    <a:pt x="69" y="102"/>
                  </a:cubicBezTo>
                  <a:cubicBezTo>
                    <a:pt x="71" y="103"/>
                    <a:pt x="73" y="103"/>
                    <a:pt x="77" y="103"/>
                  </a:cubicBezTo>
                  <a:cubicBezTo>
                    <a:pt x="80" y="103"/>
                    <a:pt x="83" y="103"/>
                    <a:pt x="87" y="102"/>
                  </a:cubicBezTo>
                  <a:cubicBezTo>
                    <a:pt x="89" y="101"/>
                    <a:pt x="93" y="99"/>
                    <a:pt x="95" y="97"/>
                  </a:cubicBezTo>
                  <a:cubicBezTo>
                    <a:pt x="98" y="95"/>
                    <a:pt x="100" y="93"/>
                    <a:pt x="101" y="91"/>
                  </a:cubicBezTo>
                  <a:cubicBezTo>
                    <a:pt x="104" y="88"/>
                    <a:pt x="105" y="84"/>
                    <a:pt x="106" y="81"/>
                  </a:cubicBezTo>
                  <a:cubicBezTo>
                    <a:pt x="107" y="78"/>
                    <a:pt x="107" y="76"/>
                    <a:pt x="107" y="74"/>
                  </a:cubicBezTo>
                  <a:cubicBezTo>
                    <a:pt x="107" y="71"/>
                    <a:pt x="106" y="69"/>
                    <a:pt x="106" y="67"/>
                  </a:cubicBezTo>
                  <a:cubicBezTo>
                    <a:pt x="106" y="66"/>
                    <a:pt x="105" y="64"/>
                    <a:pt x="105" y="63"/>
                  </a:cubicBezTo>
                  <a:cubicBezTo>
                    <a:pt x="99" y="48"/>
                    <a:pt x="82" y="41"/>
                    <a:pt x="67" y="47"/>
                  </a:cubicBezTo>
                  <a:cubicBezTo>
                    <a:pt x="52" y="52"/>
                    <a:pt x="44" y="69"/>
                    <a:pt x="50" y="85"/>
                  </a:cubicBezTo>
                  <a:cubicBezTo>
                    <a:pt x="77" y="74"/>
                    <a:pt x="77" y="74"/>
                    <a:pt x="77" y="74"/>
                  </a:cubicBezTo>
                  <a:cubicBezTo>
                    <a:pt x="49" y="81"/>
                    <a:pt x="49" y="81"/>
                    <a:pt x="49" y="81"/>
                  </a:cubicBezTo>
                  <a:cubicBezTo>
                    <a:pt x="49" y="82"/>
                    <a:pt x="50" y="83"/>
                    <a:pt x="50" y="85"/>
                  </a:cubicBezTo>
                  <a:cubicBezTo>
                    <a:pt x="77" y="74"/>
                    <a:pt x="77" y="74"/>
                    <a:pt x="77" y="74"/>
                  </a:cubicBezTo>
                  <a:cubicBezTo>
                    <a:pt x="49" y="81"/>
                    <a:pt x="49" y="81"/>
                    <a:pt x="49" y="81"/>
                  </a:cubicBezTo>
                  <a:cubicBezTo>
                    <a:pt x="77" y="74"/>
                    <a:pt x="77" y="74"/>
                    <a:pt x="77" y="74"/>
                  </a:cubicBezTo>
                  <a:cubicBezTo>
                    <a:pt x="48" y="74"/>
                    <a:pt x="48" y="74"/>
                    <a:pt x="48" y="74"/>
                  </a:cubicBezTo>
                  <a:cubicBezTo>
                    <a:pt x="48" y="77"/>
                    <a:pt x="49" y="79"/>
                    <a:pt x="49" y="81"/>
                  </a:cubicBezTo>
                  <a:cubicBezTo>
                    <a:pt x="77" y="74"/>
                    <a:pt x="77" y="74"/>
                    <a:pt x="77" y="74"/>
                  </a:cubicBezTo>
                  <a:cubicBezTo>
                    <a:pt x="48" y="74"/>
                    <a:pt x="48" y="74"/>
                    <a:pt x="48" y="74"/>
                  </a:cubicBezTo>
                  <a:cubicBezTo>
                    <a:pt x="77" y="74"/>
                    <a:pt x="77" y="74"/>
                    <a:pt x="77" y="74"/>
                  </a:cubicBezTo>
                  <a:cubicBezTo>
                    <a:pt x="50" y="65"/>
                    <a:pt x="50" y="65"/>
                    <a:pt x="50" y="65"/>
                  </a:cubicBezTo>
                  <a:cubicBezTo>
                    <a:pt x="48" y="69"/>
                    <a:pt x="48" y="72"/>
                    <a:pt x="48" y="74"/>
                  </a:cubicBezTo>
                  <a:cubicBezTo>
                    <a:pt x="77" y="74"/>
                    <a:pt x="77" y="74"/>
                    <a:pt x="77" y="74"/>
                  </a:cubicBezTo>
                  <a:cubicBezTo>
                    <a:pt x="50" y="65"/>
                    <a:pt x="50" y="65"/>
                    <a:pt x="50" y="65"/>
                  </a:cubicBezTo>
                  <a:cubicBezTo>
                    <a:pt x="77" y="74"/>
                    <a:pt x="77" y="74"/>
                    <a:pt x="77" y="74"/>
                  </a:cubicBezTo>
                  <a:cubicBezTo>
                    <a:pt x="54" y="56"/>
                    <a:pt x="54" y="56"/>
                    <a:pt x="54" y="56"/>
                  </a:cubicBezTo>
                  <a:cubicBezTo>
                    <a:pt x="52" y="59"/>
                    <a:pt x="51" y="62"/>
                    <a:pt x="50" y="65"/>
                  </a:cubicBezTo>
                  <a:cubicBezTo>
                    <a:pt x="77" y="74"/>
                    <a:pt x="77" y="74"/>
                    <a:pt x="77" y="74"/>
                  </a:cubicBezTo>
                  <a:cubicBezTo>
                    <a:pt x="54" y="56"/>
                    <a:pt x="54" y="56"/>
                    <a:pt x="54" y="56"/>
                  </a:cubicBezTo>
                  <a:cubicBezTo>
                    <a:pt x="77" y="74"/>
                    <a:pt x="77" y="74"/>
                    <a:pt x="77" y="74"/>
                  </a:cubicBezTo>
                  <a:cubicBezTo>
                    <a:pt x="60" y="50"/>
                    <a:pt x="60" y="50"/>
                    <a:pt x="60" y="50"/>
                  </a:cubicBezTo>
                  <a:cubicBezTo>
                    <a:pt x="58" y="52"/>
                    <a:pt x="56" y="54"/>
                    <a:pt x="54" y="56"/>
                  </a:cubicBezTo>
                  <a:cubicBezTo>
                    <a:pt x="77" y="74"/>
                    <a:pt x="77" y="74"/>
                    <a:pt x="77" y="74"/>
                  </a:cubicBezTo>
                  <a:cubicBezTo>
                    <a:pt x="60" y="50"/>
                    <a:pt x="60" y="50"/>
                    <a:pt x="60" y="50"/>
                  </a:cubicBezTo>
                  <a:cubicBezTo>
                    <a:pt x="77" y="74"/>
                    <a:pt x="77" y="74"/>
                    <a:pt x="77" y="74"/>
                  </a:cubicBezTo>
                  <a:cubicBezTo>
                    <a:pt x="70" y="46"/>
                    <a:pt x="70" y="46"/>
                    <a:pt x="70" y="46"/>
                  </a:cubicBezTo>
                  <a:cubicBezTo>
                    <a:pt x="67" y="46"/>
                    <a:pt x="63" y="48"/>
                    <a:pt x="60" y="50"/>
                  </a:cubicBezTo>
                  <a:cubicBezTo>
                    <a:pt x="77" y="74"/>
                    <a:pt x="77" y="74"/>
                    <a:pt x="77" y="74"/>
                  </a:cubicBezTo>
                  <a:cubicBezTo>
                    <a:pt x="70" y="46"/>
                    <a:pt x="70" y="46"/>
                    <a:pt x="70" y="46"/>
                  </a:cubicBezTo>
                  <a:cubicBezTo>
                    <a:pt x="77" y="74"/>
                    <a:pt x="77" y="74"/>
                    <a:pt x="77" y="74"/>
                  </a:cubicBezTo>
                  <a:cubicBezTo>
                    <a:pt x="77" y="45"/>
                    <a:pt x="77" y="45"/>
                    <a:pt x="77" y="45"/>
                  </a:cubicBezTo>
                  <a:cubicBezTo>
                    <a:pt x="75" y="45"/>
                    <a:pt x="73" y="45"/>
                    <a:pt x="70" y="46"/>
                  </a:cubicBezTo>
                  <a:cubicBezTo>
                    <a:pt x="77" y="74"/>
                    <a:pt x="77" y="74"/>
                    <a:pt x="77" y="74"/>
                  </a:cubicBezTo>
                  <a:cubicBezTo>
                    <a:pt x="77" y="45"/>
                    <a:pt x="77" y="45"/>
                    <a:pt x="77" y="45"/>
                  </a:cubicBezTo>
                  <a:cubicBezTo>
                    <a:pt x="77" y="74"/>
                    <a:pt x="77" y="74"/>
                    <a:pt x="77" y="74"/>
                  </a:cubicBezTo>
                  <a:cubicBezTo>
                    <a:pt x="86" y="46"/>
                    <a:pt x="86" y="46"/>
                    <a:pt x="86" y="46"/>
                  </a:cubicBezTo>
                  <a:cubicBezTo>
                    <a:pt x="84" y="45"/>
                    <a:pt x="81" y="45"/>
                    <a:pt x="77" y="45"/>
                  </a:cubicBezTo>
                  <a:cubicBezTo>
                    <a:pt x="77" y="74"/>
                    <a:pt x="77" y="74"/>
                    <a:pt x="77" y="74"/>
                  </a:cubicBezTo>
                  <a:cubicBezTo>
                    <a:pt x="86" y="46"/>
                    <a:pt x="86" y="46"/>
                    <a:pt x="86" y="46"/>
                  </a:cubicBezTo>
                  <a:cubicBezTo>
                    <a:pt x="77" y="74"/>
                    <a:pt x="77" y="74"/>
                    <a:pt x="77" y="74"/>
                  </a:cubicBezTo>
                  <a:cubicBezTo>
                    <a:pt x="89" y="47"/>
                    <a:pt x="89" y="47"/>
                    <a:pt x="89" y="47"/>
                  </a:cubicBezTo>
                  <a:cubicBezTo>
                    <a:pt x="88" y="47"/>
                    <a:pt x="87" y="46"/>
                    <a:pt x="86" y="46"/>
                  </a:cubicBezTo>
                  <a:cubicBezTo>
                    <a:pt x="77" y="74"/>
                    <a:pt x="77" y="74"/>
                    <a:pt x="77" y="74"/>
                  </a:cubicBezTo>
                  <a:cubicBezTo>
                    <a:pt x="89" y="47"/>
                    <a:pt x="89" y="47"/>
                    <a:pt x="89" y="47"/>
                  </a:cubicBezTo>
                  <a:cubicBezTo>
                    <a:pt x="78" y="73"/>
                    <a:pt x="78" y="73"/>
                    <a:pt x="78" y="73"/>
                  </a:cubicBezTo>
                  <a:cubicBezTo>
                    <a:pt x="92" y="49"/>
                    <a:pt x="92" y="49"/>
                    <a:pt x="92" y="49"/>
                  </a:cubicBezTo>
                  <a:cubicBezTo>
                    <a:pt x="92" y="49"/>
                    <a:pt x="91" y="48"/>
                    <a:pt x="89" y="47"/>
                  </a:cubicBezTo>
                  <a:cubicBezTo>
                    <a:pt x="78" y="73"/>
                    <a:pt x="78" y="73"/>
                    <a:pt x="78" y="73"/>
                  </a:cubicBezTo>
                  <a:cubicBezTo>
                    <a:pt x="92" y="49"/>
                    <a:pt x="92" y="49"/>
                    <a:pt x="92" y="49"/>
                  </a:cubicBezTo>
                  <a:cubicBezTo>
                    <a:pt x="80" y="69"/>
                    <a:pt x="80" y="69"/>
                    <a:pt x="80" y="69"/>
                  </a:cubicBezTo>
                  <a:cubicBezTo>
                    <a:pt x="94" y="50"/>
                    <a:pt x="94" y="50"/>
                    <a:pt x="94" y="50"/>
                  </a:cubicBezTo>
                  <a:cubicBezTo>
                    <a:pt x="94" y="50"/>
                    <a:pt x="94" y="50"/>
                    <a:pt x="92" y="49"/>
                  </a:cubicBezTo>
                  <a:cubicBezTo>
                    <a:pt x="80" y="69"/>
                    <a:pt x="80" y="69"/>
                    <a:pt x="80" y="69"/>
                  </a:cubicBezTo>
                  <a:cubicBezTo>
                    <a:pt x="94" y="50"/>
                    <a:pt x="94" y="50"/>
                    <a:pt x="94" y="50"/>
                  </a:cubicBezTo>
                  <a:cubicBezTo>
                    <a:pt x="87" y="60"/>
                    <a:pt x="87" y="60"/>
                    <a:pt x="87" y="60"/>
                  </a:cubicBezTo>
                  <a:cubicBezTo>
                    <a:pt x="94" y="50"/>
                    <a:pt x="94" y="50"/>
                    <a:pt x="94" y="50"/>
                  </a:cubicBezTo>
                  <a:cubicBezTo>
                    <a:pt x="94" y="50"/>
                    <a:pt x="94" y="50"/>
                    <a:pt x="94" y="50"/>
                  </a:cubicBezTo>
                  <a:cubicBezTo>
                    <a:pt x="87" y="60"/>
                    <a:pt x="87" y="60"/>
                    <a:pt x="87" y="60"/>
                  </a:cubicBezTo>
                  <a:cubicBezTo>
                    <a:pt x="94" y="50"/>
                    <a:pt x="94" y="50"/>
                    <a:pt x="94" y="50"/>
                  </a:cubicBezTo>
                  <a:cubicBezTo>
                    <a:pt x="92" y="53"/>
                    <a:pt x="92" y="53"/>
                    <a:pt x="92" y="53"/>
                  </a:cubicBezTo>
                  <a:cubicBezTo>
                    <a:pt x="94" y="50"/>
                    <a:pt x="94" y="50"/>
                    <a:pt x="94" y="50"/>
                  </a:cubicBezTo>
                  <a:cubicBezTo>
                    <a:pt x="94" y="50"/>
                    <a:pt x="94" y="50"/>
                    <a:pt x="94" y="50"/>
                  </a:cubicBezTo>
                  <a:cubicBezTo>
                    <a:pt x="92" y="53"/>
                    <a:pt x="92" y="53"/>
                    <a:pt x="92" y="53"/>
                  </a:cubicBezTo>
                  <a:cubicBezTo>
                    <a:pt x="94" y="50"/>
                    <a:pt x="94" y="50"/>
                    <a:pt x="94" y="50"/>
                  </a:cubicBezTo>
                  <a:cubicBezTo>
                    <a:pt x="94" y="50"/>
                    <a:pt x="94" y="50"/>
                    <a:pt x="94" y="50"/>
                  </a:cubicBezTo>
                  <a:cubicBezTo>
                    <a:pt x="93" y="49"/>
                    <a:pt x="91" y="48"/>
                    <a:pt x="90" y="46"/>
                  </a:cubicBezTo>
                  <a:cubicBezTo>
                    <a:pt x="84" y="41"/>
                    <a:pt x="74" y="32"/>
                    <a:pt x="67" y="25"/>
                  </a:cubicBezTo>
                  <a:cubicBezTo>
                    <a:pt x="63" y="21"/>
                    <a:pt x="60" y="18"/>
                    <a:pt x="57" y="15"/>
                  </a:cubicBezTo>
                  <a:cubicBezTo>
                    <a:pt x="56" y="14"/>
                    <a:pt x="55" y="13"/>
                    <a:pt x="54" y="13"/>
                  </a:cubicBezTo>
                  <a:cubicBezTo>
                    <a:pt x="53" y="12"/>
                    <a:pt x="53" y="12"/>
                    <a:pt x="53" y="12"/>
                  </a:cubicBezTo>
                  <a:cubicBezTo>
                    <a:pt x="41" y="0"/>
                    <a:pt x="23" y="1"/>
                    <a:pt x="12" y="13"/>
                  </a:cubicBezTo>
                  <a:cubicBezTo>
                    <a:pt x="0" y="24"/>
                    <a:pt x="1" y="43"/>
                    <a:pt x="13"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56" name="组合 55"/>
          <p:cNvGrpSpPr/>
          <p:nvPr/>
        </p:nvGrpSpPr>
        <p:grpSpPr>
          <a:xfrm>
            <a:off x="5153460" y="4576436"/>
            <a:ext cx="1100138" cy="1209675"/>
            <a:chOff x="5545137" y="6421438"/>
            <a:chExt cx="1100138" cy="1209674"/>
          </a:xfrm>
        </p:grpSpPr>
        <p:sp>
          <p:nvSpPr>
            <p:cNvPr id="57" name="Oval 54"/>
            <p:cNvSpPr>
              <a:spLocks noChangeArrowheads="1"/>
            </p:cNvSpPr>
            <p:nvPr/>
          </p:nvSpPr>
          <p:spPr bwMode="auto">
            <a:xfrm>
              <a:off x="5672137" y="6867525"/>
              <a:ext cx="884238" cy="7286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55"/>
            <p:cNvSpPr/>
            <p:nvPr/>
          </p:nvSpPr>
          <p:spPr bwMode="auto">
            <a:xfrm>
              <a:off x="5610225" y="7312025"/>
              <a:ext cx="914400" cy="319087"/>
            </a:xfrm>
            <a:custGeom>
              <a:avLst/>
              <a:gdLst>
                <a:gd name="T0" fmla="*/ 956 w 991"/>
                <a:gd name="T1" fmla="*/ 18 h 346"/>
                <a:gd name="T2" fmla="*/ 921 w 991"/>
                <a:gd name="T3" fmla="*/ 129 h 346"/>
                <a:gd name="T4" fmla="*/ 756 w 991"/>
                <a:gd name="T5" fmla="*/ 259 h 346"/>
                <a:gd name="T6" fmla="*/ 496 w 991"/>
                <a:gd name="T7" fmla="*/ 310 h 346"/>
                <a:gd name="T8" fmla="*/ 167 w 991"/>
                <a:gd name="T9" fmla="*/ 222 h 346"/>
                <a:gd name="T10" fmla="*/ 70 w 991"/>
                <a:gd name="T11" fmla="*/ 129 h 346"/>
                <a:gd name="T12" fmla="*/ 35 w 991"/>
                <a:gd name="T13" fmla="*/ 18 h 346"/>
                <a:gd name="T14" fmla="*/ 17 w 991"/>
                <a:gd name="T15" fmla="*/ 0 h 346"/>
                <a:gd name="T16" fmla="*/ 0 w 991"/>
                <a:gd name="T17" fmla="*/ 18 h 346"/>
                <a:gd name="T18" fmla="*/ 40 w 991"/>
                <a:gd name="T19" fmla="*/ 148 h 346"/>
                <a:gd name="T20" fmla="*/ 221 w 991"/>
                <a:gd name="T21" fmla="*/ 291 h 346"/>
                <a:gd name="T22" fmla="*/ 496 w 991"/>
                <a:gd name="T23" fmla="*/ 346 h 346"/>
                <a:gd name="T24" fmla="*/ 843 w 991"/>
                <a:gd name="T25" fmla="*/ 252 h 346"/>
                <a:gd name="T26" fmla="*/ 951 w 991"/>
                <a:gd name="T27" fmla="*/ 148 h 346"/>
                <a:gd name="T28" fmla="*/ 991 w 991"/>
                <a:gd name="T29" fmla="*/ 18 h 346"/>
                <a:gd name="T30" fmla="*/ 974 w 991"/>
                <a:gd name="T31" fmla="*/ 0 h 346"/>
                <a:gd name="T32" fmla="*/ 956 w 991"/>
                <a:gd name="T33"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1" h="346">
                  <a:moveTo>
                    <a:pt x="956" y="18"/>
                  </a:moveTo>
                  <a:cubicBezTo>
                    <a:pt x="956" y="57"/>
                    <a:pt x="944" y="94"/>
                    <a:pt x="921" y="129"/>
                  </a:cubicBezTo>
                  <a:cubicBezTo>
                    <a:pt x="888" y="181"/>
                    <a:pt x="830" y="227"/>
                    <a:pt x="756" y="259"/>
                  </a:cubicBezTo>
                  <a:cubicBezTo>
                    <a:pt x="682" y="291"/>
                    <a:pt x="592" y="310"/>
                    <a:pt x="496" y="310"/>
                  </a:cubicBezTo>
                  <a:cubicBezTo>
                    <a:pt x="367" y="310"/>
                    <a:pt x="250" y="276"/>
                    <a:pt x="167" y="222"/>
                  </a:cubicBezTo>
                  <a:cubicBezTo>
                    <a:pt x="126" y="196"/>
                    <a:pt x="92" y="164"/>
                    <a:pt x="70" y="129"/>
                  </a:cubicBezTo>
                  <a:cubicBezTo>
                    <a:pt x="47" y="94"/>
                    <a:pt x="35" y="57"/>
                    <a:pt x="35" y="18"/>
                  </a:cubicBezTo>
                  <a:cubicBezTo>
                    <a:pt x="35" y="8"/>
                    <a:pt x="27" y="0"/>
                    <a:pt x="17" y="0"/>
                  </a:cubicBezTo>
                  <a:cubicBezTo>
                    <a:pt x="8" y="0"/>
                    <a:pt x="0" y="8"/>
                    <a:pt x="0" y="18"/>
                  </a:cubicBezTo>
                  <a:cubicBezTo>
                    <a:pt x="0" y="65"/>
                    <a:pt x="14" y="109"/>
                    <a:pt x="40" y="148"/>
                  </a:cubicBezTo>
                  <a:cubicBezTo>
                    <a:pt x="79" y="208"/>
                    <a:pt x="142" y="257"/>
                    <a:pt x="221" y="291"/>
                  </a:cubicBezTo>
                  <a:cubicBezTo>
                    <a:pt x="300" y="326"/>
                    <a:pt x="394" y="346"/>
                    <a:pt x="496" y="346"/>
                  </a:cubicBezTo>
                  <a:cubicBezTo>
                    <a:pt x="631" y="346"/>
                    <a:pt x="753" y="310"/>
                    <a:pt x="843" y="252"/>
                  </a:cubicBezTo>
                  <a:cubicBezTo>
                    <a:pt x="888" y="223"/>
                    <a:pt x="925" y="188"/>
                    <a:pt x="951" y="148"/>
                  </a:cubicBezTo>
                  <a:cubicBezTo>
                    <a:pt x="977" y="109"/>
                    <a:pt x="991" y="65"/>
                    <a:pt x="991" y="18"/>
                  </a:cubicBezTo>
                  <a:cubicBezTo>
                    <a:pt x="991" y="8"/>
                    <a:pt x="984" y="0"/>
                    <a:pt x="974" y="0"/>
                  </a:cubicBezTo>
                  <a:cubicBezTo>
                    <a:pt x="964" y="0"/>
                    <a:pt x="956" y="8"/>
                    <a:pt x="956"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Oval 56"/>
            <p:cNvSpPr>
              <a:spLocks noChangeArrowheads="1"/>
            </p:cNvSpPr>
            <p:nvPr/>
          </p:nvSpPr>
          <p:spPr bwMode="auto">
            <a:xfrm>
              <a:off x="5807075" y="6484938"/>
              <a:ext cx="614363" cy="6905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57"/>
            <p:cNvSpPr/>
            <p:nvPr/>
          </p:nvSpPr>
          <p:spPr bwMode="auto">
            <a:xfrm>
              <a:off x="5970587" y="6786563"/>
              <a:ext cx="282575" cy="88900"/>
            </a:xfrm>
            <a:custGeom>
              <a:avLst/>
              <a:gdLst>
                <a:gd name="T0" fmla="*/ 0 w 306"/>
                <a:gd name="T1" fmla="*/ 97 h 97"/>
                <a:gd name="T2" fmla="*/ 144 w 306"/>
                <a:gd name="T3" fmla="*/ 1 h 97"/>
                <a:gd name="T4" fmla="*/ 306 w 306"/>
                <a:gd name="T5" fmla="*/ 97 h 97"/>
                <a:gd name="T6" fmla="*/ 0 w 306"/>
                <a:gd name="T7" fmla="*/ 97 h 97"/>
              </a:gdLst>
              <a:ahLst/>
              <a:cxnLst>
                <a:cxn ang="0">
                  <a:pos x="T0" y="T1"/>
                </a:cxn>
                <a:cxn ang="0">
                  <a:pos x="T2" y="T3"/>
                </a:cxn>
                <a:cxn ang="0">
                  <a:pos x="T4" y="T5"/>
                </a:cxn>
                <a:cxn ang="0">
                  <a:pos x="T6" y="T7"/>
                </a:cxn>
              </a:cxnLst>
              <a:rect l="0" t="0" r="r" b="b"/>
              <a:pathLst>
                <a:path w="306" h="97">
                  <a:moveTo>
                    <a:pt x="0" y="97"/>
                  </a:moveTo>
                  <a:cubicBezTo>
                    <a:pt x="0" y="97"/>
                    <a:pt x="101" y="2"/>
                    <a:pt x="144" y="1"/>
                  </a:cubicBezTo>
                  <a:cubicBezTo>
                    <a:pt x="191" y="0"/>
                    <a:pt x="306" y="97"/>
                    <a:pt x="306" y="97"/>
                  </a:cubicBezTo>
                  <a:lnTo>
                    <a:pt x="0" y="97"/>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58"/>
            <p:cNvSpPr/>
            <p:nvPr/>
          </p:nvSpPr>
          <p:spPr bwMode="auto">
            <a:xfrm>
              <a:off x="6018212" y="6877050"/>
              <a:ext cx="192088" cy="60325"/>
            </a:xfrm>
            <a:custGeom>
              <a:avLst/>
              <a:gdLst>
                <a:gd name="T0" fmla="*/ 0 w 208"/>
                <a:gd name="T1" fmla="*/ 0 h 66"/>
                <a:gd name="T2" fmla="*/ 98 w 208"/>
                <a:gd name="T3" fmla="*/ 65 h 66"/>
                <a:gd name="T4" fmla="*/ 208 w 208"/>
                <a:gd name="T5" fmla="*/ 0 h 66"/>
                <a:gd name="T6" fmla="*/ 0 w 208"/>
                <a:gd name="T7" fmla="*/ 0 h 66"/>
              </a:gdLst>
              <a:ahLst/>
              <a:cxnLst>
                <a:cxn ang="0">
                  <a:pos x="T0" y="T1"/>
                </a:cxn>
                <a:cxn ang="0">
                  <a:pos x="T2" y="T3"/>
                </a:cxn>
                <a:cxn ang="0">
                  <a:pos x="T4" y="T5"/>
                </a:cxn>
                <a:cxn ang="0">
                  <a:pos x="T6" y="T7"/>
                </a:cxn>
              </a:cxnLst>
              <a:rect l="0" t="0" r="r" b="b"/>
              <a:pathLst>
                <a:path w="208" h="66">
                  <a:moveTo>
                    <a:pt x="0" y="0"/>
                  </a:moveTo>
                  <a:cubicBezTo>
                    <a:pt x="0" y="0"/>
                    <a:pt x="68" y="64"/>
                    <a:pt x="98" y="65"/>
                  </a:cubicBezTo>
                  <a:cubicBezTo>
                    <a:pt x="130" y="66"/>
                    <a:pt x="208" y="0"/>
                    <a:pt x="20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Oval 59"/>
            <p:cNvSpPr>
              <a:spLocks noChangeArrowheads="1"/>
            </p:cNvSpPr>
            <p:nvPr/>
          </p:nvSpPr>
          <p:spPr bwMode="auto">
            <a:xfrm>
              <a:off x="5888037" y="6745288"/>
              <a:ext cx="82550" cy="8413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Oval 60"/>
            <p:cNvSpPr>
              <a:spLocks noChangeArrowheads="1"/>
            </p:cNvSpPr>
            <p:nvPr/>
          </p:nvSpPr>
          <p:spPr bwMode="auto">
            <a:xfrm>
              <a:off x="6221412" y="6742113"/>
              <a:ext cx="82550" cy="82550"/>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61"/>
            <p:cNvSpPr/>
            <p:nvPr/>
          </p:nvSpPr>
          <p:spPr bwMode="auto">
            <a:xfrm>
              <a:off x="6462712" y="7019925"/>
              <a:ext cx="182563" cy="309562"/>
            </a:xfrm>
            <a:custGeom>
              <a:avLst/>
              <a:gdLst>
                <a:gd name="T0" fmla="*/ 177 w 197"/>
                <a:gd name="T1" fmla="*/ 149 h 334"/>
                <a:gd name="T2" fmla="*/ 134 w 197"/>
                <a:gd name="T3" fmla="*/ 324 h 334"/>
                <a:gd name="T4" fmla="*/ 20 w 197"/>
                <a:gd name="T5" fmla="*/ 185 h 334"/>
                <a:gd name="T6" fmla="*/ 63 w 197"/>
                <a:gd name="T7" fmla="*/ 10 h 334"/>
                <a:gd name="T8" fmla="*/ 177 w 197"/>
                <a:gd name="T9" fmla="*/ 149 h 334"/>
              </a:gdLst>
              <a:ahLst/>
              <a:cxnLst>
                <a:cxn ang="0">
                  <a:pos x="T0" y="T1"/>
                </a:cxn>
                <a:cxn ang="0">
                  <a:pos x="T2" y="T3"/>
                </a:cxn>
                <a:cxn ang="0">
                  <a:pos x="T4" y="T5"/>
                </a:cxn>
                <a:cxn ang="0">
                  <a:pos x="T6" y="T7"/>
                </a:cxn>
                <a:cxn ang="0">
                  <a:pos x="T8" y="T9"/>
                </a:cxn>
              </a:cxnLst>
              <a:rect l="0" t="0" r="r" b="b"/>
              <a:pathLst>
                <a:path w="197" h="334">
                  <a:moveTo>
                    <a:pt x="177" y="149"/>
                  </a:moveTo>
                  <a:cubicBezTo>
                    <a:pt x="197" y="236"/>
                    <a:pt x="177" y="315"/>
                    <a:pt x="134" y="324"/>
                  </a:cubicBezTo>
                  <a:cubicBezTo>
                    <a:pt x="90" y="334"/>
                    <a:pt x="39" y="271"/>
                    <a:pt x="20" y="185"/>
                  </a:cubicBezTo>
                  <a:cubicBezTo>
                    <a:pt x="0" y="98"/>
                    <a:pt x="20" y="19"/>
                    <a:pt x="63" y="10"/>
                  </a:cubicBezTo>
                  <a:cubicBezTo>
                    <a:pt x="107" y="0"/>
                    <a:pt x="158" y="62"/>
                    <a:pt x="177" y="149"/>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62"/>
            <p:cNvSpPr/>
            <p:nvPr/>
          </p:nvSpPr>
          <p:spPr bwMode="auto">
            <a:xfrm>
              <a:off x="5767387" y="6421438"/>
              <a:ext cx="641350" cy="339725"/>
            </a:xfrm>
            <a:custGeom>
              <a:avLst/>
              <a:gdLst>
                <a:gd name="T0" fmla="*/ 41 w 695"/>
                <a:gd name="T1" fmla="*/ 347 h 368"/>
                <a:gd name="T2" fmla="*/ 131 w 695"/>
                <a:gd name="T3" fmla="*/ 131 h 368"/>
                <a:gd name="T4" fmla="*/ 348 w 695"/>
                <a:gd name="T5" fmla="*/ 41 h 368"/>
                <a:gd name="T6" fmla="*/ 564 w 695"/>
                <a:gd name="T7" fmla="*/ 131 h 368"/>
                <a:gd name="T8" fmla="*/ 654 w 695"/>
                <a:gd name="T9" fmla="*/ 347 h 368"/>
                <a:gd name="T10" fmla="*/ 674 w 695"/>
                <a:gd name="T11" fmla="*/ 368 h 368"/>
                <a:gd name="T12" fmla="*/ 695 w 695"/>
                <a:gd name="T13" fmla="*/ 347 h 368"/>
                <a:gd name="T14" fmla="*/ 593 w 695"/>
                <a:gd name="T15" fmla="*/ 102 h 368"/>
                <a:gd name="T16" fmla="*/ 348 w 695"/>
                <a:gd name="T17" fmla="*/ 0 h 368"/>
                <a:gd name="T18" fmla="*/ 102 w 695"/>
                <a:gd name="T19" fmla="*/ 102 h 368"/>
                <a:gd name="T20" fmla="*/ 0 w 695"/>
                <a:gd name="T21" fmla="*/ 347 h 368"/>
                <a:gd name="T22" fmla="*/ 21 w 695"/>
                <a:gd name="T23" fmla="*/ 368 h 368"/>
                <a:gd name="T24" fmla="*/ 41 w 695"/>
                <a:gd name="T25" fmla="*/ 34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368">
                  <a:moveTo>
                    <a:pt x="41" y="347"/>
                  </a:moveTo>
                  <a:cubicBezTo>
                    <a:pt x="41" y="263"/>
                    <a:pt x="76" y="186"/>
                    <a:pt x="131" y="131"/>
                  </a:cubicBezTo>
                  <a:cubicBezTo>
                    <a:pt x="187" y="75"/>
                    <a:pt x="263" y="41"/>
                    <a:pt x="348" y="41"/>
                  </a:cubicBezTo>
                  <a:cubicBezTo>
                    <a:pt x="432" y="41"/>
                    <a:pt x="509" y="75"/>
                    <a:pt x="564" y="131"/>
                  </a:cubicBezTo>
                  <a:cubicBezTo>
                    <a:pt x="619" y="186"/>
                    <a:pt x="654" y="263"/>
                    <a:pt x="654" y="347"/>
                  </a:cubicBezTo>
                  <a:cubicBezTo>
                    <a:pt x="654" y="359"/>
                    <a:pt x="663" y="368"/>
                    <a:pt x="674" y="368"/>
                  </a:cubicBezTo>
                  <a:cubicBezTo>
                    <a:pt x="686" y="368"/>
                    <a:pt x="695" y="359"/>
                    <a:pt x="695" y="347"/>
                  </a:cubicBezTo>
                  <a:cubicBezTo>
                    <a:pt x="695" y="251"/>
                    <a:pt x="656" y="164"/>
                    <a:pt x="593" y="102"/>
                  </a:cubicBezTo>
                  <a:cubicBezTo>
                    <a:pt x="530" y="39"/>
                    <a:pt x="443" y="0"/>
                    <a:pt x="348" y="0"/>
                  </a:cubicBezTo>
                  <a:cubicBezTo>
                    <a:pt x="252" y="0"/>
                    <a:pt x="165" y="39"/>
                    <a:pt x="102" y="102"/>
                  </a:cubicBezTo>
                  <a:cubicBezTo>
                    <a:pt x="39" y="164"/>
                    <a:pt x="0" y="251"/>
                    <a:pt x="0" y="347"/>
                  </a:cubicBezTo>
                  <a:cubicBezTo>
                    <a:pt x="0" y="359"/>
                    <a:pt x="9" y="368"/>
                    <a:pt x="21" y="368"/>
                  </a:cubicBezTo>
                  <a:cubicBezTo>
                    <a:pt x="32" y="368"/>
                    <a:pt x="41" y="359"/>
                    <a:pt x="41" y="34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63"/>
            <p:cNvSpPr/>
            <p:nvPr/>
          </p:nvSpPr>
          <p:spPr bwMode="auto">
            <a:xfrm>
              <a:off x="5673725" y="6762750"/>
              <a:ext cx="139700" cy="274637"/>
            </a:xfrm>
            <a:custGeom>
              <a:avLst/>
              <a:gdLst>
                <a:gd name="T0" fmla="*/ 87 w 150"/>
                <a:gd name="T1" fmla="*/ 20 h 297"/>
                <a:gd name="T2" fmla="*/ 87 w 150"/>
                <a:gd name="T3" fmla="*/ 29 h 297"/>
                <a:gd name="T4" fmla="*/ 90 w 150"/>
                <a:gd name="T5" fmla="*/ 94 h 297"/>
                <a:gd name="T6" fmla="*/ 108 w 150"/>
                <a:gd name="T7" fmla="*/ 192 h 297"/>
                <a:gd name="T8" fmla="*/ 128 w 150"/>
                <a:gd name="T9" fmla="*/ 186 h 297"/>
                <a:gd name="T10" fmla="*/ 113 w 150"/>
                <a:gd name="T11" fmla="*/ 171 h 297"/>
                <a:gd name="T12" fmla="*/ 35 w 150"/>
                <a:gd name="T13" fmla="*/ 241 h 297"/>
                <a:gd name="T14" fmla="*/ 18 w 150"/>
                <a:gd name="T15" fmla="*/ 253 h 297"/>
                <a:gd name="T16" fmla="*/ 15 w 150"/>
                <a:gd name="T17" fmla="*/ 254 h 297"/>
                <a:gd name="T18" fmla="*/ 15 w 150"/>
                <a:gd name="T19" fmla="*/ 255 h 297"/>
                <a:gd name="T20" fmla="*/ 19 w 150"/>
                <a:gd name="T21" fmla="*/ 264 h 297"/>
                <a:gd name="T22" fmla="*/ 15 w 150"/>
                <a:gd name="T23" fmla="*/ 254 h 297"/>
                <a:gd name="T24" fmla="*/ 15 w 150"/>
                <a:gd name="T25" fmla="*/ 255 h 297"/>
                <a:gd name="T26" fmla="*/ 19 w 150"/>
                <a:gd name="T27" fmla="*/ 264 h 297"/>
                <a:gd name="T28" fmla="*/ 15 w 150"/>
                <a:gd name="T29" fmla="*/ 254 h 297"/>
                <a:gd name="T30" fmla="*/ 4 w 150"/>
                <a:gd name="T31" fmla="*/ 282 h 297"/>
                <a:gd name="T32" fmla="*/ 31 w 150"/>
                <a:gd name="T33" fmla="*/ 292 h 297"/>
                <a:gd name="T34" fmla="*/ 59 w 150"/>
                <a:gd name="T35" fmla="*/ 275 h 297"/>
                <a:gd name="T36" fmla="*/ 142 w 150"/>
                <a:gd name="T37" fmla="*/ 201 h 297"/>
                <a:gd name="T38" fmla="*/ 148 w 150"/>
                <a:gd name="T39" fmla="*/ 180 h 297"/>
                <a:gd name="T40" fmla="*/ 131 w 150"/>
                <a:gd name="T41" fmla="*/ 90 h 297"/>
                <a:gd name="T42" fmla="*/ 128 w 150"/>
                <a:gd name="T43" fmla="*/ 29 h 297"/>
                <a:gd name="T44" fmla="*/ 128 w 150"/>
                <a:gd name="T45" fmla="*/ 23 h 297"/>
                <a:gd name="T46" fmla="*/ 128 w 150"/>
                <a:gd name="T47" fmla="*/ 22 h 297"/>
                <a:gd name="T48" fmla="*/ 128 w 150"/>
                <a:gd name="T49" fmla="*/ 22 h 297"/>
                <a:gd name="T50" fmla="*/ 128 w 150"/>
                <a:gd name="T51" fmla="*/ 22 h 297"/>
                <a:gd name="T52" fmla="*/ 127 w 150"/>
                <a:gd name="T53" fmla="*/ 22 h 297"/>
                <a:gd name="T54" fmla="*/ 128 w 150"/>
                <a:gd name="T55" fmla="*/ 22 h 297"/>
                <a:gd name="T56" fmla="*/ 128 w 150"/>
                <a:gd name="T57" fmla="*/ 22 h 297"/>
                <a:gd name="T58" fmla="*/ 127 w 150"/>
                <a:gd name="T59" fmla="*/ 22 h 297"/>
                <a:gd name="T60" fmla="*/ 128 w 150"/>
                <a:gd name="T61" fmla="*/ 22 h 297"/>
                <a:gd name="T62" fmla="*/ 108 w 150"/>
                <a:gd name="T63" fmla="*/ 0 h 297"/>
                <a:gd name="T64" fmla="*/ 87 w 150"/>
                <a:gd name="T65" fmla="*/ 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97">
                  <a:moveTo>
                    <a:pt x="87" y="20"/>
                  </a:moveTo>
                  <a:cubicBezTo>
                    <a:pt x="87" y="20"/>
                    <a:pt x="87" y="24"/>
                    <a:pt x="87" y="29"/>
                  </a:cubicBezTo>
                  <a:cubicBezTo>
                    <a:pt x="87" y="41"/>
                    <a:pt x="87" y="65"/>
                    <a:pt x="90" y="94"/>
                  </a:cubicBezTo>
                  <a:cubicBezTo>
                    <a:pt x="93" y="123"/>
                    <a:pt x="98" y="157"/>
                    <a:pt x="108" y="192"/>
                  </a:cubicBezTo>
                  <a:cubicBezTo>
                    <a:pt x="128" y="186"/>
                    <a:pt x="128" y="186"/>
                    <a:pt x="128" y="186"/>
                  </a:cubicBezTo>
                  <a:cubicBezTo>
                    <a:pt x="113" y="171"/>
                    <a:pt x="113" y="171"/>
                    <a:pt x="113" y="171"/>
                  </a:cubicBezTo>
                  <a:cubicBezTo>
                    <a:pt x="76" y="209"/>
                    <a:pt x="50" y="230"/>
                    <a:pt x="35" y="241"/>
                  </a:cubicBezTo>
                  <a:cubicBezTo>
                    <a:pt x="27" y="247"/>
                    <a:pt x="21" y="251"/>
                    <a:pt x="18" y="253"/>
                  </a:cubicBezTo>
                  <a:cubicBezTo>
                    <a:pt x="17" y="254"/>
                    <a:pt x="16" y="254"/>
                    <a:pt x="15" y="254"/>
                  </a:cubicBezTo>
                  <a:cubicBezTo>
                    <a:pt x="15" y="255"/>
                    <a:pt x="15" y="255"/>
                    <a:pt x="15" y="255"/>
                  </a:cubicBezTo>
                  <a:cubicBezTo>
                    <a:pt x="19" y="264"/>
                    <a:pt x="19" y="264"/>
                    <a:pt x="19" y="264"/>
                  </a:cubicBezTo>
                  <a:cubicBezTo>
                    <a:pt x="15" y="254"/>
                    <a:pt x="15" y="254"/>
                    <a:pt x="15" y="254"/>
                  </a:cubicBezTo>
                  <a:cubicBezTo>
                    <a:pt x="15" y="255"/>
                    <a:pt x="15" y="255"/>
                    <a:pt x="15" y="255"/>
                  </a:cubicBezTo>
                  <a:cubicBezTo>
                    <a:pt x="19" y="264"/>
                    <a:pt x="19" y="264"/>
                    <a:pt x="19" y="264"/>
                  </a:cubicBezTo>
                  <a:cubicBezTo>
                    <a:pt x="15" y="254"/>
                    <a:pt x="15" y="254"/>
                    <a:pt x="15" y="254"/>
                  </a:cubicBezTo>
                  <a:cubicBezTo>
                    <a:pt x="5" y="259"/>
                    <a:pt x="0" y="271"/>
                    <a:pt x="4" y="282"/>
                  </a:cubicBezTo>
                  <a:cubicBezTo>
                    <a:pt x="9" y="292"/>
                    <a:pt x="21" y="297"/>
                    <a:pt x="31" y="292"/>
                  </a:cubicBezTo>
                  <a:cubicBezTo>
                    <a:pt x="33" y="292"/>
                    <a:pt x="42" y="288"/>
                    <a:pt x="59" y="275"/>
                  </a:cubicBezTo>
                  <a:cubicBezTo>
                    <a:pt x="77" y="261"/>
                    <a:pt x="104" y="239"/>
                    <a:pt x="142" y="201"/>
                  </a:cubicBezTo>
                  <a:cubicBezTo>
                    <a:pt x="148" y="196"/>
                    <a:pt x="150" y="188"/>
                    <a:pt x="148" y="180"/>
                  </a:cubicBezTo>
                  <a:cubicBezTo>
                    <a:pt x="139" y="149"/>
                    <a:pt x="134" y="117"/>
                    <a:pt x="131" y="90"/>
                  </a:cubicBezTo>
                  <a:cubicBezTo>
                    <a:pt x="128" y="63"/>
                    <a:pt x="128" y="40"/>
                    <a:pt x="128" y="29"/>
                  </a:cubicBezTo>
                  <a:cubicBezTo>
                    <a:pt x="128" y="27"/>
                    <a:pt x="128" y="25"/>
                    <a:pt x="128" y="23"/>
                  </a:cubicBezTo>
                  <a:cubicBezTo>
                    <a:pt x="128" y="23"/>
                    <a:pt x="128" y="22"/>
                    <a:pt x="128" y="22"/>
                  </a:cubicBezTo>
                  <a:cubicBezTo>
                    <a:pt x="128" y="22"/>
                    <a:pt x="128" y="22"/>
                    <a:pt x="128" y="22"/>
                  </a:cubicBezTo>
                  <a:cubicBezTo>
                    <a:pt x="128" y="22"/>
                    <a:pt x="128" y="22"/>
                    <a:pt x="128" y="22"/>
                  </a:cubicBezTo>
                  <a:cubicBezTo>
                    <a:pt x="127" y="22"/>
                    <a:pt x="127" y="22"/>
                    <a:pt x="127" y="22"/>
                  </a:cubicBezTo>
                  <a:cubicBezTo>
                    <a:pt x="128" y="22"/>
                    <a:pt x="128" y="22"/>
                    <a:pt x="128" y="22"/>
                  </a:cubicBezTo>
                  <a:cubicBezTo>
                    <a:pt x="128" y="22"/>
                    <a:pt x="128" y="22"/>
                    <a:pt x="128" y="22"/>
                  </a:cubicBezTo>
                  <a:cubicBezTo>
                    <a:pt x="127" y="22"/>
                    <a:pt x="127" y="22"/>
                    <a:pt x="127" y="22"/>
                  </a:cubicBezTo>
                  <a:cubicBezTo>
                    <a:pt x="128" y="22"/>
                    <a:pt x="128" y="22"/>
                    <a:pt x="128" y="22"/>
                  </a:cubicBezTo>
                  <a:cubicBezTo>
                    <a:pt x="128" y="10"/>
                    <a:pt x="119" y="1"/>
                    <a:pt x="108" y="0"/>
                  </a:cubicBezTo>
                  <a:cubicBezTo>
                    <a:pt x="97" y="0"/>
                    <a:pt x="87" y="9"/>
                    <a:pt x="87"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64"/>
            <p:cNvSpPr/>
            <p:nvPr/>
          </p:nvSpPr>
          <p:spPr bwMode="auto">
            <a:xfrm>
              <a:off x="5584825" y="6981825"/>
              <a:ext cx="171450" cy="307975"/>
            </a:xfrm>
            <a:custGeom>
              <a:avLst/>
              <a:gdLst>
                <a:gd name="T0" fmla="*/ 173 w 186"/>
                <a:gd name="T1" fmla="*/ 179 h 333"/>
                <a:gd name="T2" fmla="*/ 69 w 186"/>
                <a:gd name="T3" fmla="*/ 326 h 333"/>
                <a:gd name="T4" fmla="*/ 13 w 186"/>
                <a:gd name="T5" fmla="*/ 154 h 333"/>
                <a:gd name="T6" fmla="*/ 117 w 186"/>
                <a:gd name="T7" fmla="*/ 7 h 333"/>
                <a:gd name="T8" fmla="*/ 173 w 186"/>
                <a:gd name="T9" fmla="*/ 179 h 333"/>
              </a:gdLst>
              <a:ahLst/>
              <a:cxnLst>
                <a:cxn ang="0">
                  <a:pos x="T0" y="T1"/>
                </a:cxn>
                <a:cxn ang="0">
                  <a:pos x="T2" y="T3"/>
                </a:cxn>
                <a:cxn ang="0">
                  <a:pos x="T4" y="T5"/>
                </a:cxn>
                <a:cxn ang="0">
                  <a:pos x="T6" y="T7"/>
                </a:cxn>
                <a:cxn ang="0">
                  <a:pos x="T8" y="T9"/>
                </a:cxn>
              </a:cxnLst>
              <a:rect l="0" t="0" r="r" b="b"/>
              <a:pathLst>
                <a:path w="186" h="333">
                  <a:moveTo>
                    <a:pt x="173" y="179"/>
                  </a:moveTo>
                  <a:cubicBezTo>
                    <a:pt x="159" y="267"/>
                    <a:pt x="113" y="333"/>
                    <a:pt x="69" y="326"/>
                  </a:cubicBezTo>
                  <a:cubicBezTo>
                    <a:pt x="25" y="319"/>
                    <a:pt x="0" y="242"/>
                    <a:pt x="13" y="154"/>
                  </a:cubicBezTo>
                  <a:cubicBezTo>
                    <a:pt x="27" y="66"/>
                    <a:pt x="73" y="0"/>
                    <a:pt x="117" y="7"/>
                  </a:cubicBezTo>
                  <a:cubicBezTo>
                    <a:pt x="161" y="14"/>
                    <a:pt x="186" y="91"/>
                    <a:pt x="173" y="179"/>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65"/>
            <p:cNvSpPr/>
            <p:nvPr/>
          </p:nvSpPr>
          <p:spPr bwMode="auto">
            <a:xfrm>
              <a:off x="5545137" y="6959600"/>
              <a:ext cx="138113" cy="334962"/>
            </a:xfrm>
            <a:custGeom>
              <a:avLst/>
              <a:gdLst>
                <a:gd name="T0" fmla="*/ 82 w 149"/>
                <a:gd name="T1" fmla="*/ 319 h 361"/>
                <a:gd name="T2" fmla="*/ 75 w 149"/>
                <a:gd name="T3" fmla="*/ 317 h 361"/>
                <a:gd name="T4" fmla="*/ 62 w 149"/>
                <a:gd name="T5" fmla="*/ 306 h 361"/>
                <a:gd name="T6" fmla="*/ 46 w 149"/>
                <a:gd name="T7" fmla="*/ 270 h 361"/>
                <a:gd name="T8" fmla="*/ 40 w 149"/>
                <a:gd name="T9" fmla="*/ 215 h 361"/>
                <a:gd name="T10" fmla="*/ 43 w 149"/>
                <a:gd name="T11" fmla="*/ 171 h 361"/>
                <a:gd name="T12" fmla="*/ 78 w 149"/>
                <a:gd name="T13" fmla="*/ 73 h 361"/>
                <a:gd name="T14" fmla="*/ 102 w 149"/>
                <a:gd name="T15" fmla="*/ 47 h 361"/>
                <a:gd name="T16" fmla="*/ 112 w 149"/>
                <a:gd name="T17" fmla="*/ 41 h 361"/>
                <a:gd name="T18" fmla="*/ 121 w 149"/>
                <a:gd name="T19" fmla="*/ 40 h 361"/>
                <a:gd name="T20" fmla="*/ 124 w 149"/>
                <a:gd name="T21" fmla="*/ 40 h 361"/>
                <a:gd name="T22" fmla="*/ 147 w 149"/>
                <a:gd name="T23" fmla="*/ 23 h 361"/>
                <a:gd name="T24" fmla="*/ 130 w 149"/>
                <a:gd name="T25" fmla="*/ 1 h 361"/>
                <a:gd name="T26" fmla="*/ 121 w 149"/>
                <a:gd name="T27" fmla="*/ 0 h 361"/>
                <a:gd name="T28" fmla="*/ 99 w 149"/>
                <a:gd name="T29" fmla="*/ 4 h 361"/>
                <a:gd name="T30" fmla="*/ 65 w 149"/>
                <a:gd name="T31" fmla="*/ 26 h 361"/>
                <a:gd name="T32" fmla="*/ 26 w 149"/>
                <a:gd name="T33" fmla="*/ 85 h 361"/>
                <a:gd name="T34" fmla="*/ 4 w 149"/>
                <a:gd name="T35" fmla="*/ 165 h 361"/>
                <a:gd name="T36" fmla="*/ 0 w 149"/>
                <a:gd name="T37" fmla="*/ 215 h 361"/>
                <a:gd name="T38" fmla="*/ 18 w 149"/>
                <a:gd name="T39" fmla="*/ 308 h 361"/>
                <a:gd name="T40" fmla="*/ 41 w 149"/>
                <a:gd name="T41" fmla="*/ 341 h 361"/>
                <a:gd name="T42" fmla="*/ 57 w 149"/>
                <a:gd name="T43" fmla="*/ 353 h 361"/>
                <a:gd name="T44" fmla="*/ 76 w 149"/>
                <a:gd name="T45" fmla="*/ 359 h 361"/>
                <a:gd name="T46" fmla="*/ 98 w 149"/>
                <a:gd name="T47" fmla="*/ 342 h 361"/>
                <a:gd name="T48" fmla="*/ 82 w 149"/>
                <a:gd name="T49" fmla="*/ 31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361">
                  <a:moveTo>
                    <a:pt x="82" y="319"/>
                  </a:moveTo>
                  <a:cubicBezTo>
                    <a:pt x="79" y="319"/>
                    <a:pt x="77" y="318"/>
                    <a:pt x="75" y="317"/>
                  </a:cubicBezTo>
                  <a:cubicBezTo>
                    <a:pt x="71" y="315"/>
                    <a:pt x="67" y="312"/>
                    <a:pt x="62" y="306"/>
                  </a:cubicBezTo>
                  <a:cubicBezTo>
                    <a:pt x="56" y="298"/>
                    <a:pt x="50" y="285"/>
                    <a:pt x="46" y="270"/>
                  </a:cubicBezTo>
                  <a:cubicBezTo>
                    <a:pt x="42" y="254"/>
                    <a:pt x="40" y="235"/>
                    <a:pt x="40" y="215"/>
                  </a:cubicBezTo>
                  <a:cubicBezTo>
                    <a:pt x="40" y="201"/>
                    <a:pt x="41" y="186"/>
                    <a:pt x="43" y="171"/>
                  </a:cubicBezTo>
                  <a:cubicBezTo>
                    <a:pt x="49" y="131"/>
                    <a:pt x="62" y="97"/>
                    <a:pt x="78" y="73"/>
                  </a:cubicBezTo>
                  <a:cubicBezTo>
                    <a:pt x="86" y="62"/>
                    <a:pt x="94" y="53"/>
                    <a:pt x="102" y="47"/>
                  </a:cubicBezTo>
                  <a:cubicBezTo>
                    <a:pt x="105" y="44"/>
                    <a:pt x="109" y="43"/>
                    <a:pt x="112" y="41"/>
                  </a:cubicBezTo>
                  <a:cubicBezTo>
                    <a:pt x="115" y="40"/>
                    <a:pt x="118" y="40"/>
                    <a:pt x="121" y="40"/>
                  </a:cubicBezTo>
                  <a:cubicBezTo>
                    <a:pt x="122" y="40"/>
                    <a:pt x="123" y="40"/>
                    <a:pt x="124" y="40"/>
                  </a:cubicBezTo>
                  <a:cubicBezTo>
                    <a:pt x="135" y="42"/>
                    <a:pt x="145" y="34"/>
                    <a:pt x="147" y="23"/>
                  </a:cubicBezTo>
                  <a:cubicBezTo>
                    <a:pt x="149" y="12"/>
                    <a:pt x="141" y="2"/>
                    <a:pt x="130" y="1"/>
                  </a:cubicBezTo>
                  <a:cubicBezTo>
                    <a:pt x="127" y="0"/>
                    <a:pt x="124" y="0"/>
                    <a:pt x="121" y="0"/>
                  </a:cubicBezTo>
                  <a:cubicBezTo>
                    <a:pt x="113" y="0"/>
                    <a:pt x="106" y="1"/>
                    <a:pt x="99" y="4"/>
                  </a:cubicBezTo>
                  <a:cubicBezTo>
                    <a:pt x="86" y="9"/>
                    <a:pt x="75" y="16"/>
                    <a:pt x="65" y="26"/>
                  </a:cubicBezTo>
                  <a:cubicBezTo>
                    <a:pt x="50" y="42"/>
                    <a:pt x="37" y="61"/>
                    <a:pt x="26" y="85"/>
                  </a:cubicBezTo>
                  <a:cubicBezTo>
                    <a:pt x="16" y="108"/>
                    <a:pt x="8" y="135"/>
                    <a:pt x="4" y="165"/>
                  </a:cubicBezTo>
                  <a:cubicBezTo>
                    <a:pt x="1" y="182"/>
                    <a:pt x="0" y="199"/>
                    <a:pt x="0" y="215"/>
                  </a:cubicBezTo>
                  <a:cubicBezTo>
                    <a:pt x="0" y="250"/>
                    <a:pt x="6" y="283"/>
                    <a:pt x="18" y="308"/>
                  </a:cubicBezTo>
                  <a:cubicBezTo>
                    <a:pt x="24" y="321"/>
                    <a:pt x="31" y="332"/>
                    <a:pt x="41" y="341"/>
                  </a:cubicBezTo>
                  <a:cubicBezTo>
                    <a:pt x="46" y="346"/>
                    <a:pt x="51" y="350"/>
                    <a:pt x="57" y="353"/>
                  </a:cubicBezTo>
                  <a:cubicBezTo>
                    <a:pt x="63" y="356"/>
                    <a:pt x="69" y="358"/>
                    <a:pt x="76" y="359"/>
                  </a:cubicBezTo>
                  <a:cubicBezTo>
                    <a:pt x="87" y="361"/>
                    <a:pt x="97" y="353"/>
                    <a:pt x="98" y="342"/>
                  </a:cubicBezTo>
                  <a:cubicBezTo>
                    <a:pt x="100" y="331"/>
                    <a:pt x="93" y="321"/>
                    <a:pt x="82" y="3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Freeform 66"/>
            <p:cNvSpPr/>
            <p:nvPr/>
          </p:nvSpPr>
          <p:spPr bwMode="auto">
            <a:xfrm>
              <a:off x="6484937" y="7010400"/>
              <a:ext cx="122238" cy="336550"/>
            </a:xfrm>
            <a:custGeom>
              <a:avLst/>
              <a:gdLst>
                <a:gd name="T0" fmla="*/ 22 w 132"/>
                <a:gd name="T1" fmla="*/ 40 h 363"/>
                <a:gd name="T2" fmla="*/ 23 w 132"/>
                <a:gd name="T3" fmla="*/ 40 h 363"/>
                <a:gd name="T4" fmla="*/ 32 w 132"/>
                <a:gd name="T5" fmla="*/ 42 h 363"/>
                <a:gd name="T6" fmla="*/ 50 w 132"/>
                <a:gd name="T7" fmla="*/ 56 h 363"/>
                <a:gd name="T8" fmla="*/ 77 w 132"/>
                <a:gd name="T9" fmla="*/ 105 h 363"/>
                <a:gd name="T10" fmla="*/ 92 w 132"/>
                <a:gd name="T11" fmla="*/ 177 h 363"/>
                <a:gd name="T12" fmla="*/ 93 w 132"/>
                <a:gd name="T13" fmla="*/ 198 h 363"/>
                <a:gd name="T14" fmla="*/ 88 w 132"/>
                <a:gd name="T15" fmla="*/ 249 h 363"/>
                <a:gd name="T16" fmla="*/ 66 w 132"/>
                <a:gd name="T17" fmla="*/ 304 h 363"/>
                <a:gd name="T18" fmla="*/ 53 w 132"/>
                <a:gd name="T19" fmla="*/ 318 h 363"/>
                <a:gd name="T20" fmla="*/ 41 w 132"/>
                <a:gd name="T21" fmla="*/ 322 h 363"/>
                <a:gd name="T22" fmla="*/ 22 w 132"/>
                <a:gd name="T23" fmla="*/ 344 h 363"/>
                <a:gd name="T24" fmla="*/ 44 w 132"/>
                <a:gd name="T25" fmla="*/ 362 h 363"/>
                <a:gd name="T26" fmla="*/ 65 w 132"/>
                <a:gd name="T27" fmla="*/ 357 h 363"/>
                <a:gd name="T28" fmla="*/ 95 w 132"/>
                <a:gd name="T29" fmla="*/ 332 h 363"/>
                <a:gd name="T30" fmla="*/ 123 w 132"/>
                <a:gd name="T31" fmla="*/ 274 h 363"/>
                <a:gd name="T32" fmla="*/ 132 w 132"/>
                <a:gd name="T33" fmla="*/ 198 h 363"/>
                <a:gd name="T34" fmla="*/ 132 w 132"/>
                <a:gd name="T35" fmla="*/ 174 h 363"/>
                <a:gd name="T36" fmla="*/ 121 w 132"/>
                <a:gd name="T37" fmla="*/ 109 h 363"/>
                <a:gd name="T38" fmla="*/ 84 w 132"/>
                <a:gd name="T39" fmla="*/ 34 h 363"/>
                <a:gd name="T40" fmla="*/ 57 w 132"/>
                <a:gd name="T41" fmla="*/ 10 h 363"/>
                <a:gd name="T42" fmla="*/ 23 w 132"/>
                <a:gd name="T43" fmla="*/ 0 h 363"/>
                <a:gd name="T44" fmla="*/ 19 w 132"/>
                <a:gd name="T45" fmla="*/ 0 h 363"/>
                <a:gd name="T46" fmla="*/ 1 w 132"/>
                <a:gd name="T47" fmla="*/ 22 h 363"/>
                <a:gd name="T48" fmla="*/ 22 w 132"/>
                <a:gd name="T49"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363">
                  <a:moveTo>
                    <a:pt x="22" y="40"/>
                  </a:moveTo>
                  <a:cubicBezTo>
                    <a:pt x="22" y="40"/>
                    <a:pt x="23" y="40"/>
                    <a:pt x="23" y="40"/>
                  </a:cubicBezTo>
                  <a:cubicBezTo>
                    <a:pt x="26" y="40"/>
                    <a:pt x="29" y="41"/>
                    <a:pt x="32" y="42"/>
                  </a:cubicBezTo>
                  <a:cubicBezTo>
                    <a:pt x="37" y="44"/>
                    <a:pt x="44" y="49"/>
                    <a:pt x="50" y="56"/>
                  </a:cubicBezTo>
                  <a:cubicBezTo>
                    <a:pt x="60" y="67"/>
                    <a:pt x="70" y="84"/>
                    <a:pt x="77" y="105"/>
                  </a:cubicBezTo>
                  <a:cubicBezTo>
                    <a:pt x="85" y="125"/>
                    <a:pt x="90" y="150"/>
                    <a:pt x="92" y="177"/>
                  </a:cubicBezTo>
                  <a:cubicBezTo>
                    <a:pt x="92" y="184"/>
                    <a:pt x="93" y="191"/>
                    <a:pt x="93" y="198"/>
                  </a:cubicBezTo>
                  <a:cubicBezTo>
                    <a:pt x="93" y="216"/>
                    <a:pt x="91" y="234"/>
                    <a:pt x="88" y="249"/>
                  </a:cubicBezTo>
                  <a:cubicBezTo>
                    <a:pt x="83" y="273"/>
                    <a:pt x="75" y="292"/>
                    <a:pt x="66" y="304"/>
                  </a:cubicBezTo>
                  <a:cubicBezTo>
                    <a:pt x="62" y="311"/>
                    <a:pt x="57" y="315"/>
                    <a:pt x="53" y="318"/>
                  </a:cubicBezTo>
                  <a:cubicBezTo>
                    <a:pt x="49" y="321"/>
                    <a:pt x="45" y="322"/>
                    <a:pt x="41" y="322"/>
                  </a:cubicBezTo>
                  <a:cubicBezTo>
                    <a:pt x="30" y="323"/>
                    <a:pt x="22" y="333"/>
                    <a:pt x="22" y="344"/>
                  </a:cubicBezTo>
                  <a:cubicBezTo>
                    <a:pt x="23" y="355"/>
                    <a:pt x="33" y="363"/>
                    <a:pt x="44" y="362"/>
                  </a:cubicBezTo>
                  <a:cubicBezTo>
                    <a:pt x="51" y="362"/>
                    <a:pt x="58" y="360"/>
                    <a:pt x="65" y="357"/>
                  </a:cubicBezTo>
                  <a:cubicBezTo>
                    <a:pt x="77" y="351"/>
                    <a:pt x="87" y="343"/>
                    <a:pt x="95" y="332"/>
                  </a:cubicBezTo>
                  <a:cubicBezTo>
                    <a:pt x="107" y="317"/>
                    <a:pt x="117" y="297"/>
                    <a:pt x="123" y="274"/>
                  </a:cubicBezTo>
                  <a:cubicBezTo>
                    <a:pt x="129" y="251"/>
                    <a:pt x="132" y="225"/>
                    <a:pt x="132" y="198"/>
                  </a:cubicBezTo>
                  <a:cubicBezTo>
                    <a:pt x="132" y="190"/>
                    <a:pt x="132" y="182"/>
                    <a:pt x="132" y="174"/>
                  </a:cubicBezTo>
                  <a:cubicBezTo>
                    <a:pt x="130" y="151"/>
                    <a:pt x="126" y="130"/>
                    <a:pt x="121" y="109"/>
                  </a:cubicBezTo>
                  <a:cubicBezTo>
                    <a:pt x="112" y="79"/>
                    <a:pt x="100" y="53"/>
                    <a:pt x="84" y="34"/>
                  </a:cubicBezTo>
                  <a:cubicBezTo>
                    <a:pt x="76" y="24"/>
                    <a:pt x="67" y="16"/>
                    <a:pt x="57" y="10"/>
                  </a:cubicBezTo>
                  <a:cubicBezTo>
                    <a:pt x="47" y="4"/>
                    <a:pt x="35" y="0"/>
                    <a:pt x="23" y="0"/>
                  </a:cubicBezTo>
                  <a:cubicBezTo>
                    <a:pt x="22" y="0"/>
                    <a:pt x="20" y="0"/>
                    <a:pt x="19" y="0"/>
                  </a:cubicBezTo>
                  <a:cubicBezTo>
                    <a:pt x="8" y="1"/>
                    <a:pt x="0" y="11"/>
                    <a:pt x="1" y="22"/>
                  </a:cubicBezTo>
                  <a:cubicBezTo>
                    <a:pt x="1" y="33"/>
                    <a:pt x="11" y="41"/>
                    <a:pt x="2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67"/>
            <p:cNvSpPr/>
            <p:nvPr/>
          </p:nvSpPr>
          <p:spPr bwMode="auto">
            <a:xfrm>
              <a:off x="6388100" y="6769100"/>
              <a:ext cx="38100" cy="149225"/>
            </a:xfrm>
            <a:custGeom>
              <a:avLst/>
              <a:gdLst>
                <a:gd name="T0" fmla="*/ 0 w 41"/>
                <a:gd name="T1" fmla="*/ 129 h 162"/>
                <a:gd name="T2" fmla="*/ 0 w 41"/>
                <a:gd name="T3" fmla="*/ 142 h 162"/>
                <a:gd name="T4" fmla="*/ 0 w 41"/>
                <a:gd name="T5" fmla="*/ 146 h 162"/>
                <a:gd name="T6" fmla="*/ 1 w 41"/>
                <a:gd name="T7" fmla="*/ 149 h 162"/>
                <a:gd name="T8" fmla="*/ 10 w 41"/>
                <a:gd name="T9" fmla="*/ 159 h 162"/>
                <a:gd name="T10" fmla="*/ 20 w 41"/>
                <a:gd name="T11" fmla="*/ 162 h 162"/>
                <a:gd name="T12" fmla="*/ 31 w 41"/>
                <a:gd name="T13" fmla="*/ 158 h 162"/>
                <a:gd name="T14" fmla="*/ 38 w 41"/>
                <a:gd name="T15" fmla="*/ 149 h 162"/>
                <a:gd name="T16" fmla="*/ 39 w 41"/>
                <a:gd name="T17" fmla="*/ 145 h 162"/>
                <a:gd name="T18" fmla="*/ 0 w 41"/>
                <a:gd name="T19" fmla="*/ 138 h 162"/>
                <a:gd name="T20" fmla="*/ 0 w 41"/>
                <a:gd name="T21" fmla="*/ 137 h 162"/>
                <a:gd name="T22" fmla="*/ 19 w 41"/>
                <a:gd name="T23" fmla="*/ 142 h 162"/>
                <a:gd name="T24" fmla="*/ 19 w 41"/>
                <a:gd name="T25" fmla="*/ 142 h 162"/>
                <a:gd name="T26" fmla="*/ 0 w 41"/>
                <a:gd name="T27" fmla="*/ 137 h 162"/>
                <a:gd name="T28" fmla="*/ 1 w 41"/>
                <a:gd name="T29" fmla="*/ 136 h 162"/>
                <a:gd name="T30" fmla="*/ 1 w 41"/>
                <a:gd name="T31" fmla="*/ 135 h 162"/>
                <a:gd name="T32" fmla="*/ 20 w 41"/>
                <a:gd name="T33" fmla="*/ 142 h 162"/>
                <a:gd name="T34" fmla="*/ 20 w 41"/>
                <a:gd name="T35" fmla="*/ 142 h 162"/>
                <a:gd name="T36" fmla="*/ 1 w 41"/>
                <a:gd name="T37" fmla="*/ 135 h 162"/>
                <a:gd name="T38" fmla="*/ 4 w 41"/>
                <a:gd name="T39" fmla="*/ 130 h 162"/>
                <a:gd name="T40" fmla="*/ 9 w 41"/>
                <a:gd name="T41" fmla="*/ 125 h 162"/>
                <a:gd name="T42" fmla="*/ 20 w 41"/>
                <a:gd name="T43" fmla="*/ 142 h 162"/>
                <a:gd name="T44" fmla="*/ 20 w 41"/>
                <a:gd name="T45" fmla="*/ 142 h 162"/>
                <a:gd name="T46" fmla="*/ 9 w 41"/>
                <a:gd name="T47" fmla="*/ 125 h 162"/>
                <a:gd name="T48" fmla="*/ 14 w 41"/>
                <a:gd name="T49" fmla="*/ 123 h 162"/>
                <a:gd name="T50" fmla="*/ 20 w 41"/>
                <a:gd name="T51" fmla="*/ 122 h 162"/>
                <a:gd name="T52" fmla="*/ 20 w 41"/>
                <a:gd name="T53" fmla="*/ 142 h 162"/>
                <a:gd name="T54" fmla="*/ 20 w 41"/>
                <a:gd name="T55" fmla="*/ 142 h 162"/>
                <a:gd name="T56" fmla="*/ 20 w 41"/>
                <a:gd name="T57" fmla="*/ 122 h 162"/>
                <a:gd name="T58" fmla="*/ 29 w 41"/>
                <a:gd name="T59" fmla="*/ 124 h 162"/>
                <a:gd name="T60" fmla="*/ 34 w 41"/>
                <a:gd name="T61" fmla="*/ 128 h 162"/>
                <a:gd name="T62" fmla="*/ 20 w 41"/>
                <a:gd name="T63" fmla="*/ 142 h 162"/>
                <a:gd name="T64" fmla="*/ 20 w 41"/>
                <a:gd name="T65" fmla="*/ 142 h 162"/>
                <a:gd name="T66" fmla="*/ 34 w 41"/>
                <a:gd name="T67" fmla="*/ 128 h 162"/>
                <a:gd name="T68" fmla="*/ 38 w 41"/>
                <a:gd name="T69" fmla="*/ 134 h 162"/>
                <a:gd name="T70" fmla="*/ 39 w 41"/>
                <a:gd name="T71" fmla="*/ 136 h 162"/>
                <a:gd name="T72" fmla="*/ 20 w 41"/>
                <a:gd name="T73" fmla="*/ 142 h 162"/>
                <a:gd name="T74" fmla="*/ 20 w 41"/>
                <a:gd name="T75" fmla="*/ 142 h 162"/>
                <a:gd name="T76" fmla="*/ 39 w 41"/>
                <a:gd name="T77" fmla="*/ 136 h 162"/>
                <a:gd name="T78" fmla="*/ 39 w 41"/>
                <a:gd name="T79" fmla="*/ 138 h 162"/>
                <a:gd name="T80" fmla="*/ 40 w 41"/>
                <a:gd name="T81" fmla="*/ 140 h 162"/>
                <a:gd name="T82" fmla="*/ 22 w 41"/>
                <a:gd name="T83" fmla="*/ 142 h 162"/>
                <a:gd name="T84" fmla="*/ 28 w 41"/>
                <a:gd name="T85" fmla="*/ 141 h 162"/>
                <a:gd name="T86" fmla="*/ 40 w 41"/>
                <a:gd name="T87" fmla="*/ 140 h 162"/>
                <a:gd name="T88" fmla="*/ 40 w 41"/>
                <a:gd name="T89" fmla="*/ 140 h 162"/>
                <a:gd name="T90" fmla="*/ 40 w 41"/>
                <a:gd name="T91" fmla="*/ 140 h 162"/>
                <a:gd name="T92" fmla="*/ 36 w 41"/>
                <a:gd name="T93" fmla="*/ 140 h 162"/>
                <a:gd name="T94" fmla="*/ 40 w 41"/>
                <a:gd name="T95" fmla="*/ 139 h 162"/>
                <a:gd name="T96" fmla="*/ 40 w 41"/>
                <a:gd name="T97" fmla="*/ 63 h 162"/>
                <a:gd name="T98" fmla="*/ 40 w 41"/>
                <a:gd name="T99" fmla="*/ 20 h 162"/>
                <a:gd name="T100" fmla="*/ 1 w 41"/>
                <a:gd name="T101" fmla="*/ 2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 h="162">
                  <a:moveTo>
                    <a:pt x="1" y="20"/>
                  </a:moveTo>
                  <a:cubicBezTo>
                    <a:pt x="1" y="20"/>
                    <a:pt x="0" y="97"/>
                    <a:pt x="0" y="129"/>
                  </a:cubicBezTo>
                  <a:cubicBezTo>
                    <a:pt x="0" y="133"/>
                    <a:pt x="0" y="136"/>
                    <a:pt x="0" y="139"/>
                  </a:cubicBezTo>
                  <a:cubicBezTo>
                    <a:pt x="0" y="140"/>
                    <a:pt x="0" y="141"/>
                    <a:pt x="0" y="142"/>
                  </a:cubicBezTo>
                  <a:cubicBezTo>
                    <a:pt x="0" y="142"/>
                    <a:pt x="0" y="143"/>
                    <a:pt x="0" y="144"/>
                  </a:cubicBezTo>
                  <a:cubicBezTo>
                    <a:pt x="0" y="144"/>
                    <a:pt x="0" y="145"/>
                    <a:pt x="0" y="146"/>
                  </a:cubicBezTo>
                  <a:cubicBezTo>
                    <a:pt x="0" y="147"/>
                    <a:pt x="0" y="147"/>
                    <a:pt x="1" y="148"/>
                  </a:cubicBezTo>
                  <a:cubicBezTo>
                    <a:pt x="1" y="148"/>
                    <a:pt x="1" y="149"/>
                    <a:pt x="1" y="149"/>
                  </a:cubicBezTo>
                  <a:cubicBezTo>
                    <a:pt x="2" y="151"/>
                    <a:pt x="2" y="152"/>
                    <a:pt x="4" y="155"/>
                  </a:cubicBezTo>
                  <a:cubicBezTo>
                    <a:pt x="5" y="156"/>
                    <a:pt x="7" y="158"/>
                    <a:pt x="10" y="159"/>
                  </a:cubicBezTo>
                  <a:cubicBezTo>
                    <a:pt x="11" y="160"/>
                    <a:pt x="12" y="161"/>
                    <a:pt x="14" y="161"/>
                  </a:cubicBezTo>
                  <a:cubicBezTo>
                    <a:pt x="16" y="162"/>
                    <a:pt x="18" y="162"/>
                    <a:pt x="20" y="162"/>
                  </a:cubicBezTo>
                  <a:cubicBezTo>
                    <a:pt x="22" y="162"/>
                    <a:pt x="25" y="161"/>
                    <a:pt x="27" y="161"/>
                  </a:cubicBezTo>
                  <a:cubicBezTo>
                    <a:pt x="28" y="160"/>
                    <a:pt x="30" y="159"/>
                    <a:pt x="31" y="158"/>
                  </a:cubicBezTo>
                  <a:cubicBezTo>
                    <a:pt x="34" y="157"/>
                    <a:pt x="35" y="155"/>
                    <a:pt x="36" y="154"/>
                  </a:cubicBezTo>
                  <a:cubicBezTo>
                    <a:pt x="37" y="152"/>
                    <a:pt x="38" y="150"/>
                    <a:pt x="38" y="149"/>
                  </a:cubicBezTo>
                  <a:cubicBezTo>
                    <a:pt x="39" y="148"/>
                    <a:pt x="39" y="147"/>
                    <a:pt x="39" y="147"/>
                  </a:cubicBezTo>
                  <a:cubicBezTo>
                    <a:pt x="39" y="146"/>
                    <a:pt x="39" y="146"/>
                    <a:pt x="39" y="145"/>
                  </a:cubicBezTo>
                  <a:cubicBezTo>
                    <a:pt x="41" y="135"/>
                    <a:pt x="34" y="124"/>
                    <a:pt x="23" y="122"/>
                  </a:cubicBezTo>
                  <a:cubicBezTo>
                    <a:pt x="12" y="120"/>
                    <a:pt x="2" y="127"/>
                    <a:pt x="0" y="138"/>
                  </a:cubicBezTo>
                  <a:cubicBezTo>
                    <a:pt x="19" y="142"/>
                    <a:pt x="19" y="142"/>
                    <a:pt x="19" y="142"/>
                  </a:cubicBezTo>
                  <a:cubicBezTo>
                    <a:pt x="0" y="137"/>
                    <a:pt x="0" y="137"/>
                    <a:pt x="0" y="137"/>
                  </a:cubicBezTo>
                  <a:cubicBezTo>
                    <a:pt x="0" y="138"/>
                    <a:pt x="0" y="138"/>
                    <a:pt x="0" y="138"/>
                  </a:cubicBezTo>
                  <a:cubicBezTo>
                    <a:pt x="19" y="142"/>
                    <a:pt x="19" y="142"/>
                    <a:pt x="19" y="142"/>
                  </a:cubicBezTo>
                  <a:cubicBezTo>
                    <a:pt x="0" y="137"/>
                    <a:pt x="0" y="137"/>
                    <a:pt x="0" y="137"/>
                  </a:cubicBezTo>
                  <a:cubicBezTo>
                    <a:pt x="19" y="142"/>
                    <a:pt x="19" y="142"/>
                    <a:pt x="19" y="142"/>
                  </a:cubicBezTo>
                  <a:cubicBezTo>
                    <a:pt x="1" y="136"/>
                    <a:pt x="1" y="136"/>
                    <a:pt x="1" y="136"/>
                  </a:cubicBezTo>
                  <a:cubicBezTo>
                    <a:pt x="1" y="137"/>
                    <a:pt x="0" y="137"/>
                    <a:pt x="0" y="137"/>
                  </a:cubicBezTo>
                  <a:cubicBezTo>
                    <a:pt x="19" y="142"/>
                    <a:pt x="19" y="142"/>
                    <a:pt x="19" y="142"/>
                  </a:cubicBezTo>
                  <a:cubicBezTo>
                    <a:pt x="1" y="136"/>
                    <a:pt x="1" y="136"/>
                    <a:pt x="1" y="136"/>
                  </a:cubicBezTo>
                  <a:cubicBezTo>
                    <a:pt x="20" y="142"/>
                    <a:pt x="20" y="142"/>
                    <a:pt x="20" y="142"/>
                  </a:cubicBezTo>
                  <a:cubicBezTo>
                    <a:pt x="1" y="135"/>
                    <a:pt x="1" y="135"/>
                    <a:pt x="1" y="135"/>
                  </a:cubicBezTo>
                  <a:cubicBezTo>
                    <a:pt x="1" y="135"/>
                    <a:pt x="1" y="136"/>
                    <a:pt x="1" y="136"/>
                  </a:cubicBezTo>
                  <a:cubicBezTo>
                    <a:pt x="20" y="142"/>
                    <a:pt x="20" y="142"/>
                    <a:pt x="20" y="142"/>
                  </a:cubicBezTo>
                  <a:cubicBezTo>
                    <a:pt x="1" y="135"/>
                    <a:pt x="1" y="135"/>
                    <a:pt x="1" y="135"/>
                  </a:cubicBezTo>
                  <a:cubicBezTo>
                    <a:pt x="20" y="142"/>
                    <a:pt x="20" y="142"/>
                    <a:pt x="20" y="142"/>
                  </a:cubicBezTo>
                  <a:cubicBezTo>
                    <a:pt x="4" y="130"/>
                    <a:pt x="4" y="130"/>
                    <a:pt x="4" y="130"/>
                  </a:cubicBezTo>
                  <a:cubicBezTo>
                    <a:pt x="2" y="132"/>
                    <a:pt x="2" y="133"/>
                    <a:pt x="1" y="135"/>
                  </a:cubicBezTo>
                  <a:cubicBezTo>
                    <a:pt x="20" y="142"/>
                    <a:pt x="20" y="142"/>
                    <a:pt x="20" y="142"/>
                  </a:cubicBezTo>
                  <a:cubicBezTo>
                    <a:pt x="4" y="130"/>
                    <a:pt x="4" y="130"/>
                    <a:pt x="4" y="130"/>
                  </a:cubicBezTo>
                  <a:cubicBezTo>
                    <a:pt x="20" y="142"/>
                    <a:pt x="20" y="142"/>
                    <a:pt x="20" y="142"/>
                  </a:cubicBezTo>
                  <a:cubicBezTo>
                    <a:pt x="9" y="125"/>
                    <a:pt x="9" y="125"/>
                    <a:pt x="9" y="125"/>
                  </a:cubicBezTo>
                  <a:cubicBezTo>
                    <a:pt x="7" y="127"/>
                    <a:pt x="5" y="128"/>
                    <a:pt x="4" y="130"/>
                  </a:cubicBezTo>
                  <a:cubicBezTo>
                    <a:pt x="20" y="142"/>
                    <a:pt x="20" y="142"/>
                    <a:pt x="20" y="142"/>
                  </a:cubicBezTo>
                  <a:cubicBezTo>
                    <a:pt x="9" y="125"/>
                    <a:pt x="9" y="125"/>
                    <a:pt x="9" y="125"/>
                  </a:cubicBezTo>
                  <a:cubicBezTo>
                    <a:pt x="20" y="142"/>
                    <a:pt x="20" y="142"/>
                    <a:pt x="20" y="142"/>
                  </a:cubicBezTo>
                  <a:cubicBezTo>
                    <a:pt x="14" y="123"/>
                    <a:pt x="14" y="123"/>
                    <a:pt x="14" y="123"/>
                  </a:cubicBezTo>
                  <a:cubicBezTo>
                    <a:pt x="12" y="123"/>
                    <a:pt x="11" y="124"/>
                    <a:pt x="9" y="125"/>
                  </a:cubicBezTo>
                  <a:cubicBezTo>
                    <a:pt x="20" y="142"/>
                    <a:pt x="20" y="142"/>
                    <a:pt x="20" y="142"/>
                  </a:cubicBezTo>
                  <a:cubicBezTo>
                    <a:pt x="14" y="123"/>
                    <a:pt x="14" y="123"/>
                    <a:pt x="14" y="123"/>
                  </a:cubicBezTo>
                  <a:cubicBezTo>
                    <a:pt x="20" y="142"/>
                    <a:pt x="20" y="142"/>
                    <a:pt x="20" y="142"/>
                  </a:cubicBezTo>
                  <a:cubicBezTo>
                    <a:pt x="20" y="122"/>
                    <a:pt x="20" y="122"/>
                    <a:pt x="20" y="122"/>
                  </a:cubicBezTo>
                  <a:cubicBezTo>
                    <a:pt x="18" y="122"/>
                    <a:pt x="16" y="122"/>
                    <a:pt x="14" y="123"/>
                  </a:cubicBezTo>
                  <a:cubicBezTo>
                    <a:pt x="20" y="142"/>
                    <a:pt x="20" y="142"/>
                    <a:pt x="20" y="142"/>
                  </a:cubicBezTo>
                  <a:cubicBezTo>
                    <a:pt x="20" y="122"/>
                    <a:pt x="20" y="122"/>
                    <a:pt x="20" y="122"/>
                  </a:cubicBezTo>
                  <a:cubicBezTo>
                    <a:pt x="20" y="142"/>
                    <a:pt x="20" y="142"/>
                    <a:pt x="20" y="142"/>
                  </a:cubicBezTo>
                  <a:cubicBezTo>
                    <a:pt x="29" y="124"/>
                    <a:pt x="29" y="124"/>
                    <a:pt x="29" y="124"/>
                  </a:cubicBezTo>
                  <a:cubicBezTo>
                    <a:pt x="27" y="123"/>
                    <a:pt x="23" y="122"/>
                    <a:pt x="20" y="122"/>
                  </a:cubicBezTo>
                  <a:cubicBezTo>
                    <a:pt x="20" y="142"/>
                    <a:pt x="20" y="142"/>
                    <a:pt x="20" y="142"/>
                  </a:cubicBezTo>
                  <a:cubicBezTo>
                    <a:pt x="29" y="124"/>
                    <a:pt x="29" y="124"/>
                    <a:pt x="29" y="124"/>
                  </a:cubicBezTo>
                  <a:cubicBezTo>
                    <a:pt x="20" y="142"/>
                    <a:pt x="20" y="142"/>
                    <a:pt x="20" y="142"/>
                  </a:cubicBezTo>
                  <a:cubicBezTo>
                    <a:pt x="34" y="128"/>
                    <a:pt x="34" y="128"/>
                    <a:pt x="34" y="128"/>
                  </a:cubicBezTo>
                  <a:cubicBezTo>
                    <a:pt x="33" y="127"/>
                    <a:pt x="32" y="126"/>
                    <a:pt x="29" y="124"/>
                  </a:cubicBezTo>
                  <a:cubicBezTo>
                    <a:pt x="20" y="142"/>
                    <a:pt x="20" y="142"/>
                    <a:pt x="20" y="142"/>
                  </a:cubicBezTo>
                  <a:cubicBezTo>
                    <a:pt x="34" y="128"/>
                    <a:pt x="34" y="128"/>
                    <a:pt x="34" y="128"/>
                  </a:cubicBezTo>
                  <a:cubicBezTo>
                    <a:pt x="20" y="142"/>
                    <a:pt x="20" y="142"/>
                    <a:pt x="20" y="142"/>
                  </a:cubicBezTo>
                  <a:cubicBezTo>
                    <a:pt x="38" y="134"/>
                    <a:pt x="38" y="134"/>
                    <a:pt x="38" y="134"/>
                  </a:cubicBezTo>
                  <a:cubicBezTo>
                    <a:pt x="37" y="132"/>
                    <a:pt x="36" y="131"/>
                    <a:pt x="34" y="128"/>
                  </a:cubicBezTo>
                  <a:cubicBezTo>
                    <a:pt x="20" y="142"/>
                    <a:pt x="20" y="142"/>
                    <a:pt x="20" y="142"/>
                  </a:cubicBezTo>
                  <a:cubicBezTo>
                    <a:pt x="38" y="134"/>
                    <a:pt x="38" y="134"/>
                    <a:pt x="38" y="134"/>
                  </a:cubicBezTo>
                  <a:cubicBezTo>
                    <a:pt x="20" y="142"/>
                    <a:pt x="20" y="142"/>
                    <a:pt x="20" y="142"/>
                  </a:cubicBezTo>
                  <a:cubicBezTo>
                    <a:pt x="39" y="136"/>
                    <a:pt x="39" y="136"/>
                    <a:pt x="39" y="136"/>
                  </a:cubicBezTo>
                  <a:cubicBezTo>
                    <a:pt x="39" y="135"/>
                    <a:pt x="38" y="135"/>
                    <a:pt x="38" y="134"/>
                  </a:cubicBezTo>
                  <a:cubicBezTo>
                    <a:pt x="20" y="142"/>
                    <a:pt x="20" y="142"/>
                    <a:pt x="20" y="142"/>
                  </a:cubicBezTo>
                  <a:cubicBezTo>
                    <a:pt x="39" y="136"/>
                    <a:pt x="39" y="136"/>
                    <a:pt x="39" y="136"/>
                  </a:cubicBezTo>
                  <a:cubicBezTo>
                    <a:pt x="20" y="142"/>
                    <a:pt x="20" y="142"/>
                    <a:pt x="20" y="142"/>
                  </a:cubicBezTo>
                  <a:cubicBezTo>
                    <a:pt x="39" y="138"/>
                    <a:pt x="39" y="138"/>
                    <a:pt x="39" y="138"/>
                  </a:cubicBezTo>
                  <a:cubicBezTo>
                    <a:pt x="39" y="138"/>
                    <a:pt x="39" y="137"/>
                    <a:pt x="39" y="136"/>
                  </a:cubicBezTo>
                  <a:cubicBezTo>
                    <a:pt x="20" y="142"/>
                    <a:pt x="20" y="142"/>
                    <a:pt x="20" y="142"/>
                  </a:cubicBezTo>
                  <a:cubicBezTo>
                    <a:pt x="39" y="138"/>
                    <a:pt x="39" y="138"/>
                    <a:pt x="39" y="138"/>
                  </a:cubicBezTo>
                  <a:cubicBezTo>
                    <a:pt x="22" y="142"/>
                    <a:pt x="22" y="142"/>
                    <a:pt x="22" y="142"/>
                  </a:cubicBezTo>
                  <a:cubicBezTo>
                    <a:pt x="40" y="140"/>
                    <a:pt x="40" y="140"/>
                    <a:pt x="40" y="140"/>
                  </a:cubicBezTo>
                  <a:cubicBezTo>
                    <a:pt x="39" y="140"/>
                    <a:pt x="39" y="139"/>
                    <a:pt x="39" y="138"/>
                  </a:cubicBezTo>
                  <a:cubicBezTo>
                    <a:pt x="22" y="142"/>
                    <a:pt x="22" y="142"/>
                    <a:pt x="22" y="142"/>
                  </a:cubicBezTo>
                  <a:cubicBezTo>
                    <a:pt x="40" y="140"/>
                    <a:pt x="40" y="140"/>
                    <a:pt x="40" y="140"/>
                  </a:cubicBezTo>
                  <a:cubicBezTo>
                    <a:pt x="28" y="141"/>
                    <a:pt x="28" y="141"/>
                    <a:pt x="28" y="141"/>
                  </a:cubicBezTo>
                  <a:cubicBezTo>
                    <a:pt x="40" y="140"/>
                    <a:pt x="40" y="140"/>
                    <a:pt x="40" y="140"/>
                  </a:cubicBezTo>
                  <a:cubicBezTo>
                    <a:pt x="40" y="140"/>
                    <a:pt x="40" y="140"/>
                    <a:pt x="40" y="140"/>
                  </a:cubicBezTo>
                  <a:cubicBezTo>
                    <a:pt x="28" y="141"/>
                    <a:pt x="28" y="141"/>
                    <a:pt x="28" y="141"/>
                  </a:cubicBezTo>
                  <a:cubicBezTo>
                    <a:pt x="40" y="140"/>
                    <a:pt x="40" y="140"/>
                    <a:pt x="40" y="140"/>
                  </a:cubicBezTo>
                  <a:cubicBezTo>
                    <a:pt x="36" y="140"/>
                    <a:pt x="36" y="140"/>
                    <a:pt x="36" y="140"/>
                  </a:cubicBezTo>
                  <a:cubicBezTo>
                    <a:pt x="40" y="140"/>
                    <a:pt x="40" y="140"/>
                    <a:pt x="40" y="140"/>
                  </a:cubicBezTo>
                  <a:cubicBezTo>
                    <a:pt x="40" y="140"/>
                    <a:pt x="40" y="140"/>
                    <a:pt x="40" y="140"/>
                  </a:cubicBezTo>
                  <a:cubicBezTo>
                    <a:pt x="36" y="140"/>
                    <a:pt x="36" y="140"/>
                    <a:pt x="36" y="140"/>
                  </a:cubicBezTo>
                  <a:cubicBezTo>
                    <a:pt x="40" y="140"/>
                    <a:pt x="40" y="140"/>
                    <a:pt x="40" y="140"/>
                  </a:cubicBezTo>
                  <a:cubicBezTo>
                    <a:pt x="40" y="140"/>
                    <a:pt x="40" y="140"/>
                    <a:pt x="40" y="139"/>
                  </a:cubicBezTo>
                  <a:cubicBezTo>
                    <a:pt x="39" y="137"/>
                    <a:pt x="39" y="134"/>
                    <a:pt x="39" y="129"/>
                  </a:cubicBezTo>
                  <a:cubicBezTo>
                    <a:pt x="39" y="113"/>
                    <a:pt x="40" y="86"/>
                    <a:pt x="40" y="63"/>
                  </a:cubicBezTo>
                  <a:cubicBezTo>
                    <a:pt x="40" y="51"/>
                    <a:pt x="40" y="41"/>
                    <a:pt x="40" y="33"/>
                  </a:cubicBezTo>
                  <a:cubicBezTo>
                    <a:pt x="40" y="25"/>
                    <a:pt x="40" y="20"/>
                    <a:pt x="40" y="20"/>
                  </a:cubicBezTo>
                  <a:cubicBezTo>
                    <a:pt x="40" y="9"/>
                    <a:pt x="32" y="0"/>
                    <a:pt x="21" y="0"/>
                  </a:cubicBezTo>
                  <a:cubicBezTo>
                    <a:pt x="10" y="0"/>
                    <a:pt x="1" y="9"/>
                    <a:pt x="1"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68"/>
            <p:cNvSpPr/>
            <p:nvPr/>
          </p:nvSpPr>
          <p:spPr bwMode="auto">
            <a:xfrm>
              <a:off x="6400800" y="6945313"/>
              <a:ext cx="66675" cy="63500"/>
            </a:xfrm>
            <a:custGeom>
              <a:avLst/>
              <a:gdLst>
                <a:gd name="T0" fmla="*/ 23 w 72"/>
                <a:gd name="T1" fmla="*/ 50 h 70"/>
                <a:gd name="T2" fmla="*/ 38 w 72"/>
                <a:gd name="T3" fmla="*/ 64 h 70"/>
                <a:gd name="T4" fmla="*/ 42 w 72"/>
                <a:gd name="T5" fmla="*/ 67 h 70"/>
                <a:gd name="T6" fmla="*/ 47 w 72"/>
                <a:gd name="T7" fmla="*/ 69 h 70"/>
                <a:gd name="T8" fmla="*/ 59 w 72"/>
                <a:gd name="T9" fmla="*/ 69 h 70"/>
                <a:gd name="T10" fmla="*/ 71 w 72"/>
                <a:gd name="T11" fmla="*/ 57 h 70"/>
                <a:gd name="T12" fmla="*/ 72 w 72"/>
                <a:gd name="T13" fmla="*/ 45 h 70"/>
                <a:gd name="T14" fmla="*/ 45 w 72"/>
                <a:gd name="T15" fmla="*/ 31 h 70"/>
                <a:gd name="T16" fmla="*/ 52 w 72"/>
                <a:gd name="T17" fmla="*/ 50 h 70"/>
                <a:gd name="T18" fmla="*/ 33 w 72"/>
                <a:gd name="T19" fmla="*/ 57 h 70"/>
                <a:gd name="T20" fmla="*/ 33 w 72"/>
                <a:gd name="T21" fmla="*/ 54 h 70"/>
                <a:gd name="T22" fmla="*/ 32 w 72"/>
                <a:gd name="T23" fmla="*/ 50 h 70"/>
                <a:gd name="T24" fmla="*/ 52 w 72"/>
                <a:gd name="T25" fmla="*/ 50 h 70"/>
                <a:gd name="T26" fmla="*/ 52 w 72"/>
                <a:gd name="T27" fmla="*/ 50 h 70"/>
                <a:gd name="T28" fmla="*/ 32 w 72"/>
                <a:gd name="T29" fmla="*/ 50 h 70"/>
                <a:gd name="T30" fmla="*/ 33 w 72"/>
                <a:gd name="T31" fmla="*/ 43 h 70"/>
                <a:gd name="T32" fmla="*/ 36 w 72"/>
                <a:gd name="T33" fmla="*/ 38 h 70"/>
                <a:gd name="T34" fmla="*/ 52 w 72"/>
                <a:gd name="T35" fmla="*/ 50 h 70"/>
                <a:gd name="T36" fmla="*/ 52 w 72"/>
                <a:gd name="T37" fmla="*/ 50 h 70"/>
                <a:gd name="T38" fmla="*/ 36 w 72"/>
                <a:gd name="T39" fmla="*/ 38 h 70"/>
                <a:gd name="T40" fmla="*/ 45 w 72"/>
                <a:gd name="T41" fmla="*/ 31 h 70"/>
                <a:gd name="T42" fmla="*/ 52 w 72"/>
                <a:gd name="T43" fmla="*/ 30 h 70"/>
                <a:gd name="T44" fmla="*/ 52 w 72"/>
                <a:gd name="T45" fmla="*/ 50 h 70"/>
                <a:gd name="T46" fmla="*/ 52 w 72"/>
                <a:gd name="T47" fmla="*/ 50 h 70"/>
                <a:gd name="T48" fmla="*/ 52 w 72"/>
                <a:gd name="T49" fmla="*/ 30 h 70"/>
                <a:gd name="T50" fmla="*/ 58 w 72"/>
                <a:gd name="T51" fmla="*/ 31 h 70"/>
                <a:gd name="T52" fmla="*/ 62 w 72"/>
                <a:gd name="T53" fmla="*/ 32 h 70"/>
                <a:gd name="T54" fmla="*/ 52 w 72"/>
                <a:gd name="T55" fmla="*/ 49 h 70"/>
                <a:gd name="T56" fmla="*/ 53 w 72"/>
                <a:gd name="T57" fmla="*/ 47 h 70"/>
                <a:gd name="T58" fmla="*/ 62 w 72"/>
                <a:gd name="T59" fmla="*/ 32 h 70"/>
                <a:gd name="T60" fmla="*/ 63 w 72"/>
                <a:gd name="T61" fmla="*/ 33 h 70"/>
                <a:gd name="T62" fmla="*/ 64 w 72"/>
                <a:gd name="T63" fmla="*/ 34 h 70"/>
                <a:gd name="T64" fmla="*/ 59 w 72"/>
                <a:gd name="T65" fmla="*/ 40 h 70"/>
                <a:gd name="T66" fmla="*/ 62 w 72"/>
                <a:gd name="T67" fmla="*/ 32 h 70"/>
                <a:gd name="T68" fmla="*/ 42 w 72"/>
                <a:gd name="T69" fmla="*/ 13 h 70"/>
                <a:gd name="T70" fmla="*/ 36 w 72"/>
                <a:gd name="T71" fmla="*/ 7 h 70"/>
                <a:gd name="T72" fmla="*/ 8 w 72"/>
                <a:gd name="T73"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0">
                  <a:moveTo>
                    <a:pt x="8" y="36"/>
                  </a:moveTo>
                  <a:cubicBezTo>
                    <a:pt x="8" y="36"/>
                    <a:pt x="15" y="43"/>
                    <a:pt x="23" y="50"/>
                  </a:cubicBezTo>
                  <a:cubicBezTo>
                    <a:pt x="27" y="54"/>
                    <a:pt x="31" y="57"/>
                    <a:pt x="34" y="60"/>
                  </a:cubicBezTo>
                  <a:cubicBezTo>
                    <a:pt x="35" y="62"/>
                    <a:pt x="36" y="63"/>
                    <a:pt x="38" y="64"/>
                  </a:cubicBezTo>
                  <a:cubicBezTo>
                    <a:pt x="38" y="64"/>
                    <a:pt x="39" y="65"/>
                    <a:pt x="40" y="65"/>
                  </a:cubicBezTo>
                  <a:cubicBezTo>
                    <a:pt x="40" y="66"/>
                    <a:pt x="41" y="66"/>
                    <a:pt x="42" y="67"/>
                  </a:cubicBezTo>
                  <a:cubicBezTo>
                    <a:pt x="42" y="67"/>
                    <a:pt x="43" y="67"/>
                    <a:pt x="44" y="68"/>
                  </a:cubicBezTo>
                  <a:cubicBezTo>
                    <a:pt x="45" y="68"/>
                    <a:pt x="45" y="68"/>
                    <a:pt x="47" y="69"/>
                  </a:cubicBezTo>
                  <a:cubicBezTo>
                    <a:pt x="48" y="69"/>
                    <a:pt x="49" y="70"/>
                    <a:pt x="52" y="70"/>
                  </a:cubicBezTo>
                  <a:cubicBezTo>
                    <a:pt x="54" y="70"/>
                    <a:pt x="56" y="69"/>
                    <a:pt x="59" y="69"/>
                  </a:cubicBezTo>
                  <a:cubicBezTo>
                    <a:pt x="61" y="68"/>
                    <a:pt x="63" y="67"/>
                    <a:pt x="65" y="65"/>
                  </a:cubicBezTo>
                  <a:cubicBezTo>
                    <a:pt x="67" y="63"/>
                    <a:pt x="70" y="60"/>
                    <a:pt x="71" y="57"/>
                  </a:cubicBezTo>
                  <a:cubicBezTo>
                    <a:pt x="72" y="54"/>
                    <a:pt x="72" y="52"/>
                    <a:pt x="72" y="50"/>
                  </a:cubicBezTo>
                  <a:cubicBezTo>
                    <a:pt x="72" y="47"/>
                    <a:pt x="72" y="46"/>
                    <a:pt x="72" y="45"/>
                  </a:cubicBezTo>
                  <a:cubicBezTo>
                    <a:pt x="71" y="44"/>
                    <a:pt x="71" y="43"/>
                    <a:pt x="71" y="43"/>
                  </a:cubicBezTo>
                  <a:cubicBezTo>
                    <a:pt x="67" y="32"/>
                    <a:pt x="56" y="27"/>
                    <a:pt x="45" y="31"/>
                  </a:cubicBezTo>
                  <a:cubicBezTo>
                    <a:pt x="35" y="35"/>
                    <a:pt x="30" y="46"/>
                    <a:pt x="33" y="57"/>
                  </a:cubicBezTo>
                  <a:cubicBezTo>
                    <a:pt x="52" y="50"/>
                    <a:pt x="52" y="50"/>
                    <a:pt x="52" y="50"/>
                  </a:cubicBezTo>
                  <a:cubicBezTo>
                    <a:pt x="33" y="54"/>
                    <a:pt x="33" y="54"/>
                    <a:pt x="33" y="54"/>
                  </a:cubicBezTo>
                  <a:cubicBezTo>
                    <a:pt x="33" y="55"/>
                    <a:pt x="33" y="56"/>
                    <a:pt x="33" y="57"/>
                  </a:cubicBezTo>
                  <a:cubicBezTo>
                    <a:pt x="52" y="50"/>
                    <a:pt x="52" y="50"/>
                    <a:pt x="52" y="50"/>
                  </a:cubicBezTo>
                  <a:cubicBezTo>
                    <a:pt x="33" y="54"/>
                    <a:pt x="33" y="54"/>
                    <a:pt x="33" y="54"/>
                  </a:cubicBezTo>
                  <a:cubicBezTo>
                    <a:pt x="52" y="50"/>
                    <a:pt x="52" y="50"/>
                    <a:pt x="52" y="50"/>
                  </a:cubicBezTo>
                  <a:cubicBezTo>
                    <a:pt x="32" y="50"/>
                    <a:pt x="32" y="50"/>
                    <a:pt x="32" y="50"/>
                  </a:cubicBezTo>
                  <a:cubicBezTo>
                    <a:pt x="32" y="52"/>
                    <a:pt x="33" y="53"/>
                    <a:pt x="33" y="54"/>
                  </a:cubicBezTo>
                  <a:cubicBezTo>
                    <a:pt x="52" y="50"/>
                    <a:pt x="52" y="50"/>
                    <a:pt x="52" y="50"/>
                  </a:cubicBezTo>
                  <a:cubicBezTo>
                    <a:pt x="32" y="50"/>
                    <a:pt x="32" y="50"/>
                    <a:pt x="32" y="50"/>
                  </a:cubicBezTo>
                  <a:cubicBezTo>
                    <a:pt x="52" y="50"/>
                    <a:pt x="52" y="50"/>
                    <a:pt x="52" y="50"/>
                  </a:cubicBezTo>
                  <a:cubicBezTo>
                    <a:pt x="33" y="43"/>
                    <a:pt x="33" y="43"/>
                    <a:pt x="33" y="43"/>
                  </a:cubicBezTo>
                  <a:cubicBezTo>
                    <a:pt x="32" y="46"/>
                    <a:pt x="32" y="48"/>
                    <a:pt x="32" y="50"/>
                  </a:cubicBezTo>
                  <a:cubicBezTo>
                    <a:pt x="52" y="50"/>
                    <a:pt x="52" y="50"/>
                    <a:pt x="52" y="50"/>
                  </a:cubicBezTo>
                  <a:cubicBezTo>
                    <a:pt x="33" y="43"/>
                    <a:pt x="33" y="43"/>
                    <a:pt x="33" y="43"/>
                  </a:cubicBezTo>
                  <a:cubicBezTo>
                    <a:pt x="52" y="50"/>
                    <a:pt x="52" y="50"/>
                    <a:pt x="52" y="50"/>
                  </a:cubicBezTo>
                  <a:cubicBezTo>
                    <a:pt x="36" y="38"/>
                    <a:pt x="36" y="38"/>
                    <a:pt x="36" y="38"/>
                  </a:cubicBezTo>
                  <a:cubicBezTo>
                    <a:pt x="35" y="39"/>
                    <a:pt x="34" y="42"/>
                    <a:pt x="33" y="43"/>
                  </a:cubicBezTo>
                  <a:cubicBezTo>
                    <a:pt x="52" y="50"/>
                    <a:pt x="52" y="50"/>
                    <a:pt x="52" y="50"/>
                  </a:cubicBezTo>
                  <a:cubicBezTo>
                    <a:pt x="36" y="38"/>
                    <a:pt x="36" y="38"/>
                    <a:pt x="36" y="38"/>
                  </a:cubicBezTo>
                  <a:cubicBezTo>
                    <a:pt x="52" y="50"/>
                    <a:pt x="52" y="50"/>
                    <a:pt x="52" y="50"/>
                  </a:cubicBezTo>
                  <a:cubicBezTo>
                    <a:pt x="45" y="31"/>
                    <a:pt x="45" y="31"/>
                    <a:pt x="45" y="31"/>
                  </a:cubicBezTo>
                  <a:cubicBezTo>
                    <a:pt x="42" y="32"/>
                    <a:pt x="39" y="35"/>
                    <a:pt x="36" y="38"/>
                  </a:cubicBezTo>
                  <a:cubicBezTo>
                    <a:pt x="52" y="50"/>
                    <a:pt x="52" y="50"/>
                    <a:pt x="52" y="50"/>
                  </a:cubicBezTo>
                  <a:cubicBezTo>
                    <a:pt x="45" y="31"/>
                    <a:pt x="45" y="31"/>
                    <a:pt x="45" y="31"/>
                  </a:cubicBezTo>
                  <a:cubicBezTo>
                    <a:pt x="52" y="50"/>
                    <a:pt x="52" y="50"/>
                    <a:pt x="52" y="50"/>
                  </a:cubicBezTo>
                  <a:cubicBezTo>
                    <a:pt x="52" y="30"/>
                    <a:pt x="52" y="30"/>
                    <a:pt x="52" y="30"/>
                  </a:cubicBezTo>
                  <a:cubicBezTo>
                    <a:pt x="50" y="30"/>
                    <a:pt x="48" y="30"/>
                    <a:pt x="45" y="31"/>
                  </a:cubicBezTo>
                  <a:cubicBezTo>
                    <a:pt x="52" y="50"/>
                    <a:pt x="52" y="50"/>
                    <a:pt x="52" y="50"/>
                  </a:cubicBezTo>
                  <a:cubicBezTo>
                    <a:pt x="52" y="30"/>
                    <a:pt x="52" y="30"/>
                    <a:pt x="52" y="30"/>
                  </a:cubicBezTo>
                  <a:cubicBezTo>
                    <a:pt x="52" y="50"/>
                    <a:pt x="52" y="50"/>
                    <a:pt x="52" y="50"/>
                  </a:cubicBezTo>
                  <a:cubicBezTo>
                    <a:pt x="58" y="31"/>
                    <a:pt x="58" y="31"/>
                    <a:pt x="58" y="31"/>
                  </a:cubicBezTo>
                  <a:cubicBezTo>
                    <a:pt x="57" y="30"/>
                    <a:pt x="55" y="30"/>
                    <a:pt x="52" y="30"/>
                  </a:cubicBezTo>
                  <a:cubicBezTo>
                    <a:pt x="52" y="50"/>
                    <a:pt x="52" y="50"/>
                    <a:pt x="52" y="50"/>
                  </a:cubicBezTo>
                  <a:cubicBezTo>
                    <a:pt x="58" y="31"/>
                    <a:pt x="58" y="31"/>
                    <a:pt x="58" y="31"/>
                  </a:cubicBezTo>
                  <a:cubicBezTo>
                    <a:pt x="52" y="49"/>
                    <a:pt x="52" y="49"/>
                    <a:pt x="52" y="49"/>
                  </a:cubicBezTo>
                  <a:cubicBezTo>
                    <a:pt x="62" y="32"/>
                    <a:pt x="62" y="32"/>
                    <a:pt x="62" y="32"/>
                  </a:cubicBezTo>
                  <a:cubicBezTo>
                    <a:pt x="61" y="32"/>
                    <a:pt x="60" y="31"/>
                    <a:pt x="58" y="31"/>
                  </a:cubicBezTo>
                  <a:cubicBezTo>
                    <a:pt x="52" y="49"/>
                    <a:pt x="52" y="49"/>
                    <a:pt x="52" y="49"/>
                  </a:cubicBezTo>
                  <a:cubicBezTo>
                    <a:pt x="62" y="32"/>
                    <a:pt x="62" y="32"/>
                    <a:pt x="62" y="32"/>
                  </a:cubicBezTo>
                  <a:cubicBezTo>
                    <a:pt x="53" y="47"/>
                    <a:pt x="53" y="47"/>
                    <a:pt x="53" y="47"/>
                  </a:cubicBezTo>
                  <a:cubicBezTo>
                    <a:pt x="63" y="33"/>
                    <a:pt x="63" y="33"/>
                    <a:pt x="63" y="33"/>
                  </a:cubicBezTo>
                  <a:cubicBezTo>
                    <a:pt x="63" y="33"/>
                    <a:pt x="63" y="33"/>
                    <a:pt x="62" y="32"/>
                  </a:cubicBezTo>
                  <a:cubicBezTo>
                    <a:pt x="53" y="47"/>
                    <a:pt x="53" y="47"/>
                    <a:pt x="53" y="47"/>
                  </a:cubicBezTo>
                  <a:cubicBezTo>
                    <a:pt x="63" y="33"/>
                    <a:pt x="63" y="33"/>
                    <a:pt x="63" y="33"/>
                  </a:cubicBezTo>
                  <a:cubicBezTo>
                    <a:pt x="59" y="40"/>
                    <a:pt x="59" y="40"/>
                    <a:pt x="59" y="40"/>
                  </a:cubicBezTo>
                  <a:cubicBezTo>
                    <a:pt x="64" y="34"/>
                    <a:pt x="64" y="34"/>
                    <a:pt x="64" y="34"/>
                  </a:cubicBezTo>
                  <a:cubicBezTo>
                    <a:pt x="63" y="33"/>
                    <a:pt x="63" y="33"/>
                    <a:pt x="63" y="33"/>
                  </a:cubicBezTo>
                  <a:cubicBezTo>
                    <a:pt x="59" y="40"/>
                    <a:pt x="59" y="40"/>
                    <a:pt x="59" y="40"/>
                  </a:cubicBezTo>
                  <a:cubicBezTo>
                    <a:pt x="64" y="34"/>
                    <a:pt x="64" y="34"/>
                    <a:pt x="64" y="34"/>
                  </a:cubicBezTo>
                  <a:cubicBezTo>
                    <a:pt x="64" y="34"/>
                    <a:pt x="63" y="33"/>
                    <a:pt x="62" y="32"/>
                  </a:cubicBezTo>
                  <a:cubicBezTo>
                    <a:pt x="60" y="30"/>
                    <a:pt x="58" y="28"/>
                    <a:pt x="55" y="25"/>
                  </a:cubicBezTo>
                  <a:cubicBezTo>
                    <a:pt x="50" y="21"/>
                    <a:pt x="46" y="17"/>
                    <a:pt x="42" y="13"/>
                  </a:cubicBezTo>
                  <a:cubicBezTo>
                    <a:pt x="40" y="12"/>
                    <a:pt x="39" y="10"/>
                    <a:pt x="37" y="9"/>
                  </a:cubicBezTo>
                  <a:cubicBezTo>
                    <a:pt x="36" y="8"/>
                    <a:pt x="36" y="7"/>
                    <a:pt x="36" y="7"/>
                  </a:cubicBezTo>
                  <a:cubicBezTo>
                    <a:pt x="28" y="0"/>
                    <a:pt x="15" y="0"/>
                    <a:pt x="7" y="8"/>
                  </a:cubicBezTo>
                  <a:cubicBezTo>
                    <a:pt x="0" y="16"/>
                    <a:pt x="0" y="29"/>
                    <a:pt x="8"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72" name="Oval 69"/>
          <p:cNvSpPr>
            <a:spLocks noChangeArrowheads="1"/>
          </p:cNvSpPr>
          <p:nvPr/>
        </p:nvSpPr>
        <p:spPr bwMode="auto">
          <a:xfrm>
            <a:off x="5214938" y="1289052"/>
            <a:ext cx="1479550" cy="1479551"/>
          </a:xfrm>
          <a:prstGeom prst="ellipse">
            <a:avLst/>
          </a:prstGeom>
          <a:solidFill>
            <a:srgbClr val="E1B11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70"/>
          <p:cNvSpPr>
            <a:spLocks noEditPoints="1"/>
          </p:cNvSpPr>
          <p:nvPr/>
        </p:nvSpPr>
        <p:spPr bwMode="auto">
          <a:xfrm>
            <a:off x="5186363" y="1260475"/>
            <a:ext cx="1536700" cy="1536700"/>
          </a:xfrm>
          <a:custGeom>
            <a:avLst/>
            <a:gdLst>
              <a:gd name="T0" fmla="*/ 832 w 1664"/>
              <a:gd name="T1" fmla="*/ 1632 h 1664"/>
              <a:gd name="T2" fmla="*/ 32 w 1664"/>
              <a:gd name="T3" fmla="*/ 832 h 1664"/>
              <a:gd name="T4" fmla="*/ 832 w 1664"/>
              <a:gd name="T5" fmla="*/ 32 h 1664"/>
              <a:gd name="T6" fmla="*/ 1632 w 1664"/>
              <a:gd name="T7" fmla="*/ 832 h 1664"/>
              <a:gd name="T8" fmla="*/ 832 w 1664"/>
              <a:gd name="T9" fmla="*/ 1632 h 1664"/>
              <a:gd name="T10" fmla="*/ 832 w 1664"/>
              <a:gd name="T11" fmla="*/ 0 h 1664"/>
              <a:gd name="T12" fmla="*/ 0 w 1664"/>
              <a:gd name="T13" fmla="*/ 832 h 1664"/>
              <a:gd name="T14" fmla="*/ 832 w 1664"/>
              <a:gd name="T15" fmla="*/ 1664 h 1664"/>
              <a:gd name="T16" fmla="*/ 1664 w 1664"/>
              <a:gd name="T17" fmla="*/ 832 h 1664"/>
              <a:gd name="T18" fmla="*/ 832 w 1664"/>
              <a:gd name="T19" fmla="*/ 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4" h="1664">
                <a:moveTo>
                  <a:pt x="832" y="1632"/>
                </a:moveTo>
                <a:cubicBezTo>
                  <a:pt x="390" y="1632"/>
                  <a:pt x="32" y="1274"/>
                  <a:pt x="32" y="832"/>
                </a:cubicBezTo>
                <a:cubicBezTo>
                  <a:pt x="32" y="390"/>
                  <a:pt x="390" y="32"/>
                  <a:pt x="832" y="32"/>
                </a:cubicBezTo>
                <a:cubicBezTo>
                  <a:pt x="1273" y="32"/>
                  <a:pt x="1632" y="390"/>
                  <a:pt x="1632" y="832"/>
                </a:cubicBezTo>
                <a:cubicBezTo>
                  <a:pt x="1632" y="1274"/>
                  <a:pt x="1273" y="1632"/>
                  <a:pt x="832" y="1632"/>
                </a:cubicBezTo>
                <a:moveTo>
                  <a:pt x="832" y="0"/>
                </a:moveTo>
                <a:cubicBezTo>
                  <a:pt x="373" y="0"/>
                  <a:pt x="0" y="374"/>
                  <a:pt x="0" y="832"/>
                </a:cubicBezTo>
                <a:cubicBezTo>
                  <a:pt x="0" y="1291"/>
                  <a:pt x="373" y="1664"/>
                  <a:pt x="832" y="1664"/>
                </a:cubicBezTo>
                <a:cubicBezTo>
                  <a:pt x="1290" y="1664"/>
                  <a:pt x="1664" y="1291"/>
                  <a:pt x="1664" y="832"/>
                </a:cubicBezTo>
                <a:cubicBezTo>
                  <a:pt x="1664" y="374"/>
                  <a:pt x="1290" y="0"/>
                  <a:pt x="832" y="0"/>
                </a:cubicBezTo>
              </a:path>
            </a:pathLst>
          </a:custGeom>
          <a:solidFill>
            <a:srgbClr val="DDEFEE"/>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71"/>
          <p:cNvSpPr>
            <a:spLocks noEditPoints="1"/>
          </p:cNvSpPr>
          <p:nvPr/>
        </p:nvSpPr>
        <p:spPr bwMode="auto">
          <a:xfrm>
            <a:off x="5214938" y="1289052"/>
            <a:ext cx="1479550" cy="1479551"/>
          </a:xfrm>
          <a:custGeom>
            <a:avLst/>
            <a:gdLst>
              <a:gd name="T0" fmla="*/ 800 w 1600"/>
              <a:gd name="T1" fmla="*/ 1568 h 1600"/>
              <a:gd name="T2" fmla="*/ 32 w 1600"/>
              <a:gd name="T3" fmla="*/ 800 h 1600"/>
              <a:gd name="T4" fmla="*/ 800 w 1600"/>
              <a:gd name="T5" fmla="*/ 32 h 1600"/>
              <a:gd name="T6" fmla="*/ 1568 w 1600"/>
              <a:gd name="T7" fmla="*/ 800 h 1600"/>
              <a:gd name="T8" fmla="*/ 800 w 1600"/>
              <a:gd name="T9" fmla="*/ 1568 h 1600"/>
              <a:gd name="T10" fmla="*/ 800 w 1600"/>
              <a:gd name="T11" fmla="*/ 0 h 1600"/>
              <a:gd name="T12" fmla="*/ 0 w 1600"/>
              <a:gd name="T13" fmla="*/ 800 h 1600"/>
              <a:gd name="T14" fmla="*/ 800 w 1600"/>
              <a:gd name="T15" fmla="*/ 1600 h 1600"/>
              <a:gd name="T16" fmla="*/ 1600 w 1600"/>
              <a:gd name="T17" fmla="*/ 800 h 1600"/>
              <a:gd name="T18" fmla="*/ 800 w 1600"/>
              <a:gd name="T1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0" h="1600">
                <a:moveTo>
                  <a:pt x="800" y="1568"/>
                </a:moveTo>
                <a:cubicBezTo>
                  <a:pt x="376" y="1568"/>
                  <a:pt x="32" y="1224"/>
                  <a:pt x="32" y="800"/>
                </a:cubicBezTo>
                <a:cubicBezTo>
                  <a:pt x="32" y="377"/>
                  <a:pt x="376" y="32"/>
                  <a:pt x="800" y="32"/>
                </a:cubicBezTo>
                <a:cubicBezTo>
                  <a:pt x="1223" y="32"/>
                  <a:pt x="1568" y="377"/>
                  <a:pt x="1568" y="800"/>
                </a:cubicBezTo>
                <a:cubicBezTo>
                  <a:pt x="1568" y="1224"/>
                  <a:pt x="1223" y="1568"/>
                  <a:pt x="800" y="1568"/>
                </a:cubicBezTo>
                <a:moveTo>
                  <a:pt x="800" y="0"/>
                </a:moveTo>
                <a:cubicBezTo>
                  <a:pt x="358" y="0"/>
                  <a:pt x="0" y="358"/>
                  <a:pt x="0" y="800"/>
                </a:cubicBezTo>
                <a:cubicBezTo>
                  <a:pt x="0" y="1242"/>
                  <a:pt x="358" y="1600"/>
                  <a:pt x="800" y="1600"/>
                </a:cubicBezTo>
                <a:cubicBezTo>
                  <a:pt x="1241" y="1600"/>
                  <a:pt x="1600" y="1242"/>
                  <a:pt x="1600" y="800"/>
                </a:cubicBezTo>
                <a:cubicBezTo>
                  <a:pt x="1600" y="358"/>
                  <a:pt x="1241" y="0"/>
                  <a:pt x="800" y="0"/>
                </a:cubicBezTo>
              </a:path>
            </a:pathLst>
          </a:custGeom>
          <a:solidFill>
            <a:srgbClr val="EFDBA4"/>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72"/>
          <p:cNvSpPr>
            <a:spLocks noEditPoints="1"/>
          </p:cNvSpPr>
          <p:nvPr/>
        </p:nvSpPr>
        <p:spPr bwMode="auto">
          <a:xfrm>
            <a:off x="5108575" y="1182691"/>
            <a:ext cx="1690688" cy="1692275"/>
          </a:xfrm>
          <a:custGeom>
            <a:avLst/>
            <a:gdLst>
              <a:gd name="T0" fmla="*/ 916 w 1831"/>
              <a:gd name="T1" fmla="*/ 1760 h 1830"/>
              <a:gd name="T2" fmla="*/ 71 w 1831"/>
              <a:gd name="T3" fmla="*/ 915 h 1830"/>
              <a:gd name="T4" fmla="*/ 916 w 1831"/>
              <a:gd name="T5" fmla="*/ 70 h 1830"/>
              <a:gd name="T6" fmla="*/ 1760 w 1831"/>
              <a:gd name="T7" fmla="*/ 915 h 1830"/>
              <a:gd name="T8" fmla="*/ 916 w 1831"/>
              <a:gd name="T9" fmla="*/ 1760 h 1830"/>
              <a:gd name="T10" fmla="*/ 916 w 1831"/>
              <a:gd name="T11" fmla="*/ 0 h 1830"/>
              <a:gd name="T12" fmla="*/ 0 w 1831"/>
              <a:gd name="T13" fmla="*/ 915 h 1830"/>
              <a:gd name="T14" fmla="*/ 916 w 1831"/>
              <a:gd name="T15" fmla="*/ 1830 h 1830"/>
              <a:gd name="T16" fmla="*/ 1831 w 1831"/>
              <a:gd name="T17" fmla="*/ 915 h 1830"/>
              <a:gd name="T18" fmla="*/ 916 w 1831"/>
              <a:gd name="T19"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1" h="1830">
                <a:moveTo>
                  <a:pt x="916" y="1760"/>
                </a:moveTo>
                <a:cubicBezTo>
                  <a:pt x="450" y="1760"/>
                  <a:pt x="71" y="1381"/>
                  <a:pt x="71" y="915"/>
                </a:cubicBezTo>
                <a:cubicBezTo>
                  <a:pt x="71" y="449"/>
                  <a:pt x="450" y="70"/>
                  <a:pt x="916" y="70"/>
                </a:cubicBezTo>
                <a:cubicBezTo>
                  <a:pt x="1381" y="70"/>
                  <a:pt x="1760" y="449"/>
                  <a:pt x="1760" y="915"/>
                </a:cubicBezTo>
                <a:cubicBezTo>
                  <a:pt x="1760" y="1381"/>
                  <a:pt x="1381" y="1760"/>
                  <a:pt x="916" y="1760"/>
                </a:cubicBezTo>
                <a:moveTo>
                  <a:pt x="916" y="0"/>
                </a:moveTo>
                <a:cubicBezTo>
                  <a:pt x="411" y="0"/>
                  <a:pt x="0" y="411"/>
                  <a:pt x="0" y="915"/>
                </a:cubicBezTo>
                <a:cubicBezTo>
                  <a:pt x="0" y="1420"/>
                  <a:pt x="411" y="1830"/>
                  <a:pt x="916" y="1830"/>
                </a:cubicBezTo>
                <a:cubicBezTo>
                  <a:pt x="1420" y="1830"/>
                  <a:pt x="1831" y="1420"/>
                  <a:pt x="1831" y="915"/>
                </a:cubicBezTo>
                <a:cubicBezTo>
                  <a:pt x="1831" y="411"/>
                  <a:pt x="1420" y="0"/>
                  <a:pt x="916" y="0"/>
                </a:cubicBezTo>
              </a:path>
            </a:pathLst>
          </a:custGeom>
          <a:solidFill>
            <a:srgbClr val="D6ECEC"/>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73"/>
          <p:cNvSpPr/>
          <p:nvPr/>
        </p:nvSpPr>
        <p:spPr bwMode="auto">
          <a:xfrm>
            <a:off x="5024441" y="1098552"/>
            <a:ext cx="1858963" cy="1860551"/>
          </a:xfrm>
          <a:custGeom>
            <a:avLst/>
            <a:gdLst>
              <a:gd name="T0" fmla="*/ 1007 w 2013"/>
              <a:gd name="T1" fmla="*/ 0 h 2013"/>
              <a:gd name="T2" fmla="*/ 0 w 2013"/>
              <a:gd name="T3" fmla="*/ 1006 h 2013"/>
              <a:gd name="T4" fmla="*/ 535 w 2013"/>
              <a:gd name="T5" fmla="*/ 1895 h 2013"/>
              <a:gd name="T6" fmla="*/ 639 w 2013"/>
              <a:gd name="T7" fmla="*/ 1872 h 2013"/>
              <a:gd name="T8" fmla="*/ 676 w 2013"/>
              <a:gd name="T9" fmla="*/ 1875 h 2013"/>
              <a:gd name="T10" fmla="*/ 77 w 2013"/>
              <a:gd name="T11" fmla="*/ 1006 h 2013"/>
              <a:gd name="T12" fmla="*/ 1007 w 2013"/>
              <a:gd name="T13" fmla="*/ 77 h 2013"/>
              <a:gd name="T14" fmla="*/ 1936 w 2013"/>
              <a:gd name="T15" fmla="*/ 1006 h 2013"/>
              <a:gd name="T16" fmla="*/ 1007 w 2013"/>
              <a:gd name="T17" fmla="*/ 1936 h 2013"/>
              <a:gd name="T18" fmla="*/ 752 w 2013"/>
              <a:gd name="T19" fmla="*/ 1900 h 2013"/>
              <a:gd name="T20" fmla="*/ 853 w 2013"/>
              <a:gd name="T21" fmla="*/ 2001 h 2013"/>
              <a:gd name="T22" fmla="*/ 1007 w 2013"/>
              <a:gd name="T23" fmla="*/ 2013 h 2013"/>
              <a:gd name="T24" fmla="*/ 2013 w 2013"/>
              <a:gd name="T25" fmla="*/ 1006 h 2013"/>
              <a:gd name="T26" fmla="*/ 1007 w 2013"/>
              <a:gd name="T27"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3" h="2013">
                <a:moveTo>
                  <a:pt x="1007" y="0"/>
                </a:moveTo>
                <a:cubicBezTo>
                  <a:pt x="451" y="0"/>
                  <a:pt x="0" y="451"/>
                  <a:pt x="0" y="1006"/>
                </a:cubicBezTo>
                <a:cubicBezTo>
                  <a:pt x="0" y="1391"/>
                  <a:pt x="217" y="1726"/>
                  <a:pt x="535" y="1895"/>
                </a:cubicBezTo>
                <a:cubicBezTo>
                  <a:pt x="566" y="1880"/>
                  <a:pt x="601" y="1872"/>
                  <a:pt x="639" y="1872"/>
                </a:cubicBezTo>
                <a:cubicBezTo>
                  <a:pt x="651" y="1872"/>
                  <a:pt x="664" y="1873"/>
                  <a:pt x="676" y="1875"/>
                </a:cubicBezTo>
                <a:cubicBezTo>
                  <a:pt x="326" y="1741"/>
                  <a:pt x="77" y="1402"/>
                  <a:pt x="77" y="1006"/>
                </a:cubicBezTo>
                <a:cubicBezTo>
                  <a:pt x="77" y="494"/>
                  <a:pt x="494" y="77"/>
                  <a:pt x="1007" y="77"/>
                </a:cubicBezTo>
                <a:cubicBezTo>
                  <a:pt x="1519" y="77"/>
                  <a:pt x="1936" y="494"/>
                  <a:pt x="1936" y="1006"/>
                </a:cubicBezTo>
                <a:cubicBezTo>
                  <a:pt x="1936" y="1519"/>
                  <a:pt x="1519" y="1936"/>
                  <a:pt x="1007" y="1936"/>
                </a:cubicBezTo>
                <a:cubicBezTo>
                  <a:pt x="918" y="1936"/>
                  <a:pt x="833" y="1923"/>
                  <a:pt x="752" y="1900"/>
                </a:cubicBezTo>
                <a:cubicBezTo>
                  <a:pt x="795" y="1923"/>
                  <a:pt x="830" y="1958"/>
                  <a:pt x="853" y="2001"/>
                </a:cubicBezTo>
                <a:cubicBezTo>
                  <a:pt x="903" y="2009"/>
                  <a:pt x="954" y="2013"/>
                  <a:pt x="1007" y="2013"/>
                </a:cubicBezTo>
                <a:cubicBezTo>
                  <a:pt x="1562" y="2013"/>
                  <a:pt x="2013" y="1561"/>
                  <a:pt x="2013" y="1006"/>
                </a:cubicBezTo>
                <a:cubicBezTo>
                  <a:pt x="2013" y="451"/>
                  <a:pt x="1562" y="0"/>
                  <a:pt x="1007" y="0"/>
                </a:cubicBezTo>
              </a:path>
            </a:pathLst>
          </a:cu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74"/>
          <p:cNvSpPr/>
          <p:nvPr/>
        </p:nvSpPr>
        <p:spPr bwMode="auto">
          <a:xfrm>
            <a:off x="4930775" y="1004891"/>
            <a:ext cx="2046288" cy="2047875"/>
          </a:xfrm>
          <a:custGeom>
            <a:avLst/>
            <a:gdLst>
              <a:gd name="T0" fmla="*/ 1108 w 2215"/>
              <a:gd name="T1" fmla="*/ 0 h 2215"/>
              <a:gd name="T2" fmla="*/ 0 w 2215"/>
              <a:gd name="T3" fmla="*/ 1107 h 2215"/>
              <a:gd name="T4" fmla="*/ 408 w 2215"/>
              <a:gd name="T5" fmla="*/ 1965 h 2215"/>
              <a:gd name="T6" fmla="*/ 466 w 2215"/>
              <a:gd name="T7" fmla="*/ 2009 h 2215"/>
              <a:gd name="T8" fmla="*/ 550 w 2215"/>
              <a:gd name="T9" fmla="*/ 2064 h 2215"/>
              <a:gd name="T10" fmla="*/ 619 w 2215"/>
              <a:gd name="T11" fmla="*/ 2005 h 2215"/>
              <a:gd name="T12" fmla="*/ 85 w 2215"/>
              <a:gd name="T13" fmla="*/ 1107 h 2215"/>
              <a:gd name="T14" fmla="*/ 1108 w 2215"/>
              <a:gd name="T15" fmla="*/ 85 h 2215"/>
              <a:gd name="T16" fmla="*/ 2130 w 2215"/>
              <a:gd name="T17" fmla="*/ 1107 h 2215"/>
              <a:gd name="T18" fmla="*/ 1108 w 2215"/>
              <a:gd name="T19" fmla="*/ 2129 h 2215"/>
              <a:gd name="T20" fmla="*/ 962 w 2215"/>
              <a:gd name="T21" fmla="*/ 2119 h 2215"/>
              <a:gd name="T22" fmla="*/ 981 w 2215"/>
              <a:gd name="T23" fmla="*/ 2207 h 2215"/>
              <a:gd name="T24" fmla="*/ 1108 w 2215"/>
              <a:gd name="T25" fmla="*/ 2215 h 2215"/>
              <a:gd name="T26" fmla="*/ 2215 w 2215"/>
              <a:gd name="T27" fmla="*/ 1107 h 2215"/>
              <a:gd name="T28" fmla="*/ 1108 w 2215"/>
              <a:gd name="T29" fmla="*/ 0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5" h="2215">
                <a:moveTo>
                  <a:pt x="1108" y="0"/>
                </a:moveTo>
                <a:cubicBezTo>
                  <a:pt x="497" y="0"/>
                  <a:pt x="0" y="497"/>
                  <a:pt x="0" y="1107"/>
                </a:cubicBezTo>
                <a:cubicBezTo>
                  <a:pt x="0" y="1453"/>
                  <a:pt x="159" y="1762"/>
                  <a:pt x="408" y="1965"/>
                </a:cubicBezTo>
                <a:cubicBezTo>
                  <a:pt x="431" y="1975"/>
                  <a:pt x="451" y="1990"/>
                  <a:pt x="466" y="2009"/>
                </a:cubicBezTo>
                <a:cubicBezTo>
                  <a:pt x="493" y="2029"/>
                  <a:pt x="521" y="2047"/>
                  <a:pt x="550" y="2064"/>
                </a:cubicBezTo>
                <a:cubicBezTo>
                  <a:pt x="569" y="2040"/>
                  <a:pt x="593" y="2020"/>
                  <a:pt x="619" y="2005"/>
                </a:cubicBezTo>
                <a:cubicBezTo>
                  <a:pt x="301" y="1831"/>
                  <a:pt x="85" y="1494"/>
                  <a:pt x="85" y="1107"/>
                </a:cubicBezTo>
                <a:cubicBezTo>
                  <a:pt x="85" y="544"/>
                  <a:pt x="544" y="85"/>
                  <a:pt x="1108" y="85"/>
                </a:cubicBezTo>
                <a:cubicBezTo>
                  <a:pt x="1671" y="85"/>
                  <a:pt x="2130" y="544"/>
                  <a:pt x="2130" y="1107"/>
                </a:cubicBezTo>
                <a:cubicBezTo>
                  <a:pt x="2130" y="1671"/>
                  <a:pt x="1671" y="2129"/>
                  <a:pt x="1108" y="2129"/>
                </a:cubicBezTo>
                <a:cubicBezTo>
                  <a:pt x="1058" y="2129"/>
                  <a:pt x="1009" y="2126"/>
                  <a:pt x="962" y="2119"/>
                </a:cubicBezTo>
                <a:cubicBezTo>
                  <a:pt x="973" y="2146"/>
                  <a:pt x="980" y="2176"/>
                  <a:pt x="981" y="2207"/>
                </a:cubicBezTo>
                <a:cubicBezTo>
                  <a:pt x="1023" y="2212"/>
                  <a:pt x="1065" y="2215"/>
                  <a:pt x="1108" y="2215"/>
                </a:cubicBezTo>
                <a:cubicBezTo>
                  <a:pt x="1718" y="2215"/>
                  <a:pt x="2215" y="1718"/>
                  <a:pt x="2215" y="1107"/>
                </a:cubicBezTo>
                <a:cubicBezTo>
                  <a:pt x="2215" y="497"/>
                  <a:pt x="1718" y="0"/>
                  <a:pt x="110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Oval 75"/>
          <p:cNvSpPr>
            <a:spLocks noChangeArrowheads="1"/>
          </p:cNvSpPr>
          <p:nvPr/>
        </p:nvSpPr>
        <p:spPr bwMode="auto">
          <a:xfrm>
            <a:off x="5414966" y="1484314"/>
            <a:ext cx="398463" cy="400051"/>
          </a:xfrm>
          <a:prstGeom prst="ellipse">
            <a:avLst/>
          </a:prstGeom>
          <a:solidFill>
            <a:srgbClr val="E3B739"/>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Oval 76"/>
          <p:cNvSpPr>
            <a:spLocks noChangeArrowheads="1"/>
          </p:cNvSpPr>
          <p:nvPr/>
        </p:nvSpPr>
        <p:spPr bwMode="auto">
          <a:xfrm>
            <a:off x="4357691" y="1941516"/>
            <a:ext cx="398463" cy="39846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Freeform 77"/>
          <p:cNvSpPr/>
          <p:nvPr/>
        </p:nvSpPr>
        <p:spPr bwMode="auto">
          <a:xfrm>
            <a:off x="5126041" y="2811466"/>
            <a:ext cx="263525" cy="261937"/>
          </a:xfrm>
          <a:custGeom>
            <a:avLst/>
            <a:gdLst>
              <a:gd name="T0" fmla="*/ 142 w 284"/>
              <a:gd name="T1" fmla="*/ 0 h 284"/>
              <a:gd name="T2" fmla="*/ 0 w 284"/>
              <a:gd name="T3" fmla="*/ 142 h 284"/>
              <a:gd name="T4" fmla="*/ 142 w 284"/>
              <a:gd name="T5" fmla="*/ 284 h 284"/>
              <a:gd name="T6" fmla="*/ 284 w 284"/>
              <a:gd name="T7" fmla="*/ 142 h 284"/>
              <a:gd name="T8" fmla="*/ 254 w 284"/>
              <a:gd name="T9" fmla="*/ 55 h 284"/>
              <a:gd name="T10" fmla="*/ 196 w 284"/>
              <a:gd name="T11" fmla="*/ 11 h 284"/>
              <a:gd name="T12" fmla="*/ 142 w 284"/>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284" h="284">
                <a:moveTo>
                  <a:pt x="142" y="0"/>
                </a:moveTo>
                <a:cubicBezTo>
                  <a:pt x="64" y="0"/>
                  <a:pt x="0" y="64"/>
                  <a:pt x="0" y="142"/>
                </a:cubicBezTo>
                <a:cubicBezTo>
                  <a:pt x="0" y="220"/>
                  <a:pt x="64" y="284"/>
                  <a:pt x="142" y="284"/>
                </a:cubicBezTo>
                <a:cubicBezTo>
                  <a:pt x="220" y="284"/>
                  <a:pt x="284" y="220"/>
                  <a:pt x="284" y="142"/>
                </a:cubicBezTo>
                <a:cubicBezTo>
                  <a:pt x="284" y="109"/>
                  <a:pt x="272" y="79"/>
                  <a:pt x="254" y="55"/>
                </a:cubicBezTo>
                <a:cubicBezTo>
                  <a:pt x="234" y="41"/>
                  <a:pt x="215" y="27"/>
                  <a:pt x="196" y="11"/>
                </a:cubicBezTo>
                <a:cubicBezTo>
                  <a:pt x="179" y="4"/>
                  <a:pt x="161" y="0"/>
                  <a:pt x="14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Freeform 78"/>
          <p:cNvSpPr/>
          <p:nvPr/>
        </p:nvSpPr>
        <p:spPr bwMode="auto">
          <a:xfrm>
            <a:off x="5307016" y="2820991"/>
            <a:ext cx="53975" cy="41275"/>
          </a:xfrm>
          <a:custGeom>
            <a:avLst/>
            <a:gdLst>
              <a:gd name="T0" fmla="*/ 0 w 58"/>
              <a:gd name="T1" fmla="*/ 0 h 44"/>
              <a:gd name="T2" fmla="*/ 58 w 58"/>
              <a:gd name="T3" fmla="*/ 44 h 44"/>
              <a:gd name="T4" fmla="*/ 0 w 58"/>
              <a:gd name="T5" fmla="*/ 0 h 44"/>
            </a:gdLst>
            <a:ahLst/>
            <a:cxnLst>
              <a:cxn ang="0">
                <a:pos x="T0" y="T1"/>
              </a:cxn>
              <a:cxn ang="0">
                <a:pos x="T2" y="T3"/>
              </a:cxn>
              <a:cxn ang="0">
                <a:pos x="T4" y="T5"/>
              </a:cxn>
            </a:cxnLst>
            <a:rect l="0" t="0" r="r" b="b"/>
            <a:pathLst>
              <a:path w="58" h="44">
                <a:moveTo>
                  <a:pt x="0" y="0"/>
                </a:moveTo>
                <a:cubicBezTo>
                  <a:pt x="19" y="16"/>
                  <a:pt x="38" y="30"/>
                  <a:pt x="58" y="44"/>
                </a:cubicBezTo>
                <a:cubicBezTo>
                  <a:pt x="43" y="25"/>
                  <a:pt x="23" y="10"/>
                  <a:pt x="0"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Oval 79"/>
          <p:cNvSpPr>
            <a:spLocks noChangeArrowheads="1"/>
          </p:cNvSpPr>
          <p:nvPr/>
        </p:nvSpPr>
        <p:spPr bwMode="auto">
          <a:xfrm>
            <a:off x="7715253" y="512765"/>
            <a:ext cx="398463" cy="398463"/>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80"/>
          <p:cNvSpPr>
            <a:spLocks noEditPoints="1"/>
          </p:cNvSpPr>
          <p:nvPr/>
        </p:nvSpPr>
        <p:spPr bwMode="auto">
          <a:xfrm>
            <a:off x="5502275" y="2832101"/>
            <a:ext cx="317500" cy="131763"/>
          </a:xfrm>
          <a:custGeom>
            <a:avLst/>
            <a:gdLst>
              <a:gd name="T0" fmla="*/ 17 w 343"/>
              <a:gd name="T1" fmla="*/ 20 h 143"/>
              <a:gd name="T2" fmla="*/ 0 w 343"/>
              <a:gd name="T3" fmla="*/ 29 h 143"/>
              <a:gd name="T4" fmla="*/ 343 w 343"/>
              <a:gd name="T5" fmla="*/ 143 h 143"/>
              <a:gd name="T6" fmla="*/ 335 w 343"/>
              <a:gd name="T7" fmla="*/ 126 h 143"/>
              <a:gd name="T8" fmla="*/ 17 w 343"/>
              <a:gd name="T9" fmla="*/ 20 h 143"/>
              <a:gd name="T10" fmla="*/ 158 w 343"/>
              <a:gd name="T11" fmla="*/ 0 h 143"/>
              <a:gd name="T12" fmla="*/ 234 w 343"/>
              <a:gd name="T13" fmla="*/ 25 h 143"/>
              <a:gd name="T14" fmla="*/ 158 w 343"/>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143">
                <a:moveTo>
                  <a:pt x="17" y="20"/>
                </a:moveTo>
                <a:cubicBezTo>
                  <a:pt x="11" y="23"/>
                  <a:pt x="5" y="26"/>
                  <a:pt x="0" y="29"/>
                </a:cubicBezTo>
                <a:cubicBezTo>
                  <a:pt x="105" y="86"/>
                  <a:pt x="220" y="126"/>
                  <a:pt x="343" y="143"/>
                </a:cubicBezTo>
                <a:cubicBezTo>
                  <a:pt x="340" y="137"/>
                  <a:pt x="337" y="132"/>
                  <a:pt x="335" y="126"/>
                </a:cubicBezTo>
                <a:cubicBezTo>
                  <a:pt x="221" y="109"/>
                  <a:pt x="114" y="72"/>
                  <a:pt x="17" y="20"/>
                </a:cubicBezTo>
                <a:moveTo>
                  <a:pt x="158" y="0"/>
                </a:moveTo>
                <a:cubicBezTo>
                  <a:pt x="183" y="9"/>
                  <a:pt x="208" y="18"/>
                  <a:pt x="234" y="25"/>
                </a:cubicBezTo>
                <a:cubicBezTo>
                  <a:pt x="211" y="13"/>
                  <a:pt x="185" y="4"/>
                  <a:pt x="15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81"/>
          <p:cNvSpPr/>
          <p:nvPr/>
        </p:nvSpPr>
        <p:spPr bwMode="auto">
          <a:xfrm>
            <a:off x="5518150" y="2828928"/>
            <a:ext cx="293688" cy="119063"/>
          </a:xfrm>
          <a:custGeom>
            <a:avLst/>
            <a:gdLst>
              <a:gd name="T0" fmla="*/ 104 w 318"/>
              <a:gd name="T1" fmla="*/ 0 h 129"/>
              <a:gd name="T2" fmla="*/ 0 w 318"/>
              <a:gd name="T3" fmla="*/ 23 h 129"/>
              <a:gd name="T4" fmla="*/ 318 w 318"/>
              <a:gd name="T5" fmla="*/ 129 h 129"/>
              <a:gd name="T6" fmla="*/ 217 w 318"/>
              <a:gd name="T7" fmla="*/ 28 h 129"/>
              <a:gd name="T8" fmla="*/ 141 w 318"/>
              <a:gd name="T9" fmla="*/ 3 h 129"/>
              <a:gd name="T10" fmla="*/ 104 w 318"/>
              <a:gd name="T11" fmla="*/ 0 h 129"/>
            </a:gdLst>
            <a:ahLst/>
            <a:cxnLst>
              <a:cxn ang="0">
                <a:pos x="T0" y="T1"/>
              </a:cxn>
              <a:cxn ang="0">
                <a:pos x="T2" y="T3"/>
              </a:cxn>
              <a:cxn ang="0">
                <a:pos x="T4" y="T5"/>
              </a:cxn>
              <a:cxn ang="0">
                <a:pos x="T6" y="T7"/>
              </a:cxn>
              <a:cxn ang="0">
                <a:pos x="T8" y="T9"/>
              </a:cxn>
              <a:cxn ang="0">
                <a:pos x="T10" y="T11"/>
              </a:cxn>
            </a:cxnLst>
            <a:rect l="0" t="0" r="r" b="b"/>
            <a:pathLst>
              <a:path w="318" h="129">
                <a:moveTo>
                  <a:pt x="104" y="0"/>
                </a:moveTo>
                <a:cubicBezTo>
                  <a:pt x="66" y="0"/>
                  <a:pt x="31" y="8"/>
                  <a:pt x="0" y="23"/>
                </a:cubicBezTo>
                <a:cubicBezTo>
                  <a:pt x="97" y="75"/>
                  <a:pt x="204" y="112"/>
                  <a:pt x="318" y="129"/>
                </a:cubicBezTo>
                <a:cubicBezTo>
                  <a:pt x="295" y="86"/>
                  <a:pt x="260" y="51"/>
                  <a:pt x="217" y="28"/>
                </a:cubicBezTo>
                <a:cubicBezTo>
                  <a:pt x="191" y="21"/>
                  <a:pt x="166" y="12"/>
                  <a:pt x="141" y="3"/>
                </a:cubicBezTo>
                <a:cubicBezTo>
                  <a:pt x="129" y="1"/>
                  <a:pt x="116" y="0"/>
                  <a:pt x="104" y="0"/>
                </a:cubicBezTo>
              </a:path>
            </a:pathLst>
          </a:custGeom>
          <a:solidFill>
            <a:srgbClr val="DCEE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82"/>
          <p:cNvSpPr/>
          <p:nvPr/>
        </p:nvSpPr>
        <p:spPr bwMode="auto">
          <a:xfrm>
            <a:off x="5391151" y="2913065"/>
            <a:ext cx="446088" cy="361951"/>
          </a:xfrm>
          <a:custGeom>
            <a:avLst/>
            <a:gdLst>
              <a:gd name="T0" fmla="*/ 52 w 483"/>
              <a:gd name="T1" fmla="*/ 0 h 392"/>
              <a:gd name="T2" fmla="*/ 0 w 483"/>
              <a:gd name="T3" fmla="*/ 151 h 392"/>
              <a:gd name="T4" fmla="*/ 242 w 483"/>
              <a:gd name="T5" fmla="*/ 392 h 392"/>
              <a:gd name="T6" fmla="*/ 483 w 483"/>
              <a:gd name="T7" fmla="*/ 151 h 392"/>
              <a:gd name="T8" fmla="*/ 483 w 483"/>
              <a:gd name="T9" fmla="*/ 143 h 392"/>
              <a:gd name="T10" fmla="*/ 52 w 483"/>
              <a:gd name="T11" fmla="*/ 0 h 392"/>
            </a:gdLst>
            <a:ahLst/>
            <a:cxnLst>
              <a:cxn ang="0">
                <a:pos x="T0" y="T1"/>
              </a:cxn>
              <a:cxn ang="0">
                <a:pos x="T2" y="T3"/>
              </a:cxn>
              <a:cxn ang="0">
                <a:pos x="T4" y="T5"/>
              </a:cxn>
              <a:cxn ang="0">
                <a:pos x="T6" y="T7"/>
              </a:cxn>
              <a:cxn ang="0">
                <a:pos x="T8" y="T9"/>
              </a:cxn>
              <a:cxn ang="0">
                <a:pos x="T10" y="T11"/>
              </a:cxn>
            </a:cxnLst>
            <a:rect l="0" t="0" r="r" b="b"/>
            <a:pathLst>
              <a:path w="483" h="392">
                <a:moveTo>
                  <a:pt x="52" y="0"/>
                </a:moveTo>
                <a:cubicBezTo>
                  <a:pt x="19" y="41"/>
                  <a:pt x="0" y="94"/>
                  <a:pt x="0" y="151"/>
                </a:cubicBezTo>
                <a:cubicBezTo>
                  <a:pt x="0" y="284"/>
                  <a:pt x="108" y="392"/>
                  <a:pt x="242" y="392"/>
                </a:cubicBezTo>
                <a:cubicBezTo>
                  <a:pt x="375" y="392"/>
                  <a:pt x="483" y="284"/>
                  <a:pt x="483" y="151"/>
                </a:cubicBezTo>
                <a:cubicBezTo>
                  <a:pt x="483" y="148"/>
                  <a:pt x="483" y="146"/>
                  <a:pt x="483" y="143"/>
                </a:cubicBezTo>
                <a:cubicBezTo>
                  <a:pt x="328" y="126"/>
                  <a:pt x="182" y="76"/>
                  <a:pt x="5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83"/>
          <p:cNvSpPr/>
          <p:nvPr/>
        </p:nvSpPr>
        <p:spPr bwMode="auto">
          <a:xfrm>
            <a:off x="5438779" y="2859091"/>
            <a:ext cx="398463" cy="185737"/>
          </a:xfrm>
          <a:custGeom>
            <a:avLst/>
            <a:gdLst>
              <a:gd name="T0" fmla="*/ 69 w 431"/>
              <a:gd name="T1" fmla="*/ 0 h 202"/>
              <a:gd name="T2" fmla="*/ 0 w 431"/>
              <a:gd name="T3" fmla="*/ 59 h 202"/>
              <a:gd name="T4" fmla="*/ 431 w 431"/>
              <a:gd name="T5" fmla="*/ 202 h 202"/>
              <a:gd name="T6" fmla="*/ 412 w 431"/>
              <a:gd name="T7" fmla="*/ 114 h 202"/>
              <a:gd name="T8" fmla="*/ 69 w 431"/>
              <a:gd name="T9" fmla="*/ 0 h 202"/>
            </a:gdLst>
            <a:ahLst/>
            <a:cxnLst>
              <a:cxn ang="0">
                <a:pos x="T0" y="T1"/>
              </a:cxn>
              <a:cxn ang="0">
                <a:pos x="T2" y="T3"/>
              </a:cxn>
              <a:cxn ang="0">
                <a:pos x="T4" y="T5"/>
              </a:cxn>
              <a:cxn ang="0">
                <a:pos x="T6" y="T7"/>
              </a:cxn>
              <a:cxn ang="0">
                <a:pos x="T8" y="T9"/>
              </a:cxn>
            </a:cxnLst>
            <a:rect l="0" t="0" r="r" b="b"/>
            <a:pathLst>
              <a:path w="431" h="202">
                <a:moveTo>
                  <a:pt x="69" y="0"/>
                </a:moveTo>
                <a:cubicBezTo>
                  <a:pt x="43" y="15"/>
                  <a:pt x="19" y="35"/>
                  <a:pt x="0" y="59"/>
                </a:cubicBezTo>
                <a:cubicBezTo>
                  <a:pt x="130" y="135"/>
                  <a:pt x="276" y="185"/>
                  <a:pt x="431" y="202"/>
                </a:cubicBezTo>
                <a:cubicBezTo>
                  <a:pt x="430" y="171"/>
                  <a:pt x="423" y="141"/>
                  <a:pt x="412" y="114"/>
                </a:cubicBezTo>
                <a:cubicBezTo>
                  <a:pt x="289" y="97"/>
                  <a:pt x="174" y="57"/>
                  <a:pt x="69"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88" name="Picture 8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41913" y="386368"/>
            <a:ext cx="16938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2691" y="490540"/>
            <a:ext cx="11064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组合 91"/>
          <p:cNvGrpSpPr/>
          <p:nvPr/>
        </p:nvGrpSpPr>
        <p:grpSpPr>
          <a:xfrm>
            <a:off x="9533869" y="4420515"/>
            <a:ext cx="864352" cy="950043"/>
            <a:chOff x="8432048" y="2970046"/>
            <a:chExt cx="2209800" cy="2428875"/>
          </a:xfrm>
        </p:grpSpPr>
        <p:sp>
          <p:nvSpPr>
            <p:cNvPr id="93"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3"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5"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6"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7"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08" name="组合 107"/>
          <p:cNvGrpSpPr/>
          <p:nvPr/>
        </p:nvGrpSpPr>
        <p:grpSpPr>
          <a:xfrm>
            <a:off x="8286436" y="5739222"/>
            <a:ext cx="2558201" cy="434625"/>
            <a:chOff x="8481001" y="4908105"/>
            <a:chExt cx="2558201" cy="434625"/>
          </a:xfrm>
        </p:grpSpPr>
        <p:cxnSp>
          <p:nvCxnSpPr>
            <p:cNvPr id="109" name="直接连接符 108"/>
            <p:cNvCxnSpPr/>
            <p:nvPr/>
          </p:nvCxnSpPr>
          <p:spPr>
            <a:xfrm>
              <a:off x="8481001" y="4908105"/>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9485917" y="4908105"/>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993676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8859008" y="5116861"/>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9854215" y="5111304"/>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1058960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0355977" y="5116861"/>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9572266" y="5342730"/>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a:off x="4743704" y="6097193"/>
            <a:ext cx="1905361" cy="208756"/>
            <a:chOff x="4752613" y="5770232"/>
            <a:chExt cx="1905361" cy="208756"/>
          </a:xfrm>
        </p:grpSpPr>
        <p:cxnSp>
          <p:nvCxnSpPr>
            <p:cNvPr id="118" name="直接连接符 117"/>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a:off x="1118209" y="6347610"/>
            <a:ext cx="1905361" cy="208756"/>
            <a:chOff x="4752613" y="5770232"/>
            <a:chExt cx="1905361" cy="208756"/>
          </a:xfrm>
        </p:grpSpPr>
        <p:cxnSp>
          <p:nvCxnSpPr>
            <p:cNvPr id="124" name="直接连接符 123"/>
            <p:cNvCxnSpPr/>
            <p:nvPr/>
          </p:nvCxnSpPr>
          <p:spPr>
            <a:xfrm>
              <a:off x="4752613" y="5770232"/>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5757529" y="5770232"/>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6208377" y="5770232"/>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5130620" y="5978988"/>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6125827" y="5973431"/>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 name="Oval 76"/>
          <p:cNvSpPr>
            <a:spLocks noChangeArrowheads="1"/>
          </p:cNvSpPr>
          <p:nvPr/>
        </p:nvSpPr>
        <p:spPr bwMode="auto">
          <a:xfrm>
            <a:off x="2593178" y="2326021"/>
            <a:ext cx="398463" cy="398463"/>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文本框 144">
            <a:extLst>
              <a:ext uri="{FF2B5EF4-FFF2-40B4-BE49-F238E27FC236}">
                <a16:creationId xmlns:a16="http://schemas.microsoft.com/office/drawing/2014/main" id="{DC024B77-AFE1-4D22-A659-C6F28B8CB800}"/>
              </a:ext>
            </a:extLst>
          </p:cNvPr>
          <p:cNvSpPr txBox="1"/>
          <p:nvPr/>
        </p:nvSpPr>
        <p:spPr>
          <a:xfrm>
            <a:off x="7304771" y="2668913"/>
            <a:ext cx="4079422" cy="101566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lvl="0" algn="ctr" defTabSz="457200">
              <a:lnSpc>
                <a:spcPct val="100000"/>
              </a:lnSpc>
              <a:defRPr/>
            </a:pPr>
            <a:r>
              <a:rPr lang="en-US" altLang="zh-CN" sz="6000" b="1">
                <a:solidFill>
                  <a:srgbClr val="FF0000"/>
                </a:solidFill>
                <a:latin typeface="Times New Roman" panose="02020603050405020304" pitchFamily="18" charset="0"/>
                <a:ea typeface="字魂36号-正文宋楷" panose="02000000000000000000" pitchFamily="2" charset="-122"/>
              </a:rPr>
              <a:t>Luyện tập</a:t>
            </a:r>
            <a:endParaRPr lang="zh-CN" altLang="en-US" sz="6000" b="1" dirty="0">
              <a:solidFill>
                <a:srgbClr val="FF0000"/>
              </a:solidFill>
              <a:latin typeface="Times New Roman" panose="02020603050405020304" pitchFamily="18" charset="0"/>
              <a:ea typeface="字魂36号-正文宋楷" panose="02000000000000000000" pitchFamily="2" charset="-122"/>
            </a:endParaRPr>
          </a:p>
        </p:txBody>
      </p:sp>
    </p:spTree>
    <p:extLst>
      <p:ext uri="{BB962C8B-B14F-4D97-AF65-F5344CB8AC3E}">
        <p14:creationId xmlns:p14="http://schemas.microsoft.com/office/powerpoint/2010/main" val="2689177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D9FDA4-B56C-443F-9D03-3D36236A80C5}"/>
              </a:ext>
            </a:extLst>
          </p:cNvPr>
          <p:cNvSpPr txBox="1"/>
          <p:nvPr/>
        </p:nvSpPr>
        <p:spPr>
          <a:xfrm>
            <a:off x="1835855" y="844624"/>
            <a:ext cx="903383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dưới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đây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hoạt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3FB3C74F-20C9-4504-8007-73E9FD3D431A}"/>
              </a:ext>
            </a:extLst>
          </p:cNvPr>
          <p:cNvPicPr>
            <a:picLocks noChangeAspect="1"/>
          </p:cNvPicPr>
          <p:nvPr/>
        </p:nvPicPr>
        <p:blipFill>
          <a:blip r:embed="rId2"/>
          <a:stretch>
            <a:fillRect/>
          </a:stretch>
        </p:blipFill>
        <p:spPr>
          <a:xfrm>
            <a:off x="676185" y="1877664"/>
            <a:ext cx="3082794" cy="778181"/>
          </a:xfrm>
          <a:prstGeom prst="rect">
            <a:avLst/>
          </a:prstGeom>
        </p:spPr>
      </p:pic>
      <p:pic>
        <p:nvPicPr>
          <p:cNvPr id="7" name="Picture 6">
            <a:extLst>
              <a:ext uri="{FF2B5EF4-FFF2-40B4-BE49-F238E27FC236}">
                <a16:creationId xmlns:a16="http://schemas.microsoft.com/office/drawing/2014/main" id="{8EE117E3-3CE8-42D2-853D-C5F35DE9C20E}"/>
              </a:ext>
            </a:extLst>
          </p:cNvPr>
          <p:cNvPicPr>
            <a:picLocks noChangeAspect="1"/>
          </p:cNvPicPr>
          <p:nvPr/>
        </p:nvPicPr>
        <p:blipFill>
          <a:blip r:embed="rId3"/>
          <a:stretch>
            <a:fillRect/>
          </a:stretch>
        </p:blipFill>
        <p:spPr>
          <a:xfrm>
            <a:off x="676185" y="3192442"/>
            <a:ext cx="3082794" cy="820054"/>
          </a:xfrm>
          <a:prstGeom prst="rect">
            <a:avLst/>
          </a:prstGeom>
        </p:spPr>
      </p:pic>
      <p:pic>
        <p:nvPicPr>
          <p:cNvPr id="8" name="Picture 7">
            <a:extLst>
              <a:ext uri="{FF2B5EF4-FFF2-40B4-BE49-F238E27FC236}">
                <a16:creationId xmlns:a16="http://schemas.microsoft.com/office/drawing/2014/main" id="{D6F617C8-E485-4E43-AE45-2685D14BE122}"/>
              </a:ext>
            </a:extLst>
          </p:cNvPr>
          <p:cNvPicPr>
            <a:picLocks noChangeAspect="1"/>
          </p:cNvPicPr>
          <p:nvPr/>
        </p:nvPicPr>
        <p:blipFill>
          <a:blip r:embed="rId4"/>
          <a:stretch>
            <a:fillRect/>
          </a:stretch>
        </p:blipFill>
        <p:spPr>
          <a:xfrm>
            <a:off x="676184" y="4702745"/>
            <a:ext cx="3004507" cy="729666"/>
          </a:xfrm>
          <a:prstGeom prst="rect">
            <a:avLst/>
          </a:prstGeom>
        </p:spPr>
      </p:pic>
      <p:pic>
        <p:nvPicPr>
          <p:cNvPr id="9" name="Picture 8">
            <a:extLst>
              <a:ext uri="{FF2B5EF4-FFF2-40B4-BE49-F238E27FC236}">
                <a16:creationId xmlns:a16="http://schemas.microsoft.com/office/drawing/2014/main" id="{BE1E792C-51F2-4341-A836-E7A3D2FBE84C}"/>
              </a:ext>
            </a:extLst>
          </p:cNvPr>
          <p:cNvPicPr>
            <a:picLocks noChangeAspect="1"/>
          </p:cNvPicPr>
          <p:nvPr/>
        </p:nvPicPr>
        <p:blipFill>
          <a:blip r:embed="rId5"/>
          <a:stretch>
            <a:fillRect/>
          </a:stretch>
        </p:blipFill>
        <p:spPr>
          <a:xfrm>
            <a:off x="4341481" y="1877664"/>
            <a:ext cx="3410612" cy="872858"/>
          </a:xfrm>
          <a:prstGeom prst="rect">
            <a:avLst/>
          </a:prstGeom>
        </p:spPr>
      </p:pic>
      <p:pic>
        <p:nvPicPr>
          <p:cNvPr id="10" name="Picture 9">
            <a:extLst>
              <a:ext uri="{FF2B5EF4-FFF2-40B4-BE49-F238E27FC236}">
                <a16:creationId xmlns:a16="http://schemas.microsoft.com/office/drawing/2014/main" id="{094CDCC6-6ECD-40BC-9438-BF9551FE6833}"/>
              </a:ext>
            </a:extLst>
          </p:cNvPr>
          <p:cNvPicPr>
            <a:picLocks noChangeAspect="1"/>
          </p:cNvPicPr>
          <p:nvPr/>
        </p:nvPicPr>
        <p:blipFill>
          <a:blip r:embed="rId6"/>
          <a:stretch>
            <a:fillRect/>
          </a:stretch>
        </p:blipFill>
        <p:spPr>
          <a:xfrm>
            <a:off x="4462717" y="3260119"/>
            <a:ext cx="3289376" cy="771193"/>
          </a:xfrm>
          <a:prstGeom prst="rect">
            <a:avLst/>
          </a:prstGeom>
        </p:spPr>
      </p:pic>
      <p:pic>
        <p:nvPicPr>
          <p:cNvPr id="11" name="Picture 10">
            <a:extLst>
              <a:ext uri="{FF2B5EF4-FFF2-40B4-BE49-F238E27FC236}">
                <a16:creationId xmlns:a16="http://schemas.microsoft.com/office/drawing/2014/main" id="{E45EA7B6-761A-4652-9E31-B3F5E56AD2C3}"/>
              </a:ext>
            </a:extLst>
          </p:cNvPr>
          <p:cNvPicPr>
            <a:picLocks noChangeAspect="1"/>
          </p:cNvPicPr>
          <p:nvPr/>
        </p:nvPicPr>
        <p:blipFill>
          <a:blip r:embed="rId7"/>
          <a:stretch>
            <a:fillRect/>
          </a:stretch>
        </p:blipFill>
        <p:spPr>
          <a:xfrm>
            <a:off x="4565139" y="4651852"/>
            <a:ext cx="3106929" cy="780559"/>
          </a:xfrm>
          <a:prstGeom prst="rect">
            <a:avLst/>
          </a:prstGeom>
        </p:spPr>
      </p:pic>
      <p:pic>
        <p:nvPicPr>
          <p:cNvPr id="12" name="Picture 11">
            <a:extLst>
              <a:ext uri="{FF2B5EF4-FFF2-40B4-BE49-F238E27FC236}">
                <a16:creationId xmlns:a16="http://schemas.microsoft.com/office/drawing/2014/main" id="{AB819357-F1B4-4411-8389-B68963763F7D}"/>
              </a:ext>
            </a:extLst>
          </p:cNvPr>
          <p:cNvPicPr>
            <a:picLocks noChangeAspect="1"/>
          </p:cNvPicPr>
          <p:nvPr/>
        </p:nvPicPr>
        <p:blipFill>
          <a:blip r:embed="rId8"/>
          <a:stretch>
            <a:fillRect/>
          </a:stretch>
        </p:blipFill>
        <p:spPr>
          <a:xfrm>
            <a:off x="8573500" y="1877665"/>
            <a:ext cx="2755656" cy="778180"/>
          </a:xfrm>
          <a:prstGeom prst="rect">
            <a:avLst/>
          </a:prstGeom>
        </p:spPr>
      </p:pic>
      <p:pic>
        <p:nvPicPr>
          <p:cNvPr id="13" name="Picture 12">
            <a:extLst>
              <a:ext uri="{FF2B5EF4-FFF2-40B4-BE49-F238E27FC236}">
                <a16:creationId xmlns:a16="http://schemas.microsoft.com/office/drawing/2014/main" id="{FAF45BF2-7656-4966-9839-AD41258041CE}"/>
              </a:ext>
            </a:extLst>
          </p:cNvPr>
          <p:cNvPicPr>
            <a:picLocks noChangeAspect="1"/>
          </p:cNvPicPr>
          <p:nvPr/>
        </p:nvPicPr>
        <p:blipFill>
          <a:blip r:embed="rId9"/>
          <a:stretch>
            <a:fillRect/>
          </a:stretch>
        </p:blipFill>
        <p:spPr>
          <a:xfrm>
            <a:off x="8713429" y="3260119"/>
            <a:ext cx="2816250" cy="669208"/>
          </a:xfrm>
          <a:prstGeom prst="rect">
            <a:avLst/>
          </a:prstGeom>
        </p:spPr>
      </p:pic>
      <p:pic>
        <p:nvPicPr>
          <p:cNvPr id="14" name="Picture 13">
            <a:extLst>
              <a:ext uri="{FF2B5EF4-FFF2-40B4-BE49-F238E27FC236}">
                <a16:creationId xmlns:a16="http://schemas.microsoft.com/office/drawing/2014/main" id="{270EF835-E758-4146-B9FC-564FC9F8F1B4}"/>
              </a:ext>
            </a:extLst>
          </p:cNvPr>
          <p:cNvPicPr>
            <a:picLocks noChangeAspect="1"/>
          </p:cNvPicPr>
          <p:nvPr/>
        </p:nvPicPr>
        <p:blipFill>
          <a:blip r:embed="rId10"/>
          <a:stretch>
            <a:fillRect/>
          </a:stretch>
        </p:blipFill>
        <p:spPr>
          <a:xfrm>
            <a:off x="8713429" y="4702745"/>
            <a:ext cx="2874884" cy="729666"/>
          </a:xfrm>
          <a:prstGeom prst="rect">
            <a:avLst/>
          </a:prstGeom>
        </p:spPr>
      </p:pic>
      <p:pic>
        <p:nvPicPr>
          <p:cNvPr id="1026" name="Picture 2" descr="Hiệu ứng âm thanh dấu tích - YouTube"/>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3067" y="1489797"/>
            <a:ext cx="1434013" cy="10755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iệu ứng âm thanh dấu tích - YouTube"/>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3067" y="2853817"/>
            <a:ext cx="1434013" cy="10755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iệu ứng âm thanh dấu tích - YouTube"/>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98999" y="1573740"/>
            <a:ext cx="1434013" cy="10755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iệu ứng âm thanh dấu tích - YouTube"/>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94931" y="1557474"/>
            <a:ext cx="1434013" cy="10755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iệu ứng âm thanh dấu tích - YouTube"/>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12149" y="4356901"/>
            <a:ext cx="1434013" cy="107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60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E06ADE-4CE4-426D-A3F2-A5CFC2676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291" y="1097281"/>
            <a:ext cx="9052560" cy="5409784"/>
          </a:xfrm>
          <a:prstGeom prst="rect">
            <a:avLst/>
          </a:prstGeom>
        </p:spPr>
      </p:pic>
      <p:sp>
        <p:nvSpPr>
          <p:cNvPr id="5" name="TextBox 4">
            <a:extLst>
              <a:ext uri="{FF2B5EF4-FFF2-40B4-BE49-F238E27FC236}">
                <a16:creationId xmlns:a16="http://schemas.microsoft.com/office/drawing/2014/main" id="{2E81567F-67BE-43BF-8B68-6C938FF125A0}"/>
              </a:ext>
            </a:extLst>
          </p:cNvPr>
          <p:cNvSpPr txBox="1"/>
          <p:nvPr/>
        </p:nvSpPr>
        <p:spPr>
          <a:xfrm>
            <a:off x="804570" y="481997"/>
            <a:ext cx="10646532" cy="830997"/>
          </a:xfrm>
          <a:prstGeom prst="rect">
            <a:avLst/>
          </a:prstGeom>
          <a:noFill/>
        </p:spPr>
        <p:txBody>
          <a:bodyPr wrap="square" rtlCol="0">
            <a:spAutoFit/>
          </a:bodyPr>
          <a:lstStyle/>
          <a:p>
            <a:pPr algn="just">
              <a:lnSpc>
                <a:spcPct val="150000"/>
              </a:lnSpc>
            </a:pPr>
            <a:r>
              <a:rPr lang="en-US" sz="3200" b="1" smtClean="0">
                <a:latin typeface="Times New Roman" panose="02020603050405020304" pitchFamily="18" charset="0"/>
                <a:ea typeface="Arial-Rounded" panose="020B0500000000000000" pitchFamily="34" charset="0"/>
                <a:cs typeface="Times New Roman" panose="02020603050405020304" pitchFamily="18" charset="0"/>
              </a:rPr>
              <a:t>Câu văn nào cho biết cậu bé nghĩ việc mình làm là có ích?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ounded Rectangular Callout 5">
            <a:extLst>
              <a:ext uri="{FF2B5EF4-FFF2-40B4-BE49-F238E27FC236}">
                <a16:creationId xmlns:a16="http://schemas.microsoft.com/office/drawing/2014/main" id="{E2707EBC-8292-4F7E-AADF-92C0EF707722}"/>
              </a:ext>
            </a:extLst>
          </p:cNvPr>
          <p:cNvSpPr/>
          <p:nvPr/>
        </p:nvSpPr>
        <p:spPr>
          <a:xfrm>
            <a:off x="4178218" y="1392927"/>
            <a:ext cx="6707947" cy="1070701"/>
          </a:xfrm>
          <a:prstGeom prst="wedgeRoundRectCallout">
            <a:avLst>
              <a:gd name="adj1" fmla="val 2248"/>
              <a:gd name="adj2" fmla="val 82667"/>
              <a:gd name="adj3" fmla="val 16667"/>
            </a:avLst>
          </a:prstGeom>
          <a:solidFill>
            <a:schemeClr val="accent2">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280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Cháu cũng biết như vậy, nhưng ít nhất thì cháu cũng cứu được những con sao biển này.</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25299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4"/>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3798" name="Text Box 6"/>
          <p:cNvSpPr txBox="1"/>
          <p:nvPr/>
        </p:nvSpPr>
        <p:spPr>
          <a:xfrm>
            <a:off x="639233" y="3942628"/>
            <a:ext cx="5994400" cy="1015663"/>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6000" b="0" i="0" u="none" strike="noStrike" kern="1200" cap="none" spc="0" normalizeH="0" baseline="0" noProof="0" err="1">
                <a:ln>
                  <a:noFill/>
                </a:ln>
                <a:solidFill>
                  <a:srgbClr val="FF0000"/>
                </a:solidFill>
                <a:effectLst/>
                <a:uLnTx/>
                <a:uFillTx/>
                <a:latin typeface="Times New Roman" panose="02020603050405020304" pitchFamily="18" charset="0"/>
                <a:ea typeface="+mn-ea"/>
                <a:cs typeface="+mn-cs"/>
              </a:rPr>
              <a:t>Củng</a:t>
            </a:r>
            <a:r>
              <a:rPr kumimoji="0" lang="en-US" sz="6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a:t>
            </a:r>
            <a:r>
              <a:rPr kumimoji="0" lang="en-US" sz="60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cố, dặn </a:t>
            </a:r>
            <a:r>
              <a:rPr kumimoji="0" lang="en-US" sz="6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dò</a:t>
            </a:r>
            <a:endParaRPr kumimoji="0"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92504211"/>
      </p:ext>
    </p:extLst>
  </p:cSld>
  <p:clrMapOvr>
    <a:masterClrMapping/>
  </p:clrMapOvr>
  <mc:AlternateContent xmlns:mc="http://schemas.openxmlformats.org/markup-compatibility/2006" xmlns:p14="http://schemas.microsoft.com/office/powerpoint/2010/main">
    <mc:Choice Requires="p14">
      <p:transition p14:dur="10">
        <p14:ferris dir="l"/>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10" y="31861"/>
            <a:ext cx="12291799" cy="6824110"/>
          </a:xfrm>
          <a:prstGeom prst="rect">
            <a:avLst/>
          </a:prstGeom>
        </p:spPr>
      </p:pic>
      <p:sp>
        <p:nvSpPr>
          <p:cNvPr id="6" name="TextBox 5"/>
          <p:cNvSpPr txBox="1"/>
          <p:nvPr/>
        </p:nvSpPr>
        <p:spPr>
          <a:xfrm>
            <a:off x="3053796" y="1673187"/>
            <a:ext cx="7816030" cy="581885"/>
          </a:xfrm>
          <a:prstGeom prst="rect">
            <a:avLst/>
          </a:prstGeom>
          <a:noFill/>
        </p:spPr>
        <p:txBody>
          <a:bodyPr wrap="square" rtlCol="0">
            <a:spAutoFit/>
          </a:bodyPr>
          <a:lstStyle/>
          <a:p>
            <a:pPr marL="0" marR="0" lvl="0" indent="0" algn="l" defTabSz="909798" rtl="0" eaLnBrk="1" fontAlgn="auto" latinLnBrk="0" hangingPunct="1">
              <a:lnSpc>
                <a:spcPct val="100000"/>
              </a:lnSpc>
              <a:spcBef>
                <a:spcPts val="0"/>
              </a:spcBef>
              <a:spcAft>
                <a:spcPts val="0"/>
              </a:spcAft>
              <a:buClrTx/>
              <a:buSzTx/>
              <a:buFontTx/>
              <a:buNone/>
              <a:tabLst/>
              <a:defRPr/>
            </a:pPr>
            <a:r>
              <a:rPr kumimoji="0" lang="en-US" sz="3184" b="1" i="0" u="none" strike="noStrike" kern="1200" cap="none" spc="0" normalizeH="0" baseline="0" noProof="0">
                <a:ln>
                  <a:noFill/>
                </a:ln>
                <a:solidFill>
                  <a:prstClr val="white"/>
                </a:solidFill>
                <a:effectLst/>
                <a:uLnTx/>
                <a:uFillTx/>
                <a:latin typeface="HP001 5 hàng" panose="020B0603050302020204" pitchFamily="34" charset="0"/>
                <a:ea typeface="+mn-ea"/>
                <a:cs typeface="Arial"/>
                <a:sym typeface="Arial"/>
              </a:rPr>
              <a:t>Tiếng Việt</a:t>
            </a:r>
            <a:endParaRPr kumimoji="0" lang="en-US" sz="3184" b="1" i="0" u="none" strike="noStrike" kern="1200" cap="none" spc="0" normalizeH="0" baseline="0" noProof="0" dirty="0">
              <a:ln>
                <a:noFill/>
              </a:ln>
              <a:solidFill>
                <a:prstClr val="white"/>
              </a:solidFill>
              <a:effectLst/>
              <a:uLnTx/>
              <a:uFillTx/>
              <a:latin typeface="HP001 5 hàng" panose="020B0603050302020204" pitchFamily="34" charset="0"/>
              <a:ea typeface="+mn-ea"/>
              <a:cs typeface="Arial"/>
              <a:sym typeface="Arial"/>
            </a:endParaRPr>
          </a:p>
        </p:txBody>
      </p:sp>
      <p:sp>
        <p:nvSpPr>
          <p:cNvPr id="7" name="TextBox 6"/>
          <p:cNvSpPr txBox="1"/>
          <p:nvPr/>
        </p:nvSpPr>
        <p:spPr>
          <a:xfrm>
            <a:off x="1704498" y="2353731"/>
            <a:ext cx="7816030" cy="581885"/>
          </a:xfrm>
          <a:prstGeom prst="rect">
            <a:avLst/>
          </a:prstGeom>
          <a:noFill/>
        </p:spPr>
        <p:txBody>
          <a:bodyPr wrap="square" rtlCol="0">
            <a:spAutoFit/>
          </a:bodyPr>
          <a:lstStyle/>
          <a:p>
            <a:pPr marL="0" marR="0" lvl="0" indent="0" algn="l" defTabSz="909798" rtl="0" eaLnBrk="1" fontAlgn="auto" latinLnBrk="0" hangingPunct="1">
              <a:lnSpc>
                <a:spcPct val="100000"/>
              </a:lnSpc>
              <a:spcBef>
                <a:spcPts val="0"/>
              </a:spcBef>
              <a:spcAft>
                <a:spcPts val="0"/>
              </a:spcAft>
              <a:buClrTx/>
              <a:buSzTx/>
              <a:buFontTx/>
              <a:buNone/>
              <a:tabLst/>
              <a:defRPr/>
            </a:pPr>
            <a:r>
              <a:rPr kumimoji="0" lang="en-US" sz="3184" b="1" i="0" u="none" strike="noStrike" kern="1200" cap="none" spc="0" normalizeH="0" baseline="0" noProof="0">
                <a:ln>
                  <a:noFill/>
                </a:ln>
                <a:solidFill>
                  <a:prstClr val="white"/>
                </a:solidFill>
                <a:effectLst/>
                <a:uLnTx/>
                <a:uFillTx/>
                <a:latin typeface="HP001 5 hàng" panose="020B0603050302020204" pitchFamily="34" charset="0"/>
                <a:ea typeface="+mn-ea"/>
                <a:cs typeface="Arial"/>
                <a:sym typeface="Arial"/>
              </a:rPr>
              <a:t>Đọc: </a:t>
            </a:r>
            <a:r>
              <a:rPr kumimoji="0" lang="en-US" sz="3184" b="1" i="0" u="none" strike="noStrike" kern="1200" cap="none" spc="0" normalizeH="0" baseline="0" noProof="0" smtClean="0">
                <a:ln>
                  <a:noFill/>
                </a:ln>
                <a:solidFill>
                  <a:prstClr val="white"/>
                </a:solidFill>
                <a:effectLst/>
                <a:uLnTx/>
                <a:uFillTx/>
                <a:latin typeface="HP001 5 hàng" panose="020B0603050302020204" pitchFamily="34" charset="0"/>
                <a:ea typeface="+mn-ea"/>
                <a:cs typeface="Arial"/>
                <a:sym typeface="Arial"/>
              </a:rPr>
              <a:t>Những</a:t>
            </a:r>
            <a:r>
              <a:rPr kumimoji="0" lang="en-US" sz="3184" b="1" i="0" u="none" strike="noStrike" kern="1200" cap="none" spc="0" normalizeH="0" noProof="0" smtClean="0">
                <a:ln>
                  <a:noFill/>
                </a:ln>
                <a:solidFill>
                  <a:prstClr val="white"/>
                </a:solidFill>
                <a:effectLst/>
                <a:uLnTx/>
                <a:uFillTx/>
                <a:latin typeface="HP001 5 hàng" panose="020B0603050302020204" pitchFamily="34" charset="0"/>
                <a:ea typeface="+mn-ea"/>
                <a:cs typeface="Arial"/>
                <a:sym typeface="Arial"/>
              </a:rPr>
              <a:t> con sao biển</a:t>
            </a:r>
            <a:endParaRPr kumimoji="0" lang="en-US" sz="3184" b="1" i="0" u="none" strike="noStrike" kern="1200" cap="none" spc="0" normalizeH="0" baseline="0" noProof="0" dirty="0">
              <a:ln>
                <a:noFill/>
              </a:ln>
              <a:solidFill>
                <a:prstClr val="white"/>
              </a:solidFill>
              <a:effectLst/>
              <a:uLnTx/>
              <a:uFillTx/>
              <a:latin typeface="HP001 5 hàng" panose="020B0603050302020204" pitchFamily="34" charset="0"/>
              <a:ea typeface="+mn-ea"/>
              <a:cs typeface="Arial"/>
              <a:sym typeface="Arial"/>
            </a:endParaRPr>
          </a:p>
        </p:txBody>
      </p:sp>
      <p:sp>
        <p:nvSpPr>
          <p:cNvPr id="8" name="TextBox 7"/>
          <p:cNvSpPr txBox="1"/>
          <p:nvPr/>
        </p:nvSpPr>
        <p:spPr>
          <a:xfrm>
            <a:off x="250778" y="4475554"/>
            <a:ext cx="12055883" cy="1072345"/>
          </a:xfrm>
          <a:prstGeom prst="rect">
            <a:avLst/>
          </a:prstGeom>
          <a:solidFill>
            <a:srgbClr val="FFC000"/>
          </a:solidFill>
        </p:spPr>
        <p:txBody>
          <a:bodyPr wrap="square" rtlCol="0">
            <a:spAutoFit/>
          </a:bodyPr>
          <a:lstStyle/>
          <a:p>
            <a:pPr marL="0" marR="0" lvl="0" indent="0" algn="l" defTabSz="909798" rtl="0" eaLnBrk="1" fontAlgn="auto" latinLnBrk="0" hangingPunct="1">
              <a:lnSpc>
                <a:spcPct val="100000"/>
              </a:lnSpc>
              <a:spcBef>
                <a:spcPts val="0"/>
              </a:spcBef>
              <a:spcAft>
                <a:spcPts val="0"/>
              </a:spcAft>
              <a:buClrTx/>
              <a:buSzTx/>
              <a:buFontTx/>
              <a:buNone/>
              <a:tabLst/>
              <a:defRPr/>
            </a:pPr>
            <a:r>
              <a:rPr kumimoji="0" lang="en-US" sz="318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Dặn dò: Đọc và trả lời lại các câu hỏi cuối </a:t>
            </a:r>
            <a:r>
              <a:rPr kumimoji="0" lang="en-US" sz="3184"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bài.</a:t>
            </a:r>
            <a:endParaRPr kumimoji="0" lang="en-US" sz="318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09798" rtl="0" eaLnBrk="1" fontAlgn="auto" latinLnBrk="0" hangingPunct="1">
              <a:lnSpc>
                <a:spcPct val="100000"/>
              </a:lnSpc>
              <a:spcBef>
                <a:spcPts val="0"/>
              </a:spcBef>
              <a:spcAft>
                <a:spcPts val="0"/>
              </a:spcAft>
              <a:buClrTx/>
              <a:buSzTx/>
              <a:buFontTx/>
              <a:buNone/>
              <a:tabLst/>
              <a:defRPr/>
            </a:pPr>
            <a:r>
              <a:rPr kumimoji="0" lang="en-US" sz="318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Chuẩn bị bài </a:t>
            </a:r>
            <a:r>
              <a:rPr kumimoji="0" lang="en-US" sz="3184"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sau.</a:t>
            </a:r>
            <a:endParaRPr kumimoji="0" lang="en-US" sz="318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8335C7F1-7D73-42EF-972E-05DE2BB5909A}"/>
              </a:ext>
            </a:extLst>
          </p:cNvPr>
          <p:cNvSpPr txBox="1"/>
          <p:nvPr/>
        </p:nvSpPr>
        <p:spPr>
          <a:xfrm>
            <a:off x="707894" y="972215"/>
            <a:ext cx="7813745" cy="619272"/>
          </a:xfrm>
          <a:prstGeom prst="rect">
            <a:avLst/>
          </a:prstGeom>
          <a:noFill/>
        </p:spPr>
        <p:txBody>
          <a:bodyPr wrap="square" lIns="91440" tIns="45720" rIns="91440" bIns="45720" anchor="t">
            <a:spAutoFit/>
          </a:bodyPr>
          <a:lstStyle/>
          <a:p>
            <a:pPr marL="0" marR="0" lvl="0" indent="0" algn="ctr" defTabSz="1172809" rtl="0" eaLnBrk="1" fontAlgn="auto" latinLnBrk="0" hangingPunct="1">
              <a:lnSpc>
                <a:spcPct val="107000"/>
              </a:lnSpc>
              <a:spcBef>
                <a:spcPts val="0"/>
              </a:spcBef>
              <a:spcAft>
                <a:spcPts val="1369"/>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HP001 4 hàng"/>
                <a:ea typeface="Calibri" panose="020F0502020204030204" pitchFamily="34" charset="0"/>
                <a:cs typeface="Times New Roman"/>
              </a:rPr>
              <a:t>Thứ</a:t>
            </a:r>
            <a:r>
              <a:rPr kumimoji="0" lang="en-US" sz="3200" b="1" i="0" u="none" strike="noStrike" kern="1200" cap="none" spc="0" normalizeH="0" baseline="0" noProof="0" dirty="0">
                <a:ln>
                  <a:noFill/>
                </a:ln>
                <a:solidFill>
                  <a:srgbClr val="FFFFFF"/>
                </a:solidFill>
                <a:effectLst/>
                <a:uLnTx/>
                <a:uFillTx/>
                <a:latin typeface="HP001 4 hàng"/>
                <a:ea typeface="Calibri" panose="020F0502020204030204" pitchFamily="34" charset="0"/>
                <a:cs typeface="Times New Roman"/>
              </a:rPr>
              <a:t> </a:t>
            </a:r>
            <a:r>
              <a:rPr kumimoji="0" lang="en-US" sz="3200" b="1" i="0" u="none" strike="noStrike" kern="1200" cap="none" spc="0" normalizeH="0" baseline="0" noProof="0" err="1">
                <a:ln>
                  <a:noFill/>
                </a:ln>
                <a:solidFill>
                  <a:srgbClr val="FFFFFF"/>
                </a:solidFill>
                <a:effectLst/>
                <a:uLnTx/>
                <a:uFillTx/>
                <a:latin typeface="HP001 4 hàng"/>
                <a:ea typeface="Calibri" panose="020F0502020204030204" pitchFamily="34" charset="0"/>
                <a:cs typeface="Times New Roman"/>
              </a:rPr>
              <a:t>hai</a:t>
            </a:r>
            <a:r>
              <a:rPr kumimoji="0" lang="en-US" sz="3200" b="1" i="0" u="none" strike="noStrike" kern="1200" cap="none" spc="0" normalizeH="0" baseline="0" noProof="0">
                <a:ln>
                  <a:noFill/>
                </a:ln>
                <a:solidFill>
                  <a:srgbClr val="FFFFFF"/>
                </a:solidFill>
                <a:effectLst/>
                <a:uLnTx/>
                <a:uFillTx/>
                <a:latin typeface="HP001 4 hàng"/>
                <a:ea typeface="Calibri" panose="020F0502020204030204" pitchFamily="34" charset="0"/>
                <a:cs typeface="Times New Roman"/>
              </a:rPr>
              <a:t> </a:t>
            </a:r>
            <a:r>
              <a:rPr kumimoji="0" lang="en-US" sz="3200" b="1" i="0" u="none" strike="noStrike" kern="1200" cap="none" spc="0" normalizeH="0" baseline="0" noProof="0" smtClean="0">
                <a:ln>
                  <a:noFill/>
                </a:ln>
                <a:solidFill>
                  <a:srgbClr val="FFFFFF"/>
                </a:solidFill>
                <a:effectLst/>
                <a:uLnTx/>
                <a:uFillTx/>
                <a:latin typeface="HP001 4 hàng"/>
                <a:ea typeface="Calibri" panose="020F0502020204030204" pitchFamily="34" charset="0"/>
                <a:cs typeface="Times New Roman"/>
              </a:rPr>
              <a:t>ngày</a:t>
            </a:r>
            <a:r>
              <a:rPr kumimoji="0" lang="en-US" sz="3200" b="1" i="0" u="none" strike="noStrike" kern="1200" cap="none" spc="0" normalizeH="0" baseline="0" noProof="0">
                <a:ln>
                  <a:noFill/>
                </a:ln>
                <a:solidFill>
                  <a:srgbClr val="FFFFFF"/>
                </a:solidFill>
                <a:effectLst/>
                <a:uLnTx/>
                <a:uFillTx/>
                <a:latin typeface="HP001 4 hàng"/>
                <a:ea typeface="Calibri" panose="020F0502020204030204" pitchFamily="34" charset="0"/>
                <a:cs typeface="Times New Roman"/>
              </a:rPr>
              <a:t> </a:t>
            </a:r>
            <a:r>
              <a:rPr kumimoji="0" lang="en-US" sz="3200" b="1" i="0" u="none" strike="noStrike" kern="1200" cap="none" spc="0" normalizeH="0" baseline="0" noProof="0" smtClean="0">
                <a:ln>
                  <a:noFill/>
                </a:ln>
                <a:solidFill>
                  <a:srgbClr val="FFFFFF"/>
                </a:solidFill>
                <a:effectLst/>
                <a:uLnTx/>
                <a:uFillTx/>
                <a:latin typeface="HP001 4 hàng"/>
                <a:ea typeface="Calibri" panose="020F0502020204030204" pitchFamily="34" charset="0"/>
                <a:cs typeface="Times New Roman"/>
              </a:rPr>
              <a:t> </a:t>
            </a:r>
            <a:r>
              <a:rPr kumimoji="0" lang="en-US" sz="3200" b="1" i="0" u="none" strike="noStrike" kern="1200" cap="none" spc="0" normalizeH="0" baseline="0" noProof="0" err="1">
                <a:ln>
                  <a:noFill/>
                </a:ln>
                <a:solidFill>
                  <a:srgbClr val="FFFFFF"/>
                </a:solidFill>
                <a:effectLst/>
                <a:uLnTx/>
                <a:uFillTx/>
                <a:latin typeface="HP001 4 hàng"/>
                <a:ea typeface="Calibri" panose="020F0502020204030204" pitchFamily="34" charset="0"/>
                <a:cs typeface="Times New Roman"/>
              </a:rPr>
              <a:t>tháng</a:t>
            </a:r>
            <a:r>
              <a:rPr kumimoji="0" lang="en-US" sz="3200" b="1" i="0" u="none" strike="noStrike" kern="1200" cap="none" spc="0" normalizeH="0" baseline="0" noProof="0">
                <a:ln>
                  <a:noFill/>
                </a:ln>
                <a:solidFill>
                  <a:srgbClr val="FFFFFF"/>
                </a:solidFill>
                <a:effectLst/>
                <a:uLnTx/>
                <a:uFillTx/>
                <a:latin typeface="HP001 4 hàng"/>
                <a:ea typeface="Calibri" panose="020F0502020204030204" pitchFamily="34" charset="0"/>
                <a:cs typeface="Times New Roman"/>
              </a:rPr>
              <a:t> </a:t>
            </a:r>
            <a:r>
              <a:rPr kumimoji="0" lang="en-US" sz="3200" b="1" i="0" u="none" strike="noStrike" kern="1200" cap="none" spc="0" normalizeH="0" baseline="0" noProof="0" smtClean="0">
                <a:ln>
                  <a:noFill/>
                </a:ln>
                <a:solidFill>
                  <a:srgbClr val="FFFFFF"/>
                </a:solidFill>
                <a:effectLst/>
                <a:uLnTx/>
                <a:uFillTx/>
                <a:latin typeface="HP001 4 hàng"/>
                <a:ea typeface="Calibri" panose="020F0502020204030204" pitchFamily="34" charset="0"/>
                <a:cs typeface="Times New Roman"/>
              </a:rPr>
              <a:t>2 </a:t>
            </a:r>
            <a:r>
              <a:rPr kumimoji="0" lang="en-US" sz="3200" b="1" i="0" u="none" strike="noStrike" kern="1200" cap="none" spc="0" normalizeH="0" baseline="0" noProof="0" dirty="0" err="1">
                <a:ln>
                  <a:noFill/>
                </a:ln>
                <a:solidFill>
                  <a:srgbClr val="FFFFFF"/>
                </a:solidFill>
                <a:effectLst/>
                <a:uLnTx/>
                <a:uFillTx/>
                <a:latin typeface="HP001 4 hàng"/>
                <a:ea typeface="Calibri" panose="020F0502020204030204" pitchFamily="34" charset="0"/>
                <a:cs typeface="Times New Roman"/>
              </a:rPr>
              <a:t>năm</a:t>
            </a:r>
            <a:r>
              <a:rPr kumimoji="0" lang="en-US" sz="3200" b="1" i="0" u="none" strike="noStrike" kern="1200" cap="none" spc="0" normalizeH="0" baseline="0" noProof="0" dirty="0">
                <a:ln>
                  <a:noFill/>
                </a:ln>
                <a:solidFill>
                  <a:srgbClr val="FFFFFF"/>
                </a:solidFill>
                <a:effectLst/>
                <a:uLnTx/>
                <a:uFillTx/>
                <a:latin typeface="HP001 4 hàng"/>
                <a:ea typeface="Calibri" panose="020F0502020204030204" pitchFamily="34" charset="0"/>
                <a:cs typeface="Times New Roman"/>
              </a:rPr>
              <a:t> 202</a:t>
            </a:r>
            <a:r>
              <a:rPr kumimoji="0" lang="vi-VN" sz="3200" b="1" i="0" u="none" strike="noStrike" kern="1200" cap="none" spc="0" normalizeH="0" baseline="0" noProof="0" dirty="0">
                <a:ln>
                  <a:noFill/>
                </a:ln>
                <a:solidFill>
                  <a:srgbClr val="FFFFFF"/>
                </a:solidFill>
                <a:effectLst/>
                <a:uLnTx/>
                <a:uFillTx/>
                <a:latin typeface="HP001 4 hàng"/>
                <a:ea typeface="Calibri" panose="020F0502020204030204" pitchFamily="34" charset="0"/>
                <a:cs typeface="Times New Roman"/>
              </a:rPr>
              <a:t>2</a:t>
            </a:r>
            <a:endParaRPr kumimoji="0" lang="en-US" sz="3200" b="1" i="0" u="none" strike="noStrike" kern="1200" cap="none" spc="0" normalizeH="0" baseline="0" noProof="0" dirty="0">
              <a:ln>
                <a:noFill/>
              </a:ln>
              <a:solidFill>
                <a:srgbClr val="FFFFFF"/>
              </a:solidFill>
              <a:effectLst/>
              <a:uLnTx/>
              <a:uFillTx/>
              <a:latin typeface="HP001 4 hàng"/>
              <a:ea typeface="Calibri" panose="020F0502020204030204" pitchFamily="34" charset="0"/>
              <a:cs typeface="Times New Roman"/>
            </a:endParaRPr>
          </a:p>
        </p:txBody>
      </p:sp>
    </p:spTree>
    <p:extLst>
      <p:ext uri="{BB962C8B-B14F-4D97-AF65-F5344CB8AC3E}">
        <p14:creationId xmlns:p14="http://schemas.microsoft.com/office/powerpoint/2010/main" val="3082667518"/>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9372"/>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33600" y="3352800"/>
            <a:ext cx="2003681" cy="22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554239" y="358588"/>
            <a:ext cx="9083522"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non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cười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rồi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Rectangle 9"/>
          <p:cNvSpPr/>
          <p:nvPr/>
        </p:nvSpPr>
        <p:spPr>
          <a:xfrm>
            <a:off x="909969" y="1802234"/>
            <a:ext cx="2894894" cy="11270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hè</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4137280" y="1802235"/>
            <a:ext cx="3325837" cy="112706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xuân</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7799293" y="1802234"/>
            <a:ext cx="3267635" cy="11270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đông</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52" name="Picture 4"/>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0287000" y="3733800"/>
            <a:ext cx="5486400" cy="302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a:extLst>
              <a:ext uri="{FF2B5EF4-FFF2-40B4-BE49-F238E27FC236}">
                <a16:creationId xmlns:a16="http://schemas.microsoft.com/office/drawing/2014/main" id="{C0812635-EA3E-49A2-8AE6-8D2DE40ECDCB}"/>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4871378" y="7010400"/>
            <a:ext cx="609600" cy="609600"/>
          </a:xfrm>
          <a:prstGeom prst="rect">
            <a:avLst/>
          </a:prstGeom>
        </p:spPr>
      </p:pic>
      <p:pic>
        <p:nvPicPr>
          <p:cNvPr id="18" name="Bus Sound Effects">
            <a:hlinkClick r:id="" action="ppaction://media"/>
            <a:extLst>
              <a:ext uri="{FF2B5EF4-FFF2-40B4-BE49-F238E27FC236}">
                <a16:creationId xmlns:a16="http://schemas.microsoft.com/office/drawing/2014/main" id="{B4F5C31A-1602-4858-B05B-92D3530B5518}"/>
              </a:ext>
            </a:extLst>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Tree>
    <p:extLst>
      <p:ext uri="{BB962C8B-B14F-4D97-AF65-F5344CB8AC3E}">
        <p14:creationId xmlns:p14="http://schemas.microsoft.com/office/powerpoint/2010/main" val="2506511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0 -4.81481E-6 L -0.68333 0.00325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1.45833E-6 1.48148E-6 L 0.25 1.48148E-6 " pathEditMode="relative" rAng="0" ptsTypes="AA">
                                      <p:cBhvr>
                                        <p:cTn id="37" dur="3000" fill="hold"/>
                                        <p:tgtEl>
                                          <p:spTgt spid="2053"/>
                                        </p:tgtEl>
                                        <p:attrNameLst>
                                          <p:attrName>ppt_x</p:attrName>
                                          <p:attrName>ppt_y</p:attrName>
                                        </p:attrNameLst>
                                      </p:cBhvr>
                                      <p:rCtr x="12500" y="0"/>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10"/>
                                        <p:tgtEl>
                                          <p:spTgt spid="2053"/>
                                        </p:tgtEl>
                                        <p:attrNameLst>
                                          <p:attrName>ppt_w</p:attrName>
                                        </p:attrNameLst>
                                      </p:cBhvr>
                                      <p:tavLst>
                                        <p:tav tm="0">
                                          <p:val>
                                            <p:strVal val="ppt_w"/>
                                          </p:val>
                                        </p:tav>
                                        <p:tav tm="100000">
                                          <p:val>
                                            <p:fltVal val="0"/>
                                          </p:val>
                                        </p:tav>
                                      </p:tavLst>
                                    </p:anim>
                                    <p:anim calcmode="lin" valueType="num">
                                      <p:cBhvr>
                                        <p:cTn id="41" dur="10"/>
                                        <p:tgtEl>
                                          <p:spTgt spid="2053"/>
                                        </p:tgtEl>
                                        <p:attrNameLst>
                                          <p:attrName>ppt_h</p:attrName>
                                        </p:attrNameLst>
                                      </p:cBhvr>
                                      <p:tavLst>
                                        <p:tav tm="0">
                                          <p:val>
                                            <p:strVal val="ppt_h"/>
                                          </p:val>
                                        </p:tav>
                                        <p:tav tm="100000">
                                          <p:val>
                                            <p:fltVal val="0"/>
                                          </p:val>
                                        </p:tav>
                                      </p:tavLst>
                                    </p:anim>
                                    <p:animEffect transition="out" filter="fade">
                                      <p:cBhvr>
                                        <p:cTn id="42" dur="10"/>
                                        <p:tgtEl>
                                          <p:spTgt spid="2053"/>
                                        </p:tgtEl>
                                      </p:cBhvr>
                                    </p:animEffect>
                                    <p:set>
                                      <p:cBhvr>
                                        <p:cTn id="43" dur="1" fill="hold">
                                          <p:stCondLst>
                                            <p:cond delay="9"/>
                                          </p:stCondLst>
                                        </p:cTn>
                                        <p:tgtEl>
                                          <p:spTgt spid="2053"/>
                                        </p:tgtEl>
                                        <p:attrNameLst>
                                          <p:attrName>style.visibility</p:attrName>
                                        </p:attrNameLst>
                                      </p:cBhvr>
                                      <p:to>
                                        <p:strVal val="hidden"/>
                                      </p:to>
                                    </p:set>
                                  </p:childTnLst>
                                </p:cTn>
                              </p:par>
                            </p:childTnLst>
                          </p:cTn>
                        </p:par>
                        <p:par>
                          <p:cTn id="44" fill="hold">
                            <p:stCondLst>
                              <p:cond delay="903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5 L -1.69167 0.01297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208" b="10145"/>
          <a:stretch/>
        </p:blipFill>
        <p:spPr bwMode="auto">
          <a:xfrm>
            <a:off x="64765" y="85725"/>
            <a:ext cx="1219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57400" y="38101"/>
            <a:ext cx="9140103"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k</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êu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uôm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uôm</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chuôm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đầy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Rectangle 9"/>
          <p:cNvSpPr/>
          <p:nvPr/>
        </p:nvSpPr>
        <p:spPr>
          <a:xfrm>
            <a:off x="2115307" y="1542089"/>
            <a:ext cx="1863836" cy="100602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9103261" y="1542088"/>
            <a:ext cx="2090345" cy="10060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Ếch</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5642669" y="1542088"/>
            <a:ext cx="2048768" cy="96750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Cóc</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24100" y="1485900"/>
            <a:ext cx="609600" cy="609600"/>
          </a:xfrm>
          <a:prstGeom prst="rect">
            <a:avLst/>
          </a:prstGeom>
        </p:spPr>
      </p:pic>
      <p:pic>
        <p:nvPicPr>
          <p:cNvPr id="16" name="Bus Horn sound effect">
            <a:hlinkClick r:id="" action="ppaction://media"/>
            <a:extLst>
              <a:ext uri="{FF2B5EF4-FFF2-40B4-BE49-F238E27FC236}">
                <a16:creationId xmlns:a16="http://schemas.microsoft.com/office/drawing/2014/main" id="{C0812635-EA3E-49A2-8AE6-8D2DE40ECDCB}"/>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4871378" y="7010400"/>
            <a:ext cx="609600" cy="609600"/>
          </a:xfrm>
          <a:prstGeom prst="rect">
            <a:avLst/>
          </a:prstGeom>
        </p:spPr>
      </p:pic>
      <p:pic>
        <p:nvPicPr>
          <p:cNvPr id="18" name="Bus Sound Effects">
            <a:hlinkClick r:id="" action="ppaction://media"/>
            <a:extLst>
              <a:ext uri="{FF2B5EF4-FFF2-40B4-BE49-F238E27FC236}">
                <a16:creationId xmlns:a16="http://schemas.microsoft.com/office/drawing/2014/main" id="{B4F5C31A-1602-4858-B05B-92D3530B5518}"/>
              </a:ext>
            </a:extLst>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953000" y="2819400"/>
            <a:ext cx="609600" cy="6096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00" y="4724400"/>
            <a:ext cx="12268199" cy="2133600"/>
          </a:xfrm>
          <a:prstGeom prst="rect">
            <a:avLst/>
          </a:prstGeom>
        </p:spPr>
      </p:pic>
      <p:pic>
        <p:nvPicPr>
          <p:cNvPr id="19" name="Picture 3"/>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19" b="92037" l="9787" r="93191">
                        <a14:foregroundMark x1="43688" y1="28519" x2="51915" y2="34444"/>
                        <a14:foregroundMark x1="57730" y1="28519" x2="57730" y2="35463"/>
                        <a14:foregroundMark x1="31773" y1="15556" x2="29220" y2="19352"/>
                        <a14:foregroundMark x1="49078" y1="69907" x2="49078" y2="71852"/>
                        <a14:foregroundMark x1="46950" y1="75833" x2="44539" y2="85000"/>
                        <a14:foregroundMark x1="43262" y1="84167" x2="36738" y2="89907"/>
                        <a14:foregroundMark x1="69645" y1="76944" x2="74610" y2="88796"/>
                        <a14:foregroundMark x1="74184" y1="84167" x2="77872" y2="86667"/>
                        <a14:foregroundMark x1="36738" y1="85278" x2="36738" y2="86389"/>
                        <a14:foregroundMark x1="43948" y1="74574" x2="40968" y2="80049"/>
                        <a14:foregroundMark x1="51769" y1="22141" x2="45810" y2="36740"/>
                      </a14:backgroundRemoval>
                    </a14:imgEffect>
                  </a14:imgLayer>
                </a14:imgProps>
              </a:ext>
              <a:ext uri="{28A0092B-C50C-407E-A947-70E740481C1C}">
                <a14:useLocalDpi xmlns:a14="http://schemas.microsoft.com/office/drawing/2010/main" val="0"/>
              </a:ext>
            </a:extLst>
          </a:blip>
          <a:srcRect r="187" b="7407"/>
          <a:stretch/>
        </p:blipFill>
        <p:spPr bwMode="auto">
          <a:xfrm flipH="1">
            <a:off x="2590800" y="2667000"/>
            <a:ext cx="1687656" cy="1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481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9"/>
                                        </p:tgtEl>
                                        <p:attrNameLst>
                                          <p:attrName>r</p:attrName>
                                        </p:attrNameLst>
                                      </p:cBhvr>
                                    </p:animRot>
                                    <p:animRot by="-240000">
                                      <p:cBhvr>
                                        <p:cTn id="7" dur="600" fill="hold">
                                          <p:stCondLst>
                                            <p:cond delay="600"/>
                                          </p:stCondLst>
                                        </p:cTn>
                                        <p:tgtEl>
                                          <p:spTgt spid="19"/>
                                        </p:tgtEl>
                                        <p:attrNameLst>
                                          <p:attrName>r</p:attrName>
                                        </p:attrNameLst>
                                      </p:cBhvr>
                                    </p:animRot>
                                    <p:animRot by="240000">
                                      <p:cBhvr>
                                        <p:cTn id="8" dur="600" fill="hold">
                                          <p:stCondLst>
                                            <p:cond delay="1200"/>
                                          </p:stCondLst>
                                        </p:cTn>
                                        <p:tgtEl>
                                          <p:spTgt spid="19"/>
                                        </p:tgtEl>
                                        <p:attrNameLst>
                                          <p:attrName>r</p:attrName>
                                        </p:attrNameLst>
                                      </p:cBhvr>
                                    </p:animRot>
                                    <p:animRot by="-240000">
                                      <p:cBhvr>
                                        <p:cTn id="9" dur="600" fill="hold">
                                          <p:stCondLst>
                                            <p:cond delay="1800"/>
                                          </p:stCondLst>
                                        </p:cTn>
                                        <p:tgtEl>
                                          <p:spTgt spid="19"/>
                                        </p:tgtEl>
                                        <p:attrNameLst>
                                          <p:attrName>r</p:attrName>
                                        </p:attrNameLst>
                                      </p:cBhvr>
                                    </p:animRot>
                                    <p:animRot by="120000">
                                      <p:cBhvr>
                                        <p:cTn id="10" dur="600" fill="hold">
                                          <p:stCondLst>
                                            <p:cond delay="2400"/>
                                          </p:stCondLst>
                                        </p:cTn>
                                        <p:tgtEl>
                                          <p:spTgt spid="19"/>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6.25E-7 1.85185E-6 L 0.25 1.85185E-6 " pathEditMode="relative" rAng="0" ptsTypes="AA">
                                      <p:cBhvr>
                                        <p:cTn id="37" dur="2000" fill="hold"/>
                                        <p:tgtEl>
                                          <p:spTgt spid="19"/>
                                        </p:tgtEl>
                                        <p:attrNameLst>
                                          <p:attrName>ppt_x</p:attrName>
                                          <p:attrName>ppt_y</p:attrName>
                                        </p:attrNameLst>
                                      </p:cBhvr>
                                      <p:rCtr x="12500" y="0"/>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10"/>
                                        <p:tgtEl>
                                          <p:spTgt spid="19"/>
                                        </p:tgtEl>
                                        <p:attrNameLst>
                                          <p:attrName>ppt_w</p:attrName>
                                        </p:attrNameLst>
                                      </p:cBhvr>
                                      <p:tavLst>
                                        <p:tav tm="0">
                                          <p:val>
                                            <p:strVal val="ppt_w"/>
                                          </p:val>
                                        </p:tav>
                                        <p:tav tm="100000">
                                          <p:val>
                                            <p:fltVal val="0"/>
                                          </p:val>
                                        </p:tav>
                                      </p:tavLst>
                                    </p:anim>
                                    <p:anim calcmode="lin" valueType="num">
                                      <p:cBhvr>
                                        <p:cTn id="41" dur="10"/>
                                        <p:tgtEl>
                                          <p:spTgt spid="19"/>
                                        </p:tgtEl>
                                        <p:attrNameLst>
                                          <p:attrName>ppt_h</p:attrName>
                                        </p:attrNameLst>
                                      </p:cBhvr>
                                      <p:tavLst>
                                        <p:tav tm="0">
                                          <p:val>
                                            <p:strVal val="ppt_h"/>
                                          </p:val>
                                        </p:tav>
                                        <p:tav tm="100000">
                                          <p:val>
                                            <p:fltVal val="0"/>
                                          </p:val>
                                        </p:tav>
                                      </p:tavLst>
                                    </p:anim>
                                    <p:animEffect transition="out" filter="fade">
                                      <p:cBhvr>
                                        <p:cTn id="42" dur="10"/>
                                        <p:tgtEl>
                                          <p:spTgt spid="19"/>
                                        </p:tgtEl>
                                      </p:cBhvr>
                                    </p:animEffect>
                                    <p:set>
                                      <p:cBhvr>
                                        <p:cTn id="43" dur="1" fill="hold">
                                          <p:stCondLst>
                                            <p:cond delay="9"/>
                                          </p:stCondLst>
                                        </p:cTn>
                                        <p:tgtEl>
                                          <p:spTgt spid="19"/>
                                        </p:tgtEl>
                                        <p:attrNameLst>
                                          <p:attrName>style.visibility</p:attrName>
                                        </p:attrNameLst>
                                      </p:cBhvr>
                                      <p:to>
                                        <p:strVal val="hidden"/>
                                      </p:to>
                                    </p:set>
                                  </p:childTnLst>
                                </p:cTn>
                              </p:par>
                            </p:childTnLst>
                          </p:cTn>
                        </p:par>
                        <p:par>
                          <p:cTn id="44" fill="hold">
                            <p:stCondLst>
                              <p:cond delay="903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030"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100000">
                <p:cTn id="62" fill="hold" display="0">
                  <p:stCondLst>
                    <p:cond delay="indefinite"/>
                  </p:stCondLst>
                  <p:endCondLst>
                    <p:cond evt="onStopAudio" delay="0">
                      <p:tgtEl>
                        <p:sldTgt/>
                      </p:tgtEl>
                    </p:cond>
                  </p:endCondLst>
                </p:cTn>
                <p:tgtEl>
                  <p:spTgt spid="18"/>
                </p:tgtEl>
              </p:cMediaNode>
            </p:audio>
            <p:audio>
              <p:cMediaNode vol="100000">
                <p:cTn id="63" fill="hold" display="0">
                  <p:stCondLst>
                    <p:cond delay="indefinite"/>
                  </p:stCondLst>
                  <p:endCondLst>
                    <p:cond evt="onStopAudio" delay="0">
                      <p:tgtEl>
                        <p:sldTgt/>
                      </p:tgtEl>
                    </p:cond>
                  </p:endCondLst>
                </p:cTn>
                <p:tgtEl>
                  <p:spTgt spid="8"/>
                </p:tgtEl>
              </p:cMediaNode>
            </p:audio>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05200"/>
            <a:ext cx="12192000" cy="3327400"/>
          </a:xfrm>
          <a:prstGeom prst="rect">
            <a:avLst/>
          </a:prstGeom>
        </p:spPr>
      </p:pic>
      <p:pic>
        <p:nvPicPr>
          <p:cNvPr id="10" name="Bus Horn sound effect">
            <a:hlinkClick r:id="" action="ppaction://media"/>
            <a:extLst>
              <a:ext uri="{FF2B5EF4-FFF2-40B4-BE49-F238E27FC236}">
                <a16:creationId xmlns:a16="http://schemas.microsoft.com/office/drawing/2014/main" id="{C0812635-EA3E-49A2-8AE6-8D2DE40ECDC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871378" y="7010400"/>
            <a:ext cx="609600" cy="609600"/>
          </a:xfrm>
          <a:prstGeom prst="rect">
            <a:avLst/>
          </a:prstGeom>
        </p:spPr>
      </p:pic>
      <p:pic>
        <p:nvPicPr>
          <p:cNvPr id="11" name="Bus Sound Effects">
            <a:hlinkClick r:id="" action="ppaction://media"/>
            <a:extLst>
              <a:ext uri="{FF2B5EF4-FFF2-40B4-BE49-F238E27FC236}">
                <a16:creationId xmlns:a16="http://schemas.microsoft.com/office/drawing/2014/main" id="{B4F5C31A-1602-4858-B05B-92D3530B5518}"/>
              </a:ext>
            </a:extLst>
          </p:cNvPr>
          <p:cNvPicPr>
            <a:picLocks noChangeAspect="1"/>
          </p:cNvPicPr>
          <p:nvPr>
            <a:audioFile r:link="rId3"/>
            <p:extLst>
              <p:ext uri="{DAA4B4D4-6D71-4841-9C94-3DE7FCFB9230}">
                <p14:media xmlns:p14="http://schemas.microsoft.com/office/powerpoint/2010/main" r:embed="rId4">
                  <p14:trim st="440" end="15675"/>
                </p14:media>
              </p:ext>
            </p:extLst>
          </p:nvPr>
        </p:nvPicPr>
        <p:blipFill>
          <a:blip r:embed="rId7"/>
          <a:stretch>
            <a:fillRect/>
          </a:stretch>
        </p:blipFill>
        <p:spPr>
          <a:xfrm>
            <a:off x="14852328" y="1237288"/>
            <a:ext cx="609600" cy="609600"/>
          </a:xfrm>
          <a:prstGeom prst="rect">
            <a:avLst/>
          </a:prstGeom>
        </p:spPr>
      </p:pic>
      <p:pic>
        <p:nvPicPr>
          <p:cNvPr id="614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10124" r="-2133" b="21481"/>
          <a:stretch/>
        </p:blipFill>
        <p:spPr bwMode="auto">
          <a:xfrm>
            <a:off x="0" y="0"/>
            <a:ext cx="12496800"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2204544" y="2362200"/>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752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2" fill="hold"/>
                                        <p:tgtEl>
                                          <p:spTgt spid="10"/>
                                        </p:tgtEl>
                                      </p:cBhvr>
                                    </p:cmd>
                                  </p:childTnLst>
                                </p:cTn>
                              </p:par>
                            </p:childTnLst>
                          </p:cTn>
                        </p:par>
                        <p:par>
                          <p:cTn id="7" fill="hold">
                            <p:stCondLst>
                              <p:cond delay="3032"/>
                            </p:stCondLst>
                            <p:childTnLst>
                              <p:par>
                                <p:cTn id="8" presetID="1" presetClass="mediacall" presetSubtype="0" fill="hold" nodeType="afterEffect">
                                  <p:stCondLst>
                                    <p:cond delay="0"/>
                                  </p:stCondLst>
                                  <p:childTnLst>
                                    <p:cmd type="call" cmd="playFrom(0.0)">
                                      <p:cBhvr>
                                        <p:cTn id="9" dur="10140" fill="hold"/>
                                        <p:tgtEl>
                                          <p:spTgt spid="11"/>
                                        </p:tgtEl>
                                      </p:cBhvr>
                                    </p:cmd>
                                  </p:childTnLst>
                                </p:cTn>
                              </p:par>
                              <p:par>
                                <p:cTn id="10" presetID="35" presetClass="path" presetSubtype="0" accel="50000" decel="50000" fill="hold" nodeType="withEffect">
                                  <p:stCondLst>
                                    <p:cond delay="0"/>
                                  </p:stCondLst>
                                  <p:childTnLst>
                                    <p:animMotion origin="layout" path="M 3.33333E-6 -1.48148E-6 L -0.68334 0.00324 " pathEditMode="relative" rAng="0" ptsTypes="AA">
                                      <p:cBhvr>
                                        <p:cTn id="11" dur="5000" fill="hold"/>
                                        <p:tgtEl>
                                          <p:spTgt spid="9"/>
                                        </p:tgtEl>
                                        <p:attrNameLst>
                                          <p:attrName>ppt_x</p:attrName>
                                          <p:attrName>ppt_y</p:attrName>
                                        </p:attrNameLst>
                                      </p:cBhvr>
                                      <p:rCtr x="-34167" y="1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audio>
              <p:cMediaNode vol="100000">
                <p:cTn id="13"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4709" y="6413863"/>
            <a:ext cx="1776548" cy="339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图片 17"/>
          <p:cNvPicPr>
            <a:picLocks noChangeAspect="1"/>
          </p:cNvPicPr>
          <p:nvPr/>
        </p:nvPicPr>
        <p:blipFill rotWithShape="1">
          <a:blip r:embed="rId3" cstate="screen"/>
          <a:srcRect r="1773"/>
          <a:stretch>
            <a:fillRect/>
          </a:stretch>
        </p:blipFill>
        <p:spPr>
          <a:xfrm>
            <a:off x="28241" y="2416755"/>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28241" y="4710027"/>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516307" y="4072979"/>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16" name="图片 15"/>
          <p:cNvPicPr>
            <a:picLocks noChangeAspect="1"/>
          </p:cNvPicPr>
          <p:nvPr/>
        </p:nvPicPr>
        <p:blipFill>
          <a:blip r:embed="rId7"/>
          <a:stretch>
            <a:fillRect/>
          </a:stretch>
        </p:blipFill>
        <p:spPr>
          <a:xfrm>
            <a:off x="988995" y="1013901"/>
            <a:ext cx="1525010" cy="2729768"/>
          </a:xfrm>
          <a:prstGeom prst="rect">
            <a:avLst/>
          </a:prstGeom>
        </p:spPr>
      </p:pic>
      <p:sp>
        <p:nvSpPr>
          <p:cNvPr id="8" name="TextBox 7"/>
          <p:cNvSpPr txBox="1"/>
          <p:nvPr/>
        </p:nvSpPr>
        <p:spPr>
          <a:xfrm>
            <a:off x="2664350" y="1224623"/>
            <a:ext cx="7937199" cy="2308324"/>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7200" b="1" i="0" u="none" strike="noStrike" kern="1200" cap="none" spc="0" normalizeH="0" baseline="0" noProof="0" dirty="0">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15</a:t>
            </a:r>
            <a:r>
              <a:rPr kumimoji="0" lang="en-US" sz="7200" b="1" i="0" u="none" strike="noStrike" kern="1200" cap="none" spc="0" normalizeH="0" baseline="0" noProof="0">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7200" b="1" i="0" u="none" strike="noStrike" kern="1200" cap="none" spc="0" normalizeH="0" baseline="0" noProof="0" smtClean="0">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smtClean="0">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a:t>
            </a:r>
            <a:r>
              <a:rPr kumimoji="0" lang="en-US" sz="7200" b="1" i="0" u="none" strike="noStrike" kern="1200" cap="none" spc="0" normalizeH="0" baseline="0" noProof="0" dirty="0">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7200" b="1" i="0" u="none" strike="noStrike" kern="1200" cap="none" spc="0" normalizeH="0" baseline="0" noProof="0" dirty="0" err="1">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7200" b="1" i="0" u="none" strike="noStrike" kern="1200" cap="none" spc="0" normalizeH="0" baseline="0" noProof="0" dirty="0">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baseline="0" noProof="0" dirty="0" err="1">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endParaRPr kumimoji="0" lang="en-US" sz="7200" b="1" i="0" u="none" strike="noStrike" kern="1200" cap="none" spc="0" normalizeH="0" baseline="0" noProof="0" dirty="0">
              <a:ln w="22225">
                <a:solidFill>
                  <a:srgbClr val="ED7D31"/>
                </a:solidFill>
                <a:prstDash val="solid"/>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6980893" y="3568581"/>
            <a:ext cx="2933816" cy="707886"/>
          </a:xfrm>
          <a:prstGeom prst="rect">
            <a:avLst/>
          </a:prstGeom>
          <a:noFill/>
        </p:spPr>
        <p:txBody>
          <a:bodyPr wrap="none" rtlCol="0">
            <a:spAutoFit/>
          </a:bodyPr>
          <a:lstStyle/>
          <a:p>
            <a:r>
              <a:rPr lang="en-US" sz="4000" smtClean="0">
                <a:latin typeface="Times New Roman" panose="02020603050405020304" pitchFamily="18" charset="0"/>
                <a:cs typeface="Times New Roman" panose="02020603050405020304" pitchFamily="18" charset="0"/>
              </a:rPr>
              <a:t>(TRANG </a:t>
            </a:r>
            <a:r>
              <a:rPr lang="en-US" sz="4000" smtClean="0">
                <a:latin typeface="Times New Roman" panose="02020603050405020304" pitchFamily="18" charset="0"/>
                <a:cs typeface="Times New Roman" panose="02020603050405020304" pitchFamily="18" charset="0"/>
              </a:rPr>
              <a:t>61)</a:t>
            </a:r>
            <a:endParaRPr lang="en-US" sz="4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timing>
    <p:tnLst>
      <p:par>
        <p:cTn id="1" dur="indefinite" restart="never" nodeType="tmRoot"/>
      </p:par>
    </p:tnLst>
    <p:bldLst>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75997" y="3046872"/>
              <a:ext cx="2345385" cy="72984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Khởi</a:t>
              </a:r>
              <a:r>
                <a:rPr kumimoji="0" lang="en-US" altLang="zh-CN" sz="48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48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động</a:t>
              </a:r>
              <a:endParaRPr kumimoji="0" lang="zh-CN"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endParaRPr>
            </a:p>
          </p:txBody>
        </p:sp>
      </p:grpSp>
    </p:spTree>
    <p:extLst>
      <p:ext uri="{BB962C8B-B14F-4D97-AF65-F5344CB8AC3E}">
        <p14:creationId xmlns:p14="http://schemas.microsoft.com/office/powerpoint/2010/main" val="149823739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4F442-ADFD-4691-B068-503260576C08}"/>
              </a:ext>
            </a:extLst>
          </p:cNvPr>
          <p:cNvPicPr>
            <a:picLocks noChangeAspect="1"/>
          </p:cNvPicPr>
          <p:nvPr/>
        </p:nvPicPr>
        <p:blipFill>
          <a:blip r:embed="rId2"/>
          <a:stretch>
            <a:fillRect/>
          </a:stretch>
        </p:blipFill>
        <p:spPr>
          <a:xfrm>
            <a:off x="1872868" y="991518"/>
            <a:ext cx="8431576" cy="3816254"/>
          </a:xfrm>
          <a:prstGeom prst="rect">
            <a:avLst/>
          </a:prstGeom>
        </p:spPr>
      </p:pic>
      <p:sp>
        <p:nvSpPr>
          <p:cNvPr id="4" name="TextBox 3">
            <a:extLst>
              <a:ext uri="{FF2B5EF4-FFF2-40B4-BE49-F238E27FC236}">
                <a16:creationId xmlns:a16="http://schemas.microsoft.com/office/drawing/2014/main" id="{B7EFE825-43EC-49A3-A94D-ADDDA6F473F9}"/>
              </a:ext>
            </a:extLst>
          </p:cNvPr>
          <p:cNvSpPr txBox="1"/>
          <p:nvPr/>
        </p:nvSpPr>
        <p:spPr>
          <a:xfrm>
            <a:off x="3205908" y="88135"/>
            <a:ext cx="64947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sự</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giữa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bức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tranh</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F7B47307-A160-4EAD-8062-481B0726CFF6}"/>
              </a:ext>
            </a:extLst>
          </p:cNvPr>
          <p:cNvSpPr/>
          <p:nvPr/>
        </p:nvSpPr>
        <p:spPr>
          <a:xfrm>
            <a:off x="4076241" y="2555913"/>
            <a:ext cx="1883884" cy="20932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mn-cs"/>
            </a:endParaRPr>
          </a:p>
        </p:txBody>
      </p:sp>
      <p:sp>
        <p:nvSpPr>
          <p:cNvPr id="6" name="Oval 5">
            <a:extLst>
              <a:ext uri="{FF2B5EF4-FFF2-40B4-BE49-F238E27FC236}">
                <a16:creationId xmlns:a16="http://schemas.microsoft.com/office/drawing/2014/main" id="{EE35C323-5FE3-44A7-A80D-997FE75C27A9}"/>
              </a:ext>
            </a:extLst>
          </p:cNvPr>
          <p:cNvSpPr/>
          <p:nvPr/>
        </p:nvSpPr>
        <p:spPr>
          <a:xfrm>
            <a:off x="6786390" y="2390660"/>
            <a:ext cx="2346593" cy="2258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mn-cs"/>
            </a:endParaRPr>
          </a:p>
        </p:txBody>
      </p:sp>
      <p:sp>
        <p:nvSpPr>
          <p:cNvPr id="7" name="Rectangle: Rounded Corners 6">
            <a:extLst>
              <a:ext uri="{FF2B5EF4-FFF2-40B4-BE49-F238E27FC236}">
                <a16:creationId xmlns:a16="http://schemas.microsoft.com/office/drawing/2014/main" id="{61202E20-1BEA-4F00-B776-9EC58D50970B}"/>
              </a:ext>
            </a:extLst>
          </p:cNvPr>
          <p:cNvSpPr/>
          <p:nvPr/>
        </p:nvSpPr>
        <p:spPr>
          <a:xfrm>
            <a:off x="1970769" y="4913523"/>
            <a:ext cx="3989356" cy="95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Bãi</a:t>
            </a: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3200" b="0" i="0" u="none" strike="noStrike" kern="120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 </a:t>
            </a:r>
            <a:r>
              <a:rPr kumimoji="0" 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sạch</a:t>
            </a: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sẽ</a:t>
            </a:r>
            <a:endPar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8107220-4E9C-4C9F-90BF-207F140AF5B0}"/>
              </a:ext>
            </a:extLst>
          </p:cNvPr>
          <p:cNvSpPr/>
          <p:nvPr/>
        </p:nvSpPr>
        <p:spPr>
          <a:xfrm>
            <a:off x="6257109" y="4913523"/>
            <a:ext cx="3942832" cy="95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Bãi</a:t>
            </a: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3200" b="0" i="0" u="none" strike="noStrike" kern="120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bẩn </a:t>
            </a:r>
            <a:r>
              <a:rPr kumimoji="0" 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thỉu</a:t>
            </a: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đầy</a:t>
            </a: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rác</a:t>
            </a:r>
            <a:endPar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2053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 fill="hold"/>
                                        <p:tgtEl>
                                          <p:spTgt spid="7"/>
                                        </p:tgtEl>
                                        <p:attrNameLst>
                                          <p:attrName>ppt_x</p:attrName>
                                        </p:attrNameLst>
                                      </p:cBhvr>
                                      <p:tavLst>
                                        <p:tav tm="0">
                                          <p:val>
                                            <p:strVal val="#ppt_x"/>
                                          </p:val>
                                        </p:tav>
                                        <p:tav tm="100000">
                                          <p:val>
                                            <p:strVal val="#ppt_x"/>
                                          </p:val>
                                        </p:tav>
                                      </p:tavLst>
                                    </p:anim>
                                    <p:anim calcmode="lin" valueType="num">
                                      <p:cBhvr additive="base">
                                        <p:cTn id="28"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 fill="hold"/>
                                        <p:tgtEl>
                                          <p:spTgt spid="8"/>
                                        </p:tgtEl>
                                        <p:attrNameLst>
                                          <p:attrName>ppt_x</p:attrName>
                                        </p:attrNameLst>
                                      </p:cBhvr>
                                      <p:tavLst>
                                        <p:tav tm="0">
                                          <p:val>
                                            <p:strVal val="#ppt_x"/>
                                          </p:val>
                                        </p:tav>
                                        <p:tav tm="100000">
                                          <p:val>
                                            <p:strVal val="#ppt_x"/>
                                          </p:val>
                                        </p:tav>
                                      </p:tavLst>
                                    </p:anim>
                                    <p:anim calcmode="lin" valueType="num">
                                      <p:cBhvr additive="base">
                                        <p:cTn id="34" dur="1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22"/>
          <p:cNvSpPr/>
          <p:nvPr/>
        </p:nvSpPr>
        <p:spPr>
          <a:xfrm rot="3850843">
            <a:off x="3061900" y="-826330"/>
            <a:ext cx="1448380" cy="1028158"/>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5366" h="1551565">
                <a:moveTo>
                  <a:pt x="380010" y="0"/>
                </a:moveTo>
                <a:lnTo>
                  <a:pt x="2365366" y="1353788"/>
                </a:lnTo>
                <a:lnTo>
                  <a:pt x="2151610" y="1551565"/>
                </a:lnTo>
                <a:lnTo>
                  <a:pt x="0" y="577789"/>
                </a:lnTo>
                <a:lnTo>
                  <a:pt x="380010" y="0"/>
                </a:ln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Oval 69"/>
          <p:cNvSpPr>
            <a:spLocks noChangeArrowheads="1"/>
          </p:cNvSpPr>
          <p:nvPr/>
        </p:nvSpPr>
        <p:spPr bwMode="auto">
          <a:xfrm>
            <a:off x="2927649" y="744540"/>
            <a:ext cx="1479550" cy="1479551"/>
          </a:xfrm>
          <a:prstGeom prst="ellipse">
            <a:avLst/>
          </a:prstGeom>
          <a:solidFill>
            <a:srgbClr val="E1B11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70"/>
          <p:cNvSpPr>
            <a:spLocks noEditPoints="1"/>
          </p:cNvSpPr>
          <p:nvPr/>
        </p:nvSpPr>
        <p:spPr bwMode="auto">
          <a:xfrm>
            <a:off x="2899074" y="715963"/>
            <a:ext cx="1536700" cy="1536700"/>
          </a:xfrm>
          <a:custGeom>
            <a:avLst/>
            <a:gdLst>
              <a:gd name="T0" fmla="*/ 832 w 1664"/>
              <a:gd name="T1" fmla="*/ 1632 h 1664"/>
              <a:gd name="T2" fmla="*/ 32 w 1664"/>
              <a:gd name="T3" fmla="*/ 832 h 1664"/>
              <a:gd name="T4" fmla="*/ 832 w 1664"/>
              <a:gd name="T5" fmla="*/ 32 h 1664"/>
              <a:gd name="T6" fmla="*/ 1632 w 1664"/>
              <a:gd name="T7" fmla="*/ 832 h 1664"/>
              <a:gd name="T8" fmla="*/ 832 w 1664"/>
              <a:gd name="T9" fmla="*/ 1632 h 1664"/>
              <a:gd name="T10" fmla="*/ 832 w 1664"/>
              <a:gd name="T11" fmla="*/ 0 h 1664"/>
              <a:gd name="T12" fmla="*/ 0 w 1664"/>
              <a:gd name="T13" fmla="*/ 832 h 1664"/>
              <a:gd name="T14" fmla="*/ 832 w 1664"/>
              <a:gd name="T15" fmla="*/ 1664 h 1664"/>
              <a:gd name="T16" fmla="*/ 1664 w 1664"/>
              <a:gd name="T17" fmla="*/ 832 h 1664"/>
              <a:gd name="T18" fmla="*/ 832 w 1664"/>
              <a:gd name="T19" fmla="*/ 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4" h="1664">
                <a:moveTo>
                  <a:pt x="832" y="1632"/>
                </a:moveTo>
                <a:cubicBezTo>
                  <a:pt x="390" y="1632"/>
                  <a:pt x="32" y="1274"/>
                  <a:pt x="32" y="832"/>
                </a:cubicBezTo>
                <a:cubicBezTo>
                  <a:pt x="32" y="390"/>
                  <a:pt x="390" y="32"/>
                  <a:pt x="832" y="32"/>
                </a:cubicBezTo>
                <a:cubicBezTo>
                  <a:pt x="1273" y="32"/>
                  <a:pt x="1632" y="390"/>
                  <a:pt x="1632" y="832"/>
                </a:cubicBezTo>
                <a:cubicBezTo>
                  <a:pt x="1632" y="1274"/>
                  <a:pt x="1273" y="1632"/>
                  <a:pt x="832" y="1632"/>
                </a:cubicBezTo>
                <a:moveTo>
                  <a:pt x="832" y="0"/>
                </a:moveTo>
                <a:cubicBezTo>
                  <a:pt x="373" y="0"/>
                  <a:pt x="0" y="374"/>
                  <a:pt x="0" y="832"/>
                </a:cubicBezTo>
                <a:cubicBezTo>
                  <a:pt x="0" y="1291"/>
                  <a:pt x="373" y="1664"/>
                  <a:pt x="832" y="1664"/>
                </a:cubicBezTo>
                <a:cubicBezTo>
                  <a:pt x="1290" y="1664"/>
                  <a:pt x="1664" y="1291"/>
                  <a:pt x="1664" y="832"/>
                </a:cubicBezTo>
                <a:cubicBezTo>
                  <a:pt x="1664" y="374"/>
                  <a:pt x="1290" y="0"/>
                  <a:pt x="832" y="0"/>
                </a:cubicBezTo>
              </a:path>
            </a:pathLst>
          </a:custGeom>
          <a:solidFill>
            <a:srgbClr val="DDEFEE"/>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71"/>
          <p:cNvSpPr>
            <a:spLocks noEditPoints="1"/>
          </p:cNvSpPr>
          <p:nvPr/>
        </p:nvSpPr>
        <p:spPr bwMode="auto">
          <a:xfrm>
            <a:off x="2927649" y="744540"/>
            <a:ext cx="1479550" cy="1479551"/>
          </a:xfrm>
          <a:custGeom>
            <a:avLst/>
            <a:gdLst>
              <a:gd name="T0" fmla="*/ 800 w 1600"/>
              <a:gd name="T1" fmla="*/ 1568 h 1600"/>
              <a:gd name="T2" fmla="*/ 32 w 1600"/>
              <a:gd name="T3" fmla="*/ 800 h 1600"/>
              <a:gd name="T4" fmla="*/ 800 w 1600"/>
              <a:gd name="T5" fmla="*/ 32 h 1600"/>
              <a:gd name="T6" fmla="*/ 1568 w 1600"/>
              <a:gd name="T7" fmla="*/ 800 h 1600"/>
              <a:gd name="T8" fmla="*/ 800 w 1600"/>
              <a:gd name="T9" fmla="*/ 1568 h 1600"/>
              <a:gd name="T10" fmla="*/ 800 w 1600"/>
              <a:gd name="T11" fmla="*/ 0 h 1600"/>
              <a:gd name="T12" fmla="*/ 0 w 1600"/>
              <a:gd name="T13" fmla="*/ 800 h 1600"/>
              <a:gd name="T14" fmla="*/ 800 w 1600"/>
              <a:gd name="T15" fmla="*/ 1600 h 1600"/>
              <a:gd name="T16" fmla="*/ 1600 w 1600"/>
              <a:gd name="T17" fmla="*/ 800 h 1600"/>
              <a:gd name="T18" fmla="*/ 800 w 1600"/>
              <a:gd name="T1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0" h="1600">
                <a:moveTo>
                  <a:pt x="800" y="1568"/>
                </a:moveTo>
                <a:cubicBezTo>
                  <a:pt x="376" y="1568"/>
                  <a:pt x="32" y="1224"/>
                  <a:pt x="32" y="800"/>
                </a:cubicBezTo>
                <a:cubicBezTo>
                  <a:pt x="32" y="377"/>
                  <a:pt x="376" y="32"/>
                  <a:pt x="800" y="32"/>
                </a:cubicBezTo>
                <a:cubicBezTo>
                  <a:pt x="1223" y="32"/>
                  <a:pt x="1568" y="377"/>
                  <a:pt x="1568" y="800"/>
                </a:cubicBezTo>
                <a:cubicBezTo>
                  <a:pt x="1568" y="1224"/>
                  <a:pt x="1223" y="1568"/>
                  <a:pt x="800" y="1568"/>
                </a:cubicBezTo>
                <a:moveTo>
                  <a:pt x="800" y="0"/>
                </a:moveTo>
                <a:cubicBezTo>
                  <a:pt x="358" y="0"/>
                  <a:pt x="0" y="358"/>
                  <a:pt x="0" y="800"/>
                </a:cubicBezTo>
                <a:cubicBezTo>
                  <a:pt x="0" y="1242"/>
                  <a:pt x="358" y="1600"/>
                  <a:pt x="800" y="1600"/>
                </a:cubicBezTo>
                <a:cubicBezTo>
                  <a:pt x="1241" y="1600"/>
                  <a:pt x="1600" y="1242"/>
                  <a:pt x="1600" y="800"/>
                </a:cubicBezTo>
                <a:cubicBezTo>
                  <a:pt x="1600" y="358"/>
                  <a:pt x="1241" y="0"/>
                  <a:pt x="800" y="0"/>
                </a:cubicBezTo>
              </a:path>
            </a:pathLst>
          </a:custGeom>
          <a:solidFill>
            <a:srgbClr val="EFDBA4"/>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Freeform 72"/>
          <p:cNvSpPr>
            <a:spLocks noEditPoints="1"/>
          </p:cNvSpPr>
          <p:nvPr/>
        </p:nvSpPr>
        <p:spPr bwMode="auto">
          <a:xfrm>
            <a:off x="2821287" y="638179"/>
            <a:ext cx="1690688" cy="1692275"/>
          </a:xfrm>
          <a:custGeom>
            <a:avLst/>
            <a:gdLst>
              <a:gd name="T0" fmla="*/ 916 w 1831"/>
              <a:gd name="T1" fmla="*/ 1760 h 1830"/>
              <a:gd name="T2" fmla="*/ 71 w 1831"/>
              <a:gd name="T3" fmla="*/ 915 h 1830"/>
              <a:gd name="T4" fmla="*/ 916 w 1831"/>
              <a:gd name="T5" fmla="*/ 70 h 1830"/>
              <a:gd name="T6" fmla="*/ 1760 w 1831"/>
              <a:gd name="T7" fmla="*/ 915 h 1830"/>
              <a:gd name="T8" fmla="*/ 916 w 1831"/>
              <a:gd name="T9" fmla="*/ 1760 h 1830"/>
              <a:gd name="T10" fmla="*/ 916 w 1831"/>
              <a:gd name="T11" fmla="*/ 0 h 1830"/>
              <a:gd name="T12" fmla="*/ 0 w 1831"/>
              <a:gd name="T13" fmla="*/ 915 h 1830"/>
              <a:gd name="T14" fmla="*/ 916 w 1831"/>
              <a:gd name="T15" fmla="*/ 1830 h 1830"/>
              <a:gd name="T16" fmla="*/ 1831 w 1831"/>
              <a:gd name="T17" fmla="*/ 915 h 1830"/>
              <a:gd name="T18" fmla="*/ 916 w 1831"/>
              <a:gd name="T19"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1" h="1830">
                <a:moveTo>
                  <a:pt x="916" y="1760"/>
                </a:moveTo>
                <a:cubicBezTo>
                  <a:pt x="450" y="1760"/>
                  <a:pt x="71" y="1381"/>
                  <a:pt x="71" y="915"/>
                </a:cubicBezTo>
                <a:cubicBezTo>
                  <a:pt x="71" y="449"/>
                  <a:pt x="450" y="70"/>
                  <a:pt x="916" y="70"/>
                </a:cubicBezTo>
                <a:cubicBezTo>
                  <a:pt x="1381" y="70"/>
                  <a:pt x="1760" y="449"/>
                  <a:pt x="1760" y="915"/>
                </a:cubicBezTo>
                <a:cubicBezTo>
                  <a:pt x="1760" y="1381"/>
                  <a:pt x="1381" y="1760"/>
                  <a:pt x="916" y="1760"/>
                </a:cubicBezTo>
                <a:moveTo>
                  <a:pt x="916" y="0"/>
                </a:moveTo>
                <a:cubicBezTo>
                  <a:pt x="411" y="0"/>
                  <a:pt x="0" y="411"/>
                  <a:pt x="0" y="915"/>
                </a:cubicBezTo>
                <a:cubicBezTo>
                  <a:pt x="0" y="1420"/>
                  <a:pt x="411" y="1830"/>
                  <a:pt x="916" y="1830"/>
                </a:cubicBezTo>
                <a:cubicBezTo>
                  <a:pt x="1420" y="1830"/>
                  <a:pt x="1831" y="1420"/>
                  <a:pt x="1831" y="915"/>
                </a:cubicBezTo>
                <a:cubicBezTo>
                  <a:pt x="1831" y="411"/>
                  <a:pt x="1420" y="0"/>
                  <a:pt x="916" y="0"/>
                </a:cubicBezTo>
              </a:path>
            </a:pathLst>
          </a:custGeom>
          <a:solidFill>
            <a:srgbClr val="D6ECEC"/>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Freeform 73"/>
          <p:cNvSpPr/>
          <p:nvPr/>
        </p:nvSpPr>
        <p:spPr bwMode="auto">
          <a:xfrm>
            <a:off x="2737152" y="554040"/>
            <a:ext cx="1858963" cy="1860551"/>
          </a:xfrm>
          <a:custGeom>
            <a:avLst/>
            <a:gdLst>
              <a:gd name="T0" fmla="*/ 1007 w 2013"/>
              <a:gd name="T1" fmla="*/ 0 h 2013"/>
              <a:gd name="T2" fmla="*/ 0 w 2013"/>
              <a:gd name="T3" fmla="*/ 1006 h 2013"/>
              <a:gd name="T4" fmla="*/ 535 w 2013"/>
              <a:gd name="T5" fmla="*/ 1895 h 2013"/>
              <a:gd name="T6" fmla="*/ 639 w 2013"/>
              <a:gd name="T7" fmla="*/ 1872 h 2013"/>
              <a:gd name="T8" fmla="*/ 676 w 2013"/>
              <a:gd name="T9" fmla="*/ 1875 h 2013"/>
              <a:gd name="T10" fmla="*/ 77 w 2013"/>
              <a:gd name="T11" fmla="*/ 1006 h 2013"/>
              <a:gd name="T12" fmla="*/ 1007 w 2013"/>
              <a:gd name="T13" fmla="*/ 77 h 2013"/>
              <a:gd name="T14" fmla="*/ 1936 w 2013"/>
              <a:gd name="T15" fmla="*/ 1006 h 2013"/>
              <a:gd name="T16" fmla="*/ 1007 w 2013"/>
              <a:gd name="T17" fmla="*/ 1936 h 2013"/>
              <a:gd name="T18" fmla="*/ 752 w 2013"/>
              <a:gd name="T19" fmla="*/ 1900 h 2013"/>
              <a:gd name="T20" fmla="*/ 853 w 2013"/>
              <a:gd name="T21" fmla="*/ 2001 h 2013"/>
              <a:gd name="T22" fmla="*/ 1007 w 2013"/>
              <a:gd name="T23" fmla="*/ 2013 h 2013"/>
              <a:gd name="T24" fmla="*/ 2013 w 2013"/>
              <a:gd name="T25" fmla="*/ 1006 h 2013"/>
              <a:gd name="T26" fmla="*/ 1007 w 2013"/>
              <a:gd name="T27"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3" h="2013">
                <a:moveTo>
                  <a:pt x="1007" y="0"/>
                </a:moveTo>
                <a:cubicBezTo>
                  <a:pt x="451" y="0"/>
                  <a:pt x="0" y="451"/>
                  <a:pt x="0" y="1006"/>
                </a:cubicBezTo>
                <a:cubicBezTo>
                  <a:pt x="0" y="1391"/>
                  <a:pt x="217" y="1726"/>
                  <a:pt x="535" y="1895"/>
                </a:cubicBezTo>
                <a:cubicBezTo>
                  <a:pt x="566" y="1880"/>
                  <a:pt x="601" y="1872"/>
                  <a:pt x="639" y="1872"/>
                </a:cubicBezTo>
                <a:cubicBezTo>
                  <a:pt x="651" y="1872"/>
                  <a:pt x="664" y="1873"/>
                  <a:pt x="676" y="1875"/>
                </a:cubicBezTo>
                <a:cubicBezTo>
                  <a:pt x="326" y="1741"/>
                  <a:pt x="77" y="1402"/>
                  <a:pt x="77" y="1006"/>
                </a:cubicBezTo>
                <a:cubicBezTo>
                  <a:pt x="77" y="494"/>
                  <a:pt x="494" y="77"/>
                  <a:pt x="1007" y="77"/>
                </a:cubicBezTo>
                <a:cubicBezTo>
                  <a:pt x="1519" y="77"/>
                  <a:pt x="1936" y="494"/>
                  <a:pt x="1936" y="1006"/>
                </a:cubicBezTo>
                <a:cubicBezTo>
                  <a:pt x="1936" y="1519"/>
                  <a:pt x="1519" y="1936"/>
                  <a:pt x="1007" y="1936"/>
                </a:cubicBezTo>
                <a:cubicBezTo>
                  <a:pt x="918" y="1936"/>
                  <a:pt x="833" y="1923"/>
                  <a:pt x="752" y="1900"/>
                </a:cubicBezTo>
                <a:cubicBezTo>
                  <a:pt x="795" y="1923"/>
                  <a:pt x="830" y="1958"/>
                  <a:pt x="853" y="2001"/>
                </a:cubicBezTo>
                <a:cubicBezTo>
                  <a:pt x="903" y="2009"/>
                  <a:pt x="954" y="2013"/>
                  <a:pt x="1007" y="2013"/>
                </a:cubicBezTo>
                <a:cubicBezTo>
                  <a:pt x="1562" y="2013"/>
                  <a:pt x="2013" y="1561"/>
                  <a:pt x="2013" y="1006"/>
                </a:cubicBezTo>
                <a:cubicBezTo>
                  <a:pt x="2013" y="451"/>
                  <a:pt x="1562" y="0"/>
                  <a:pt x="1007" y="0"/>
                </a:cubicBezTo>
              </a:path>
            </a:pathLst>
          </a:cu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74"/>
          <p:cNvSpPr/>
          <p:nvPr/>
        </p:nvSpPr>
        <p:spPr bwMode="auto">
          <a:xfrm>
            <a:off x="2643487" y="460379"/>
            <a:ext cx="2046288" cy="2047875"/>
          </a:xfrm>
          <a:custGeom>
            <a:avLst/>
            <a:gdLst>
              <a:gd name="T0" fmla="*/ 1108 w 2215"/>
              <a:gd name="T1" fmla="*/ 0 h 2215"/>
              <a:gd name="T2" fmla="*/ 0 w 2215"/>
              <a:gd name="T3" fmla="*/ 1107 h 2215"/>
              <a:gd name="T4" fmla="*/ 408 w 2215"/>
              <a:gd name="T5" fmla="*/ 1965 h 2215"/>
              <a:gd name="T6" fmla="*/ 466 w 2215"/>
              <a:gd name="T7" fmla="*/ 2009 h 2215"/>
              <a:gd name="T8" fmla="*/ 550 w 2215"/>
              <a:gd name="T9" fmla="*/ 2064 h 2215"/>
              <a:gd name="T10" fmla="*/ 619 w 2215"/>
              <a:gd name="T11" fmla="*/ 2005 h 2215"/>
              <a:gd name="T12" fmla="*/ 85 w 2215"/>
              <a:gd name="T13" fmla="*/ 1107 h 2215"/>
              <a:gd name="T14" fmla="*/ 1108 w 2215"/>
              <a:gd name="T15" fmla="*/ 85 h 2215"/>
              <a:gd name="T16" fmla="*/ 2130 w 2215"/>
              <a:gd name="T17" fmla="*/ 1107 h 2215"/>
              <a:gd name="T18" fmla="*/ 1108 w 2215"/>
              <a:gd name="T19" fmla="*/ 2129 h 2215"/>
              <a:gd name="T20" fmla="*/ 962 w 2215"/>
              <a:gd name="T21" fmla="*/ 2119 h 2215"/>
              <a:gd name="T22" fmla="*/ 981 w 2215"/>
              <a:gd name="T23" fmla="*/ 2207 h 2215"/>
              <a:gd name="T24" fmla="*/ 1108 w 2215"/>
              <a:gd name="T25" fmla="*/ 2215 h 2215"/>
              <a:gd name="T26" fmla="*/ 2215 w 2215"/>
              <a:gd name="T27" fmla="*/ 1107 h 2215"/>
              <a:gd name="T28" fmla="*/ 1108 w 2215"/>
              <a:gd name="T29" fmla="*/ 0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5" h="2215">
                <a:moveTo>
                  <a:pt x="1108" y="0"/>
                </a:moveTo>
                <a:cubicBezTo>
                  <a:pt x="497" y="0"/>
                  <a:pt x="0" y="497"/>
                  <a:pt x="0" y="1107"/>
                </a:cubicBezTo>
                <a:cubicBezTo>
                  <a:pt x="0" y="1453"/>
                  <a:pt x="159" y="1762"/>
                  <a:pt x="408" y="1965"/>
                </a:cubicBezTo>
                <a:cubicBezTo>
                  <a:pt x="431" y="1975"/>
                  <a:pt x="451" y="1990"/>
                  <a:pt x="466" y="2009"/>
                </a:cubicBezTo>
                <a:cubicBezTo>
                  <a:pt x="493" y="2029"/>
                  <a:pt x="521" y="2047"/>
                  <a:pt x="550" y="2064"/>
                </a:cubicBezTo>
                <a:cubicBezTo>
                  <a:pt x="569" y="2040"/>
                  <a:pt x="593" y="2020"/>
                  <a:pt x="619" y="2005"/>
                </a:cubicBezTo>
                <a:cubicBezTo>
                  <a:pt x="301" y="1831"/>
                  <a:pt x="85" y="1494"/>
                  <a:pt x="85" y="1107"/>
                </a:cubicBezTo>
                <a:cubicBezTo>
                  <a:pt x="85" y="544"/>
                  <a:pt x="544" y="85"/>
                  <a:pt x="1108" y="85"/>
                </a:cubicBezTo>
                <a:cubicBezTo>
                  <a:pt x="1671" y="85"/>
                  <a:pt x="2130" y="544"/>
                  <a:pt x="2130" y="1107"/>
                </a:cubicBezTo>
                <a:cubicBezTo>
                  <a:pt x="2130" y="1671"/>
                  <a:pt x="1671" y="2129"/>
                  <a:pt x="1108" y="2129"/>
                </a:cubicBezTo>
                <a:cubicBezTo>
                  <a:pt x="1058" y="2129"/>
                  <a:pt x="1009" y="2126"/>
                  <a:pt x="962" y="2119"/>
                </a:cubicBezTo>
                <a:cubicBezTo>
                  <a:pt x="973" y="2146"/>
                  <a:pt x="980" y="2176"/>
                  <a:pt x="981" y="2207"/>
                </a:cubicBezTo>
                <a:cubicBezTo>
                  <a:pt x="1023" y="2212"/>
                  <a:pt x="1065" y="2215"/>
                  <a:pt x="1108" y="2215"/>
                </a:cubicBezTo>
                <a:cubicBezTo>
                  <a:pt x="1718" y="2215"/>
                  <a:pt x="2215" y="1718"/>
                  <a:pt x="2215" y="1107"/>
                </a:cubicBezTo>
                <a:cubicBezTo>
                  <a:pt x="2215" y="497"/>
                  <a:pt x="1718" y="0"/>
                  <a:pt x="110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Oval 75"/>
          <p:cNvSpPr>
            <a:spLocks noChangeArrowheads="1"/>
          </p:cNvSpPr>
          <p:nvPr/>
        </p:nvSpPr>
        <p:spPr bwMode="auto">
          <a:xfrm>
            <a:off x="3127677" y="939803"/>
            <a:ext cx="398463" cy="400051"/>
          </a:xfrm>
          <a:prstGeom prst="ellipse">
            <a:avLst/>
          </a:prstGeom>
          <a:solidFill>
            <a:srgbClr val="E3B739"/>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77"/>
          <p:cNvSpPr/>
          <p:nvPr/>
        </p:nvSpPr>
        <p:spPr bwMode="auto">
          <a:xfrm>
            <a:off x="2838752" y="2266954"/>
            <a:ext cx="263525" cy="261937"/>
          </a:xfrm>
          <a:custGeom>
            <a:avLst/>
            <a:gdLst>
              <a:gd name="T0" fmla="*/ 142 w 284"/>
              <a:gd name="T1" fmla="*/ 0 h 284"/>
              <a:gd name="T2" fmla="*/ 0 w 284"/>
              <a:gd name="T3" fmla="*/ 142 h 284"/>
              <a:gd name="T4" fmla="*/ 142 w 284"/>
              <a:gd name="T5" fmla="*/ 284 h 284"/>
              <a:gd name="T6" fmla="*/ 284 w 284"/>
              <a:gd name="T7" fmla="*/ 142 h 284"/>
              <a:gd name="T8" fmla="*/ 254 w 284"/>
              <a:gd name="T9" fmla="*/ 55 h 284"/>
              <a:gd name="T10" fmla="*/ 196 w 284"/>
              <a:gd name="T11" fmla="*/ 11 h 284"/>
              <a:gd name="T12" fmla="*/ 142 w 284"/>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284" h="284">
                <a:moveTo>
                  <a:pt x="142" y="0"/>
                </a:moveTo>
                <a:cubicBezTo>
                  <a:pt x="64" y="0"/>
                  <a:pt x="0" y="64"/>
                  <a:pt x="0" y="142"/>
                </a:cubicBezTo>
                <a:cubicBezTo>
                  <a:pt x="0" y="220"/>
                  <a:pt x="64" y="284"/>
                  <a:pt x="142" y="284"/>
                </a:cubicBezTo>
                <a:cubicBezTo>
                  <a:pt x="220" y="284"/>
                  <a:pt x="284" y="220"/>
                  <a:pt x="284" y="142"/>
                </a:cubicBezTo>
                <a:cubicBezTo>
                  <a:pt x="284" y="109"/>
                  <a:pt x="272" y="79"/>
                  <a:pt x="254" y="55"/>
                </a:cubicBezTo>
                <a:cubicBezTo>
                  <a:pt x="234" y="41"/>
                  <a:pt x="215" y="27"/>
                  <a:pt x="196" y="11"/>
                </a:cubicBezTo>
                <a:cubicBezTo>
                  <a:pt x="179" y="4"/>
                  <a:pt x="161" y="0"/>
                  <a:pt x="14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78"/>
          <p:cNvSpPr/>
          <p:nvPr/>
        </p:nvSpPr>
        <p:spPr bwMode="auto">
          <a:xfrm>
            <a:off x="3019727" y="2276478"/>
            <a:ext cx="53975" cy="41275"/>
          </a:xfrm>
          <a:custGeom>
            <a:avLst/>
            <a:gdLst>
              <a:gd name="T0" fmla="*/ 0 w 58"/>
              <a:gd name="T1" fmla="*/ 0 h 44"/>
              <a:gd name="T2" fmla="*/ 58 w 58"/>
              <a:gd name="T3" fmla="*/ 44 h 44"/>
              <a:gd name="T4" fmla="*/ 0 w 58"/>
              <a:gd name="T5" fmla="*/ 0 h 44"/>
            </a:gdLst>
            <a:ahLst/>
            <a:cxnLst>
              <a:cxn ang="0">
                <a:pos x="T0" y="T1"/>
              </a:cxn>
              <a:cxn ang="0">
                <a:pos x="T2" y="T3"/>
              </a:cxn>
              <a:cxn ang="0">
                <a:pos x="T4" y="T5"/>
              </a:cxn>
            </a:cxnLst>
            <a:rect l="0" t="0" r="r" b="b"/>
            <a:pathLst>
              <a:path w="58" h="44">
                <a:moveTo>
                  <a:pt x="0" y="0"/>
                </a:moveTo>
                <a:cubicBezTo>
                  <a:pt x="19" y="16"/>
                  <a:pt x="38" y="30"/>
                  <a:pt x="58" y="44"/>
                </a:cubicBezTo>
                <a:cubicBezTo>
                  <a:pt x="43" y="25"/>
                  <a:pt x="23" y="10"/>
                  <a:pt x="0"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80"/>
          <p:cNvSpPr>
            <a:spLocks noEditPoints="1"/>
          </p:cNvSpPr>
          <p:nvPr/>
        </p:nvSpPr>
        <p:spPr bwMode="auto">
          <a:xfrm>
            <a:off x="3214986" y="2287590"/>
            <a:ext cx="317500" cy="131763"/>
          </a:xfrm>
          <a:custGeom>
            <a:avLst/>
            <a:gdLst>
              <a:gd name="T0" fmla="*/ 17 w 343"/>
              <a:gd name="T1" fmla="*/ 20 h 143"/>
              <a:gd name="T2" fmla="*/ 0 w 343"/>
              <a:gd name="T3" fmla="*/ 29 h 143"/>
              <a:gd name="T4" fmla="*/ 343 w 343"/>
              <a:gd name="T5" fmla="*/ 143 h 143"/>
              <a:gd name="T6" fmla="*/ 335 w 343"/>
              <a:gd name="T7" fmla="*/ 126 h 143"/>
              <a:gd name="T8" fmla="*/ 17 w 343"/>
              <a:gd name="T9" fmla="*/ 20 h 143"/>
              <a:gd name="T10" fmla="*/ 158 w 343"/>
              <a:gd name="T11" fmla="*/ 0 h 143"/>
              <a:gd name="T12" fmla="*/ 234 w 343"/>
              <a:gd name="T13" fmla="*/ 25 h 143"/>
              <a:gd name="T14" fmla="*/ 158 w 343"/>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143">
                <a:moveTo>
                  <a:pt x="17" y="20"/>
                </a:moveTo>
                <a:cubicBezTo>
                  <a:pt x="11" y="23"/>
                  <a:pt x="5" y="26"/>
                  <a:pt x="0" y="29"/>
                </a:cubicBezTo>
                <a:cubicBezTo>
                  <a:pt x="105" y="86"/>
                  <a:pt x="220" y="126"/>
                  <a:pt x="343" y="143"/>
                </a:cubicBezTo>
                <a:cubicBezTo>
                  <a:pt x="340" y="137"/>
                  <a:pt x="337" y="132"/>
                  <a:pt x="335" y="126"/>
                </a:cubicBezTo>
                <a:cubicBezTo>
                  <a:pt x="221" y="109"/>
                  <a:pt x="114" y="72"/>
                  <a:pt x="17" y="20"/>
                </a:cubicBezTo>
                <a:moveTo>
                  <a:pt x="158" y="0"/>
                </a:moveTo>
                <a:cubicBezTo>
                  <a:pt x="183" y="9"/>
                  <a:pt x="208" y="18"/>
                  <a:pt x="234" y="25"/>
                </a:cubicBezTo>
                <a:cubicBezTo>
                  <a:pt x="211" y="13"/>
                  <a:pt x="185" y="4"/>
                  <a:pt x="158"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81"/>
          <p:cNvSpPr/>
          <p:nvPr/>
        </p:nvSpPr>
        <p:spPr bwMode="auto">
          <a:xfrm>
            <a:off x="3230861" y="2284416"/>
            <a:ext cx="293688" cy="119063"/>
          </a:xfrm>
          <a:custGeom>
            <a:avLst/>
            <a:gdLst>
              <a:gd name="T0" fmla="*/ 104 w 318"/>
              <a:gd name="T1" fmla="*/ 0 h 129"/>
              <a:gd name="T2" fmla="*/ 0 w 318"/>
              <a:gd name="T3" fmla="*/ 23 h 129"/>
              <a:gd name="T4" fmla="*/ 318 w 318"/>
              <a:gd name="T5" fmla="*/ 129 h 129"/>
              <a:gd name="T6" fmla="*/ 217 w 318"/>
              <a:gd name="T7" fmla="*/ 28 h 129"/>
              <a:gd name="T8" fmla="*/ 141 w 318"/>
              <a:gd name="T9" fmla="*/ 3 h 129"/>
              <a:gd name="T10" fmla="*/ 104 w 318"/>
              <a:gd name="T11" fmla="*/ 0 h 129"/>
            </a:gdLst>
            <a:ahLst/>
            <a:cxnLst>
              <a:cxn ang="0">
                <a:pos x="T0" y="T1"/>
              </a:cxn>
              <a:cxn ang="0">
                <a:pos x="T2" y="T3"/>
              </a:cxn>
              <a:cxn ang="0">
                <a:pos x="T4" y="T5"/>
              </a:cxn>
              <a:cxn ang="0">
                <a:pos x="T6" y="T7"/>
              </a:cxn>
              <a:cxn ang="0">
                <a:pos x="T8" y="T9"/>
              </a:cxn>
              <a:cxn ang="0">
                <a:pos x="T10" y="T11"/>
              </a:cxn>
            </a:cxnLst>
            <a:rect l="0" t="0" r="r" b="b"/>
            <a:pathLst>
              <a:path w="318" h="129">
                <a:moveTo>
                  <a:pt x="104" y="0"/>
                </a:moveTo>
                <a:cubicBezTo>
                  <a:pt x="66" y="0"/>
                  <a:pt x="31" y="8"/>
                  <a:pt x="0" y="23"/>
                </a:cubicBezTo>
                <a:cubicBezTo>
                  <a:pt x="97" y="75"/>
                  <a:pt x="204" y="112"/>
                  <a:pt x="318" y="129"/>
                </a:cubicBezTo>
                <a:cubicBezTo>
                  <a:pt x="295" y="86"/>
                  <a:pt x="260" y="51"/>
                  <a:pt x="217" y="28"/>
                </a:cubicBezTo>
                <a:cubicBezTo>
                  <a:pt x="191" y="21"/>
                  <a:pt x="166" y="12"/>
                  <a:pt x="141" y="3"/>
                </a:cubicBezTo>
                <a:cubicBezTo>
                  <a:pt x="129" y="1"/>
                  <a:pt x="116" y="0"/>
                  <a:pt x="104" y="0"/>
                </a:cubicBezTo>
              </a:path>
            </a:pathLst>
          </a:custGeom>
          <a:solidFill>
            <a:srgbClr val="DCEE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82"/>
          <p:cNvSpPr/>
          <p:nvPr/>
        </p:nvSpPr>
        <p:spPr bwMode="auto">
          <a:xfrm>
            <a:off x="3103861" y="2368553"/>
            <a:ext cx="446088" cy="361951"/>
          </a:xfrm>
          <a:custGeom>
            <a:avLst/>
            <a:gdLst>
              <a:gd name="T0" fmla="*/ 52 w 483"/>
              <a:gd name="T1" fmla="*/ 0 h 392"/>
              <a:gd name="T2" fmla="*/ 0 w 483"/>
              <a:gd name="T3" fmla="*/ 151 h 392"/>
              <a:gd name="T4" fmla="*/ 242 w 483"/>
              <a:gd name="T5" fmla="*/ 392 h 392"/>
              <a:gd name="T6" fmla="*/ 483 w 483"/>
              <a:gd name="T7" fmla="*/ 151 h 392"/>
              <a:gd name="T8" fmla="*/ 483 w 483"/>
              <a:gd name="T9" fmla="*/ 143 h 392"/>
              <a:gd name="T10" fmla="*/ 52 w 483"/>
              <a:gd name="T11" fmla="*/ 0 h 392"/>
            </a:gdLst>
            <a:ahLst/>
            <a:cxnLst>
              <a:cxn ang="0">
                <a:pos x="T0" y="T1"/>
              </a:cxn>
              <a:cxn ang="0">
                <a:pos x="T2" y="T3"/>
              </a:cxn>
              <a:cxn ang="0">
                <a:pos x="T4" y="T5"/>
              </a:cxn>
              <a:cxn ang="0">
                <a:pos x="T6" y="T7"/>
              </a:cxn>
              <a:cxn ang="0">
                <a:pos x="T8" y="T9"/>
              </a:cxn>
              <a:cxn ang="0">
                <a:pos x="T10" y="T11"/>
              </a:cxn>
            </a:cxnLst>
            <a:rect l="0" t="0" r="r" b="b"/>
            <a:pathLst>
              <a:path w="483" h="392">
                <a:moveTo>
                  <a:pt x="52" y="0"/>
                </a:moveTo>
                <a:cubicBezTo>
                  <a:pt x="19" y="41"/>
                  <a:pt x="0" y="94"/>
                  <a:pt x="0" y="151"/>
                </a:cubicBezTo>
                <a:cubicBezTo>
                  <a:pt x="0" y="284"/>
                  <a:pt x="108" y="392"/>
                  <a:pt x="242" y="392"/>
                </a:cubicBezTo>
                <a:cubicBezTo>
                  <a:pt x="375" y="392"/>
                  <a:pt x="483" y="284"/>
                  <a:pt x="483" y="151"/>
                </a:cubicBezTo>
                <a:cubicBezTo>
                  <a:pt x="483" y="148"/>
                  <a:pt x="483" y="146"/>
                  <a:pt x="483" y="143"/>
                </a:cubicBezTo>
                <a:cubicBezTo>
                  <a:pt x="328" y="126"/>
                  <a:pt x="182" y="76"/>
                  <a:pt x="52" y="0"/>
                </a:cubicBezTo>
              </a:path>
            </a:pathLst>
          </a:cu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83"/>
          <p:cNvSpPr/>
          <p:nvPr/>
        </p:nvSpPr>
        <p:spPr bwMode="auto">
          <a:xfrm>
            <a:off x="3151490" y="2314578"/>
            <a:ext cx="398463" cy="185737"/>
          </a:xfrm>
          <a:custGeom>
            <a:avLst/>
            <a:gdLst>
              <a:gd name="T0" fmla="*/ 69 w 431"/>
              <a:gd name="T1" fmla="*/ 0 h 202"/>
              <a:gd name="T2" fmla="*/ 0 w 431"/>
              <a:gd name="T3" fmla="*/ 59 h 202"/>
              <a:gd name="T4" fmla="*/ 431 w 431"/>
              <a:gd name="T5" fmla="*/ 202 h 202"/>
              <a:gd name="T6" fmla="*/ 412 w 431"/>
              <a:gd name="T7" fmla="*/ 114 h 202"/>
              <a:gd name="T8" fmla="*/ 69 w 431"/>
              <a:gd name="T9" fmla="*/ 0 h 202"/>
            </a:gdLst>
            <a:ahLst/>
            <a:cxnLst>
              <a:cxn ang="0">
                <a:pos x="T0" y="T1"/>
              </a:cxn>
              <a:cxn ang="0">
                <a:pos x="T2" y="T3"/>
              </a:cxn>
              <a:cxn ang="0">
                <a:pos x="T4" y="T5"/>
              </a:cxn>
              <a:cxn ang="0">
                <a:pos x="T6" y="T7"/>
              </a:cxn>
              <a:cxn ang="0">
                <a:pos x="T8" y="T9"/>
              </a:cxn>
            </a:cxnLst>
            <a:rect l="0" t="0" r="r" b="b"/>
            <a:pathLst>
              <a:path w="431" h="202">
                <a:moveTo>
                  <a:pt x="69" y="0"/>
                </a:moveTo>
                <a:cubicBezTo>
                  <a:pt x="43" y="15"/>
                  <a:pt x="19" y="35"/>
                  <a:pt x="0" y="59"/>
                </a:cubicBezTo>
                <a:cubicBezTo>
                  <a:pt x="130" y="135"/>
                  <a:pt x="276" y="185"/>
                  <a:pt x="431" y="202"/>
                </a:cubicBezTo>
                <a:cubicBezTo>
                  <a:pt x="430" y="171"/>
                  <a:pt x="423" y="141"/>
                  <a:pt x="412" y="114"/>
                </a:cubicBezTo>
                <a:cubicBezTo>
                  <a:pt x="289" y="97"/>
                  <a:pt x="174" y="57"/>
                  <a:pt x="69" y="0"/>
                </a:cubicBezTo>
              </a:path>
            </a:pathLst>
          </a:custGeom>
          <a:solidFill>
            <a:srgbClr val="D6ECED"/>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矩形 22"/>
          <p:cNvSpPr/>
          <p:nvPr/>
        </p:nvSpPr>
        <p:spPr>
          <a:xfrm>
            <a:off x="865496" y="-611763"/>
            <a:ext cx="2365366" cy="1551565"/>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5366" h="1551565">
                <a:moveTo>
                  <a:pt x="380010" y="0"/>
                </a:moveTo>
                <a:lnTo>
                  <a:pt x="2365366" y="1353788"/>
                </a:lnTo>
                <a:lnTo>
                  <a:pt x="2151610" y="1551565"/>
                </a:lnTo>
                <a:lnTo>
                  <a:pt x="0" y="577789"/>
                </a:lnTo>
                <a:lnTo>
                  <a:pt x="380010" y="0"/>
                </a:ln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矩形 22"/>
          <p:cNvSpPr/>
          <p:nvPr/>
        </p:nvSpPr>
        <p:spPr>
          <a:xfrm rot="19193304">
            <a:off x="-816676" y="275475"/>
            <a:ext cx="3641819" cy="2389224"/>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5366" h="1551565">
                <a:moveTo>
                  <a:pt x="380010" y="0"/>
                </a:moveTo>
                <a:lnTo>
                  <a:pt x="2365366" y="1353788"/>
                </a:lnTo>
                <a:lnTo>
                  <a:pt x="2151610" y="1551565"/>
                </a:lnTo>
                <a:lnTo>
                  <a:pt x="0" y="577789"/>
                </a:lnTo>
                <a:lnTo>
                  <a:pt x="380010" y="0"/>
                </a:ln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矩形 22"/>
          <p:cNvSpPr/>
          <p:nvPr/>
        </p:nvSpPr>
        <p:spPr>
          <a:xfrm rot="17311049">
            <a:off x="-1657165" y="2278860"/>
            <a:ext cx="4952958" cy="2996218"/>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 name="connsiteX0-41" fmla="*/ 380010 w 2573959"/>
              <a:gd name="connsiteY0-42" fmla="*/ 0 h 1551565"/>
              <a:gd name="connsiteX1-43" fmla="*/ 2573959 w 2573959"/>
              <a:gd name="connsiteY1-44" fmla="*/ 1406536 h 1551565"/>
              <a:gd name="connsiteX2-45" fmla="*/ 2151610 w 2573959"/>
              <a:gd name="connsiteY2-46" fmla="*/ 1551565 h 1551565"/>
              <a:gd name="connsiteX3-47" fmla="*/ 0 w 2573959"/>
              <a:gd name="connsiteY3-48" fmla="*/ 577789 h 1551565"/>
              <a:gd name="connsiteX4-49" fmla="*/ 380010 w 2573959"/>
              <a:gd name="connsiteY4-50" fmla="*/ 0 h 1551565"/>
              <a:gd name="connsiteX0-51" fmla="*/ 380010 w 2573959"/>
              <a:gd name="connsiteY0-52" fmla="*/ 0 h 1556744"/>
              <a:gd name="connsiteX1-53" fmla="*/ 2573959 w 2573959"/>
              <a:gd name="connsiteY1-54" fmla="*/ 1406536 h 1556744"/>
              <a:gd name="connsiteX2-55" fmla="*/ 2439613 w 2573959"/>
              <a:gd name="connsiteY2-56" fmla="*/ 1556744 h 1556744"/>
              <a:gd name="connsiteX3-57" fmla="*/ 0 w 2573959"/>
              <a:gd name="connsiteY3-58" fmla="*/ 577789 h 1556744"/>
              <a:gd name="connsiteX4-59" fmla="*/ 380010 w 2573959"/>
              <a:gd name="connsiteY4-60" fmla="*/ 0 h 1556744"/>
              <a:gd name="connsiteX0-61" fmla="*/ 1203862 w 2573959"/>
              <a:gd name="connsiteY0-62" fmla="*/ 0 h 2079874"/>
              <a:gd name="connsiteX1-63" fmla="*/ 2573959 w 2573959"/>
              <a:gd name="connsiteY1-64" fmla="*/ 1929666 h 2079874"/>
              <a:gd name="connsiteX2-65" fmla="*/ 2439613 w 2573959"/>
              <a:gd name="connsiteY2-66" fmla="*/ 2079874 h 2079874"/>
              <a:gd name="connsiteX3-67" fmla="*/ 0 w 2573959"/>
              <a:gd name="connsiteY3-68" fmla="*/ 1100919 h 2079874"/>
              <a:gd name="connsiteX4-69" fmla="*/ 1203862 w 2573959"/>
              <a:gd name="connsiteY4-70" fmla="*/ 0 h 2079874"/>
              <a:gd name="connsiteX0-71" fmla="*/ 577420 w 1947517"/>
              <a:gd name="connsiteY0-72" fmla="*/ 0 h 2079874"/>
              <a:gd name="connsiteX1-73" fmla="*/ 1947517 w 1947517"/>
              <a:gd name="connsiteY1-74" fmla="*/ 1929666 h 2079874"/>
              <a:gd name="connsiteX2-75" fmla="*/ 1813171 w 1947517"/>
              <a:gd name="connsiteY2-76" fmla="*/ 2079874 h 2079874"/>
              <a:gd name="connsiteX3-77" fmla="*/ 0 w 1947517"/>
              <a:gd name="connsiteY3-78" fmla="*/ 24727 h 2079874"/>
              <a:gd name="connsiteX4-79" fmla="*/ 577420 w 1947517"/>
              <a:gd name="connsiteY4-80" fmla="*/ 0 h 2079874"/>
              <a:gd name="connsiteX0-81" fmla="*/ 887153 w 1947517"/>
              <a:gd name="connsiteY0-82" fmla="*/ 243859 h 2055147"/>
              <a:gd name="connsiteX1-83" fmla="*/ 1947517 w 1947517"/>
              <a:gd name="connsiteY1-84" fmla="*/ 1904939 h 2055147"/>
              <a:gd name="connsiteX2-85" fmla="*/ 1813171 w 1947517"/>
              <a:gd name="connsiteY2-86" fmla="*/ 2055147 h 2055147"/>
              <a:gd name="connsiteX3-87" fmla="*/ 0 w 1947517"/>
              <a:gd name="connsiteY3-88" fmla="*/ 0 h 2055147"/>
              <a:gd name="connsiteX4-89" fmla="*/ 887153 w 1947517"/>
              <a:gd name="connsiteY4-90" fmla="*/ 243859 h 2055147"/>
              <a:gd name="connsiteX0-91" fmla="*/ 887153 w 1899524"/>
              <a:gd name="connsiteY0-92" fmla="*/ 243859 h 2055147"/>
              <a:gd name="connsiteX1-93" fmla="*/ 1899524 w 1899524"/>
              <a:gd name="connsiteY1-94" fmla="*/ 1913943 h 2055147"/>
              <a:gd name="connsiteX2-95" fmla="*/ 1813171 w 1899524"/>
              <a:gd name="connsiteY2-96" fmla="*/ 2055147 h 2055147"/>
              <a:gd name="connsiteX3-97" fmla="*/ 0 w 1899524"/>
              <a:gd name="connsiteY3-98" fmla="*/ 0 h 2055147"/>
              <a:gd name="connsiteX4-99" fmla="*/ 887153 w 1899524"/>
              <a:gd name="connsiteY4-100" fmla="*/ 243859 h 20551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99524" h="2055147">
                <a:moveTo>
                  <a:pt x="887153" y="243859"/>
                </a:moveTo>
                <a:lnTo>
                  <a:pt x="1899524" y="1913943"/>
                </a:lnTo>
                <a:lnTo>
                  <a:pt x="1813171" y="2055147"/>
                </a:lnTo>
                <a:lnTo>
                  <a:pt x="0" y="0"/>
                </a:lnTo>
                <a:lnTo>
                  <a:pt x="887153" y="243859"/>
                </a:ln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矩形 22"/>
          <p:cNvSpPr/>
          <p:nvPr/>
        </p:nvSpPr>
        <p:spPr>
          <a:xfrm rot="12608689">
            <a:off x="2444995" y="2565984"/>
            <a:ext cx="3697746" cy="4235607"/>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 name="connsiteX0-41" fmla="*/ 380010 w 2365366"/>
              <a:gd name="connsiteY0-42" fmla="*/ 0 h 1565852"/>
              <a:gd name="connsiteX1-43" fmla="*/ 2365366 w 2365366"/>
              <a:gd name="connsiteY1-44" fmla="*/ 1353788 h 1565852"/>
              <a:gd name="connsiteX2-45" fmla="*/ 2228881 w 2365366"/>
              <a:gd name="connsiteY2-46" fmla="*/ 1565852 h 1565852"/>
              <a:gd name="connsiteX3-47" fmla="*/ 0 w 2365366"/>
              <a:gd name="connsiteY3-48" fmla="*/ 577789 h 1565852"/>
              <a:gd name="connsiteX4-49" fmla="*/ 380010 w 2365366"/>
              <a:gd name="connsiteY4-50" fmla="*/ 0 h 1565852"/>
              <a:gd name="connsiteX0-51" fmla="*/ 380010 w 2326366"/>
              <a:gd name="connsiteY0-52" fmla="*/ 0 h 1565852"/>
              <a:gd name="connsiteX1-53" fmla="*/ 2326366 w 2326366"/>
              <a:gd name="connsiteY1-54" fmla="*/ 1326933 h 1565852"/>
              <a:gd name="connsiteX2-55" fmla="*/ 2228881 w 2326366"/>
              <a:gd name="connsiteY2-56" fmla="*/ 1565852 h 1565852"/>
              <a:gd name="connsiteX3-57" fmla="*/ 0 w 2326366"/>
              <a:gd name="connsiteY3-58" fmla="*/ 577789 h 1565852"/>
              <a:gd name="connsiteX4-59" fmla="*/ 380010 w 2326366"/>
              <a:gd name="connsiteY4-60" fmla="*/ 0 h 1565852"/>
              <a:gd name="connsiteX0-61" fmla="*/ 968953 w 2326366"/>
              <a:gd name="connsiteY0-62" fmla="*/ 0 h 3848602"/>
              <a:gd name="connsiteX1-63" fmla="*/ 2326366 w 2326366"/>
              <a:gd name="connsiteY1-64" fmla="*/ 3609683 h 3848602"/>
              <a:gd name="connsiteX2-65" fmla="*/ 2228881 w 2326366"/>
              <a:gd name="connsiteY2-66" fmla="*/ 3848602 h 3848602"/>
              <a:gd name="connsiteX3-67" fmla="*/ 0 w 2326366"/>
              <a:gd name="connsiteY3-68" fmla="*/ 2860539 h 3848602"/>
              <a:gd name="connsiteX4-69" fmla="*/ 968953 w 2326366"/>
              <a:gd name="connsiteY4-70" fmla="*/ 0 h 3848602"/>
              <a:gd name="connsiteX0-71" fmla="*/ 210926 w 1568339"/>
              <a:gd name="connsiteY0-72" fmla="*/ 0 h 3848602"/>
              <a:gd name="connsiteX1-73" fmla="*/ 1568339 w 1568339"/>
              <a:gd name="connsiteY1-74" fmla="*/ 3609683 h 3848602"/>
              <a:gd name="connsiteX2-75" fmla="*/ 1470854 w 1568339"/>
              <a:gd name="connsiteY2-76" fmla="*/ 3848602 h 3848602"/>
              <a:gd name="connsiteX3-77" fmla="*/ 0 w 1568339"/>
              <a:gd name="connsiteY3-78" fmla="*/ 574672 h 3848602"/>
              <a:gd name="connsiteX4-79" fmla="*/ 210926 w 1568339"/>
              <a:gd name="connsiteY4-80" fmla="*/ 0 h 3848602"/>
              <a:gd name="connsiteX0-81" fmla="*/ 210926 w 1568339"/>
              <a:gd name="connsiteY0-82" fmla="*/ 0 h 3903063"/>
              <a:gd name="connsiteX1-83" fmla="*/ 1568339 w 1568339"/>
              <a:gd name="connsiteY1-84" fmla="*/ 3609683 h 3903063"/>
              <a:gd name="connsiteX2-85" fmla="*/ 1473237 w 1568339"/>
              <a:gd name="connsiteY2-86" fmla="*/ 3903063 h 3903063"/>
              <a:gd name="connsiteX3-87" fmla="*/ 0 w 1568339"/>
              <a:gd name="connsiteY3-88" fmla="*/ 574672 h 3903063"/>
              <a:gd name="connsiteX4-89" fmla="*/ 210926 w 1568339"/>
              <a:gd name="connsiteY4-90" fmla="*/ 0 h 3903063"/>
              <a:gd name="connsiteX0-91" fmla="*/ 210926 w 1542566"/>
              <a:gd name="connsiteY0-92" fmla="*/ 0 h 3903063"/>
              <a:gd name="connsiteX1-93" fmla="*/ 1542566 w 1542566"/>
              <a:gd name="connsiteY1-94" fmla="*/ 3703137 h 3903063"/>
              <a:gd name="connsiteX2-95" fmla="*/ 1473237 w 1542566"/>
              <a:gd name="connsiteY2-96" fmla="*/ 3903063 h 3903063"/>
              <a:gd name="connsiteX3-97" fmla="*/ 0 w 1542566"/>
              <a:gd name="connsiteY3-98" fmla="*/ 574672 h 3903063"/>
              <a:gd name="connsiteX4-99" fmla="*/ 210926 w 1542566"/>
              <a:gd name="connsiteY4-100" fmla="*/ 0 h 39030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2566" h="3903063">
                <a:moveTo>
                  <a:pt x="210926" y="0"/>
                </a:moveTo>
                <a:lnTo>
                  <a:pt x="1542566" y="3703137"/>
                </a:lnTo>
                <a:lnTo>
                  <a:pt x="1473237" y="3903063"/>
                </a:lnTo>
                <a:lnTo>
                  <a:pt x="0" y="574672"/>
                </a:lnTo>
                <a:lnTo>
                  <a:pt x="210926" y="0"/>
                </a:ln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矩形 22"/>
          <p:cNvSpPr/>
          <p:nvPr/>
        </p:nvSpPr>
        <p:spPr>
          <a:xfrm rot="6028644">
            <a:off x="4089104" y="-775781"/>
            <a:ext cx="2365367" cy="1551565"/>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5366" h="1551565">
                <a:moveTo>
                  <a:pt x="380010" y="0"/>
                </a:moveTo>
                <a:lnTo>
                  <a:pt x="2365366" y="1353788"/>
                </a:lnTo>
                <a:lnTo>
                  <a:pt x="2151610" y="1551565"/>
                </a:lnTo>
                <a:lnTo>
                  <a:pt x="0" y="577789"/>
                </a:lnTo>
                <a:lnTo>
                  <a:pt x="380010" y="0"/>
                </a:ln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矩形 22"/>
          <p:cNvSpPr/>
          <p:nvPr/>
        </p:nvSpPr>
        <p:spPr>
          <a:xfrm rot="8328424">
            <a:off x="4965490" y="-1586374"/>
            <a:ext cx="6617939" cy="4047465"/>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 name="connsiteX0-41" fmla="*/ 380010 w 2365366"/>
              <a:gd name="connsiteY0-42" fmla="*/ 0 h 1582258"/>
              <a:gd name="connsiteX1-43" fmla="*/ 2365366 w 2365366"/>
              <a:gd name="connsiteY1-44" fmla="*/ 1353788 h 1582258"/>
              <a:gd name="connsiteX2-45" fmla="*/ 2348835 w 2365366"/>
              <a:gd name="connsiteY2-46" fmla="*/ 1582258 h 1582258"/>
              <a:gd name="connsiteX3-47" fmla="*/ 0 w 2365366"/>
              <a:gd name="connsiteY3-48" fmla="*/ 577789 h 1582258"/>
              <a:gd name="connsiteX4-49" fmla="*/ 380010 w 2365366"/>
              <a:gd name="connsiteY4-50" fmla="*/ 0 h 1582258"/>
              <a:gd name="connsiteX0-51" fmla="*/ 380010 w 2405009"/>
              <a:gd name="connsiteY0-52" fmla="*/ 0 h 1582258"/>
              <a:gd name="connsiteX1-53" fmla="*/ 2405009 w 2405009"/>
              <a:gd name="connsiteY1-54" fmla="*/ 1470650 h 1582258"/>
              <a:gd name="connsiteX2-55" fmla="*/ 2348835 w 2405009"/>
              <a:gd name="connsiteY2-56" fmla="*/ 1582258 h 1582258"/>
              <a:gd name="connsiteX3-57" fmla="*/ 0 w 2405009"/>
              <a:gd name="connsiteY3-58" fmla="*/ 577789 h 1582258"/>
              <a:gd name="connsiteX4-59" fmla="*/ 380010 w 2405009"/>
              <a:gd name="connsiteY4-60" fmla="*/ 0 h 1582258"/>
              <a:gd name="connsiteX0-61" fmla="*/ 0 w 2725596"/>
              <a:gd name="connsiteY0-62" fmla="*/ 0 h 1694971"/>
              <a:gd name="connsiteX1-63" fmla="*/ 2725596 w 2725596"/>
              <a:gd name="connsiteY1-64" fmla="*/ 1583363 h 1694971"/>
              <a:gd name="connsiteX2-65" fmla="*/ 2669422 w 2725596"/>
              <a:gd name="connsiteY2-66" fmla="*/ 1694971 h 1694971"/>
              <a:gd name="connsiteX3-67" fmla="*/ 320587 w 2725596"/>
              <a:gd name="connsiteY3-68" fmla="*/ 690502 h 1694971"/>
              <a:gd name="connsiteX4-69" fmla="*/ 0 w 2725596"/>
              <a:gd name="connsiteY4-70" fmla="*/ 0 h 1694971"/>
              <a:gd name="connsiteX0-71" fmla="*/ 0 w 2725596"/>
              <a:gd name="connsiteY0-72" fmla="*/ 0 h 1694971"/>
              <a:gd name="connsiteX1-73" fmla="*/ 2725596 w 2725596"/>
              <a:gd name="connsiteY1-74" fmla="*/ 1583363 h 1694971"/>
              <a:gd name="connsiteX2-75" fmla="*/ 2669422 w 2725596"/>
              <a:gd name="connsiteY2-76" fmla="*/ 1694971 h 1694971"/>
              <a:gd name="connsiteX3-77" fmla="*/ 256101 w 2725596"/>
              <a:gd name="connsiteY3-78" fmla="*/ 499611 h 1694971"/>
              <a:gd name="connsiteX4-79" fmla="*/ 0 w 2725596"/>
              <a:gd name="connsiteY4-80" fmla="*/ 0 h 1694971"/>
              <a:gd name="connsiteX0-81" fmla="*/ 0 w 2725596"/>
              <a:gd name="connsiteY0-82" fmla="*/ 0 h 1666947"/>
              <a:gd name="connsiteX1-83" fmla="*/ 2725596 w 2725596"/>
              <a:gd name="connsiteY1-84" fmla="*/ 1583363 h 1666947"/>
              <a:gd name="connsiteX2-85" fmla="*/ 2671541 w 2725596"/>
              <a:gd name="connsiteY2-86" fmla="*/ 1666947 h 1666947"/>
              <a:gd name="connsiteX3-87" fmla="*/ 256101 w 2725596"/>
              <a:gd name="connsiteY3-88" fmla="*/ 499611 h 1666947"/>
              <a:gd name="connsiteX4-89" fmla="*/ 0 w 2725596"/>
              <a:gd name="connsiteY4-90" fmla="*/ 0 h 16669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25596" h="1666947">
                <a:moveTo>
                  <a:pt x="0" y="0"/>
                </a:moveTo>
                <a:lnTo>
                  <a:pt x="2725596" y="1583363"/>
                </a:lnTo>
                <a:lnTo>
                  <a:pt x="2671541" y="1666947"/>
                </a:lnTo>
                <a:lnTo>
                  <a:pt x="256101" y="499611"/>
                </a:lnTo>
                <a:lnTo>
                  <a:pt x="0" y="0"/>
                </a:ln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7" name="Oval 79"/>
          <p:cNvSpPr>
            <a:spLocks noChangeArrowheads="1"/>
          </p:cNvSpPr>
          <p:nvPr/>
        </p:nvSpPr>
        <p:spPr bwMode="auto">
          <a:xfrm>
            <a:off x="7527101" y="671020"/>
            <a:ext cx="432000" cy="432000"/>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Oval 76"/>
          <p:cNvSpPr>
            <a:spLocks noChangeArrowheads="1"/>
          </p:cNvSpPr>
          <p:nvPr/>
        </p:nvSpPr>
        <p:spPr bwMode="auto">
          <a:xfrm>
            <a:off x="5336559" y="3027133"/>
            <a:ext cx="252000" cy="252000"/>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Oval 76"/>
          <p:cNvSpPr>
            <a:spLocks noChangeArrowheads="1"/>
          </p:cNvSpPr>
          <p:nvPr/>
        </p:nvSpPr>
        <p:spPr bwMode="auto">
          <a:xfrm>
            <a:off x="9978833" y="3353585"/>
            <a:ext cx="216000" cy="216000"/>
          </a:xfrm>
          <a:prstGeom prst="ellipse">
            <a:avLst/>
          </a:prstGeom>
          <a:solidFill>
            <a:srgbClr val="CFE9EB"/>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Oval 79"/>
          <p:cNvSpPr>
            <a:spLocks noChangeArrowheads="1"/>
          </p:cNvSpPr>
          <p:nvPr/>
        </p:nvSpPr>
        <p:spPr bwMode="auto">
          <a:xfrm>
            <a:off x="9586759" y="2709596"/>
            <a:ext cx="216000" cy="216000"/>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Oval 79"/>
          <p:cNvSpPr>
            <a:spLocks noChangeArrowheads="1"/>
          </p:cNvSpPr>
          <p:nvPr/>
        </p:nvSpPr>
        <p:spPr bwMode="auto">
          <a:xfrm>
            <a:off x="13333632" y="1316728"/>
            <a:ext cx="108000" cy="108000"/>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Oval 79"/>
          <p:cNvSpPr>
            <a:spLocks noChangeArrowheads="1"/>
          </p:cNvSpPr>
          <p:nvPr/>
        </p:nvSpPr>
        <p:spPr bwMode="auto">
          <a:xfrm>
            <a:off x="13436116" y="566796"/>
            <a:ext cx="216000" cy="216000"/>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Oval 79"/>
          <p:cNvSpPr>
            <a:spLocks noChangeArrowheads="1"/>
          </p:cNvSpPr>
          <p:nvPr/>
        </p:nvSpPr>
        <p:spPr bwMode="auto">
          <a:xfrm>
            <a:off x="10473044" y="600635"/>
            <a:ext cx="216000" cy="216000"/>
          </a:xfrm>
          <a:prstGeom prst="ellipse">
            <a:avLst/>
          </a:prstGeom>
          <a:solidFill>
            <a:srgbClr val="C7E6EA"/>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2" rIns="91423" bIns="45712"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 name="Group 1"/>
          <p:cNvGrpSpPr/>
          <p:nvPr/>
        </p:nvGrpSpPr>
        <p:grpSpPr>
          <a:xfrm>
            <a:off x="307911" y="428929"/>
            <a:ext cx="10591716" cy="7668984"/>
            <a:chOff x="307911" y="428929"/>
            <a:chExt cx="10591716" cy="7668984"/>
          </a:xfrm>
        </p:grpSpPr>
        <p:sp>
          <p:nvSpPr>
            <p:cNvPr id="26" name="矩形 22"/>
            <p:cNvSpPr/>
            <p:nvPr/>
          </p:nvSpPr>
          <p:spPr>
            <a:xfrm rot="14319033">
              <a:off x="576841" y="2728600"/>
              <a:ext cx="3697747" cy="4235607"/>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 name="connsiteX0-41" fmla="*/ 380010 w 2365366"/>
                <a:gd name="connsiteY0-42" fmla="*/ 0 h 1565852"/>
                <a:gd name="connsiteX1-43" fmla="*/ 2365366 w 2365366"/>
                <a:gd name="connsiteY1-44" fmla="*/ 1353788 h 1565852"/>
                <a:gd name="connsiteX2-45" fmla="*/ 2228881 w 2365366"/>
                <a:gd name="connsiteY2-46" fmla="*/ 1565852 h 1565852"/>
                <a:gd name="connsiteX3-47" fmla="*/ 0 w 2365366"/>
                <a:gd name="connsiteY3-48" fmla="*/ 577789 h 1565852"/>
                <a:gd name="connsiteX4-49" fmla="*/ 380010 w 2365366"/>
                <a:gd name="connsiteY4-50" fmla="*/ 0 h 1565852"/>
                <a:gd name="connsiteX0-51" fmla="*/ 380010 w 2326366"/>
                <a:gd name="connsiteY0-52" fmla="*/ 0 h 1565852"/>
                <a:gd name="connsiteX1-53" fmla="*/ 2326366 w 2326366"/>
                <a:gd name="connsiteY1-54" fmla="*/ 1326933 h 1565852"/>
                <a:gd name="connsiteX2-55" fmla="*/ 2228881 w 2326366"/>
                <a:gd name="connsiteY2-56" fmla="*/ 1565852 h 1565852"/>
                <a:gd name="connsiteX3-57" fmla="*/ 0 w 2326366"/>
                <a:gd name="connsiteY3-58" fmla="*/ 577789 h 1565852"/>
                <a:gd name="connsiteX4-59" fmla="*/ 380010 w 2326366"/>
                <a:gd name="connsiteY4-60" fmla="*/ 0 h 1565852"/>
                <a:gd name="connsiteX0-61" fmla="*/ 968953 w 2326366"/>
                <a:gd name="connsiteY0-62" fmla="*/ 0 h 3848602"/>
                <a:gd name="connsiteX1-63" fmla="*/ 2326366 w 2326366"/>
                <a:gd name="connsiteY1-64" fmla="*/ 3609683 h 3848602"/>
                <a:gd name="connsiteX2-65" fmla="*/ 2228881 w 2326366"/>
                <a:gd name="connsiteY2-66" fmla="*/ 3848602 h 3848602"/>
                <a:gd name="connsiteX3-67" fmla="*/ 0 w 2326366"/>
                <a:gd name="connsiteY3-68" fmla="*/ 2860539 h 3848602"/>
                <a:gd name="connsiteX4-69" fmla="*/ 968953 w 2326366"/>
                <a:gd name="connsiteY4-70" fmla="*/ 0 h 3848602"/>
                <a:gd name="connsiteX0-71" fmla="*/ 210926 w 1568339"/>
                <a:gd name="connsiteY0-72" fmla="*/ 0 h 3848602"/>
                <a:gd name="connsiteX1-73" fmla="*/ 1568339 w 1568339"/>
                <a:gd name="connsiteY1-74" fmla="*/ 3609683 h 3848602"/>
                <a:gd name="connsiteX2-75" fmla="*/ 1470854 w 1568339"/>
                <a:gd name="connsiteY2-76" fmla="*/ 3848602 h 3848602"/>
                <a:gd name="connsiteX3-77" fmla="*/ 0 w 1568339"/>
                <a:gd name="connsiteY3-78" fmla="*/ 574672 h 3848602"/>
                <a:gd name="connsiteX4-79" fmla="*/ 210926 w 1568339"/>
                <a:gd name="connsiteY4-80" fmla="*/ 0 h 3848602"/>
                <a:gd name="connsiteX0-81" fmla="*/ 210926 w 1568339"/>
                <a:gd name="connsiteY0-82" fmla="*/ 0 h 3903063"/>
                <a:gd name="connsiteX1-83" fmla="*/ 1568339 w 1568339"/>
                <a:gd name="connsiteY1-84" fmla="*/ 3609683 h 3903063"/>
                <a:gd name="connsiteX2-85" fmla="*/ 1473237 w 1568339"/>
                <a:gd name="connsiteY2-86" fmla="*/ 3903063 h 3903063"/>
                <a:gd name="connsiteX3-87" fmla="*/ 0 w 1568339"/>
                <a:gd name="connsiteY3-88" fmla="*/ 574672 h 3903063"/>
                <a:gd name="connsiteX4-89" fmla="*/ 210926 w 1568339"/>
                <a:gd name="connsiteY4-90" fmla="*/ 0 h 3903063"/>
                <a:gd name="connsiteX0-91" fmla="*/ 210926 w 1542566"/>
                <a:gd name="connsiteY0-92" fmla="*/ 0 h 3903063"/>
                <a:gd name="connsiteX1-93" fmla="*/ 1542566 w 1542566"/>
                <a:gd name="connsiteY1-94" fmla="*/ 3703137 h 3903063"/>
                <a:gd name="connsiteX2-95" fmla="*/ 1473237 w 1542566"/>
                <a:gd name="connsiteY2-96" fmla="*/ 3903063 h 3903063"/>
                <a:gd name="connsiteX3-97" fmla="*/ 0 w 1542566"/>
                <a:gd name="connsiteY3-98" fmla="*/ 574672 h 3903063"/>
                <a:gd name="connsiteX4-99" fmla="*/ 210926 w 1542566"/>
                <a:gd name="connsiteY4-100" fmla="*/ 0 h 39030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2566" h="3903063">
                  <a:moveTo>
                    <a:pt x="210926" y="0"/>
                  </a:moveTo>
                  <a:lnTo>
                    <a:pt x="1542566" y="3703137"/>
                  </a:lnTo>
                  <a:lnTo>
                    <a:pt x="1473237" y="3903063"/>
                  </a:lnTo>
                  <a:lnTo>
                    <a:pt x="0" y="574672"/>
                  </a:lnTo>
                  <a:lnTo>
                    <a:pt x="210926" y="0"/>
                  </a:ln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矩形 22"/>
            <p:cNvSpPr/>
            <p:nvPr/>
          </p:nvSpPr>
          <p:spPr>
            <a:xfrm rot="11736753">
              <a:off x="3567962" y="2516007"/>
              <a:ext cx="4833367" cy="4187491"/>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 name="connsiteX0-41" fmla="*/ 380010 w 2365366"/>
                <a:gd name="connsiteY0-42" fmla="*/ 0 h 1454354"/>
                <a:gd name="connsiteX1-43" fmla="*/ 2365366 w 2365366"/>
                <a:gd name="connsiteY1-44" fmla="*/ 1353788 h 1454354"/>
                <a:gd name="connsiteX2-45" fmla="*/ 2207815 w 2365366"/>
                <a:gd name="connsiteY2-46" fmla="*/ 1454354 h 1454354"/>
                <a:gd name="connsiteX3-47" fmla="*/ 0 w 2365366"/>
                <a:gd name="connsiteY3-48" fmla="*/ 577789 h 1454354"/>
                <a:gd name="connsiteX4-49" fmla="*/ 380010 w 2365366"/>
                <a:gd name="connsiteY4-50" fmla="*/ 0 h 1454354"/>
                <a:gd name="connsiteX0-51" fmla="*/ 380010 w 2289076"/>
                <a:gd name="connsiteY0-52" fmla="*/ 0 h 1454354"/>
                <a:gd name="connsiteX1-53" fmla="*/ 2289076 w 2289076"/>
                <a:gd name="connsiteY1-54" fmla="*/ 1331847 h 1454354"/>
                <a:gd name="connsiteX2-55" fmla="*/ 2207815 w 2289076"/>
                <a:gd name="connsiteY2-56" fmla="*/ 1454354 h 1454354"/>
                <a:gd name="connsiteX3-57" fmla="*/ 0 w 2289076"/>
                <a:gd name="connsiteY3-58" fmla="*/ 577789 h 1454354"/>
                <a:gd name="connsiteX4-59" fmla="*/ 380010 w 2289076"/>
                <a:gd name="connsiteY4-60" fmla="*/ 0 h 1454354"/>
                <a:gd name="connsiteX0-61" fmla="*/ 134801 w 2289076"/>
                <a:gd name="connsiteY0-62" fmla="*/ 0 h 1910165"/>
                <a:gd name="connsiteX1-63" fmla="*/ 2289076 w 2289076"/>
                <a:gd name="connsiteY1-64" fmla="*/ 1787658 h 1910165"/>
                <a:gd name="connsiteX2-65" fmla="*/ 2207815 w 2289076"/>
                <a:gd name="connsiteY2-66" fmla="*/ 1910165 h 1910165"/>
                <a:gd name="connsiteX3-67" fmla="*/ 0 w 2289076"/>
                <a:gd name="connsiteY3-68" fmla="*/ 1033600 h 1910165"/>
                <a:gd name="connsiteX4-69" fmla="*/ 134801 w 2289076"/>
                <a:gd name="connsiteY4-70" fmla="*/ 0 h 1910165"/>
                <a:gd name="connsiteX0-71" fmla="*/ 542269 w 2696544"/>
                <a:gd name="connsiteY0-72" fmla="*/ 0 h 1910165"/>
                <a:gd name="connsiteX1-73" fmla="*/ 2696544 w 2696544"/>
                <a:gd name="connsiteY1-74" fmla="*/ 1787658 h 1910165"/>
                <a:gd name="connsiteX2-75" fmla="*/ 2615283 w 2696544"/>
                <a:gd name="connsiteY2-76" fmla="*/ 1910165 h 1910165"/>
                <a:gd name="connsiteX3-77" fmla="*/ 0 w 2696544"/>
                <a:gd name="connsiteY3-78" fmla="*/ 103026 h 1910165"/>
                <a:gd name="connsiteX4-79" fmla="*/ 542269 w 2696544"/>
                <a:gd name="connsiteY4-80" fmla="*/ 0 h 19101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6544" h="1910165">
                  <a:moveTo>
                    <a:pt x="542269" y="0"/>
                  </a:moveTo>
                  <a:lnTo>
                    <a:pt x="2696544" y="1787658"/>
                  </a:lnTo>
                  <a:lnTo>
                    <a:pt x="2615283" y="1910165"/>
                  </a:lnTo>
                  <a:lnTo>
                    <a:pt x="0" y="103026"/>
                  </a:lnTo>
                  <a:lnTo>
                    <a:pt x="542269" y="0"/>
                  </a:ln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矩形 22"/>
            <p:cNvSpPr/>
            <p:nvPr/>
          </p:nvSpPr>
          <p:spPr>
            <a:xfrm rot="9775885">
              <a:off x="5130331" y="428929"/>
              <a:ext cx="5701654" cy="7668984"/>
            </a:xfrm>
            <a:custGeom>
              <a:avLst/>
              <a:gdLst>
                <a:gd name="connsiteX0" fmla="*/ 0 w 3600400"/>
                <a:gd name="connsiteY0" fmla="*/ 0 h 554038"/>
                <a:gd name="connsiteX1" fmla="*/ 3600400 w 3600400"/>
                <a:gd name="connsiteY1" fmla="*/ 0 h 554038"/>
                <a:gd name="connsiteX2" fmla="*/ 3600400 w 3600400"/>
                <a:gd name="connsiteY2" fmla="*/ 554038 h 554038"/>
                <a:gd name="connsiteX3" fmla="*/ 0 w 3600400"/>
                <a:gd name="connsiteY3" fmla="*/ 554038 h 554038"/>
                <a:gd name="connsiteX4" fmla="*/ 0 w 3600400"/>
                <a:gd name="connsiteY4" fmla="*/ 0 h 554038"/>
                <a:gd name="connsiteX0-1" fmla="*/ 0 w 3600400"/>
                <a:gd name="connsiteY0-2" fmla="*/ 0 h 1266557"/>
                <a:gd name="connsiteX1-3" fmla="*/ 3600400 w 3600400"/>
                <a:gd name="connsiteY1-4" fmla="*/ 0 h 1266557"/>
                <a:gd name="connsiteX2-5" fmla="*/ 2032857 w 3600400"/>
                <a:gd name="connsiteY2-6" fmla="*/ 1266557 h 1266557"/>
                <a:gd name="connsiteX3-7" fmla="*/ 0 w 3600400"/>
                <a:gd name="connsiteY3-8" fmla="*/ 554038 h 1266557"/>
                <a:gd name="connsiteX4-9" fmla="*/ 0 w 3600400"/>
                <a:gd name="connsiteY4-10" fmla="*/ 0 h 1266557"/>
                <a:gd name="connsiteX0-11" fmla="*/ 0 w 2246613"/>
                <a:gd name="connsiteY0-12" fmla="*/ 0 h 1266557"/>
                <a:gd name="connsiteX1-13" fmla="*/ 2246613 w 2246613"/>
                <a:gd name="connsiteY1-14" fmla="*/ 1068780 h 1266557"/>
                <a:gd name="connsiteX2-15" fmla="*/ 2032857 w 2246613"/>
                <a:gd name="connsiteY2-16" fmla="*/ 1266557 h 1266557"/>
                <a:gd name="connsiteX3-17" fmla="*/ 0 w 2246613"/>
                <a:gd name="connsiteY3-18" fmla="*/ 554038 h 1266557"/>
                <a:gd name="connsiteX4-19" fmla="*/ 0 w 2246613"/>
                <a:gd name="connsiteY4-20" fmla="*/ 0 h 1266557"/>
                <a:gd name="connsiteX0-21" fmla="*/ 261257 w 2246613"/>
                <a:gd name="connsiteY0-22" fmla="*/ 0 h 1551565"/>
                <a:gd name="connsiteX1-23" fmla="*/ 2246613 w 2246613"/>
                <a:gd name="connsiteY1-24" fmla="*/ 1353788 h 1551565"/>
                <a:gd name="connsiteX2-25" fmla="*/ 2032857 w 2246613"/>
                <a:gd name="connsiteY2-26" fmla="*/ 1551565 h 1551565"/>
                <a:gd name="connsiteX3-27" fmla="*/ 0 w 2246613"/>
                <a:gd name="connsiteY3-28" fmla="*/ 839046 h 1551565"/>
                <a:gd name="connsiteX4-29" fmla="*/ 261257 w 2246613"/>
                <a:gd name="connsiteY4-30" fmla="*/ 0 h 1551565"/>
                <a:gd name="connsiteX0-31" fmla="*/ 380010 w 2365366"/>
                <a:gd name="connsiteY0-32" fmla="*/ 0 h 1551565"/>
                <a:gd name="connsiteX1-33" fmla="*/ 2365366 w 2365366"/>
                <a:gd name="connsiteY1-34" fmla="*/ 1353788 h 1551565"/>
                <a:gd name="connsiteX2-35" fmla="*/ 2151610 w 2365366"/>
                <a:gd name="connsiteY2-36" fmla="*/ 1551565 h 1551565"/>
                <a:gd name="connsiteX3-37" fmla="*/ 0 w 2365366"/>
                <a:gd name="connsiteY3-38" fmla="*/ 577789 h 1551565"/>
                <a:gd name="connsiteX4-39" fmla="*/ 380010 w 2365366"/>
                <a:gd name="connsiteY4-40" fmla="*/ 0 h 1551565"/>
                <a:gd name="connsiteX0-41" fmla="*/ 380010 w 2365366"/>
                <a:gd name="connsiteY0-42" fmla="*/ 0 h 1565852"/>
                <a:gd name="connsiteX1-43" fmla="*/ 2365366 w 2365366"/>
                <a:gd name="connsiteY1-44" fmla="*/ 1353788 h 1565852"/>
                <a:gd name="connsiteX2-45" fmla="*/ 2228881 w 2365366"/>
                <a:gd name="connsiteY2-46" fmla="*/ 1565852 h 1565852"/>
                <a:gd name="connsiteX3-47" fmla="*/ 0 w 2365366"/>
                <a:gd name="connsiteY3-48" fmla="*/ 577789 h 1565852"/>
                <a:gd name="connsiteX4-49" fmla="*/ 380010 w 2365366"/>
                <a:gd name="connsiteY4-50" fmla="*/ 0 h 1565852"/>
                <a:gd name="connsiteX0-51" fmla="*/ 380010 w 2326366"/>
                <a:gd name="connsiteY0-52" fmla="*/ 0 h 1565852"/>
                <a:gd name="connsiteX1-53" fmla="*/ 2326366 w 2326366"/>
                <a:gd name="connsiteY1-54" fmla="*/ 1326933 h 1565852"/>
                <a:gd name="connsiteX2-55" fmla="*/ 2228881 w 2326366"/>
                <a:gd name="connsiteY2-56" fmla="*/ 1565852 h 1565852"/>
                <a:gd name="connsiteX3-57" fmla="*/ 0 w 2326366"/>
                <a:gd name="connsiteY3-58" fmla="*/ 577789 h 1565852"/>
                <a:gd name="connsiteX4-59" fmla="*/ 380010 w 2326366"/>
                <a:gd name="connsiteY4-60" fmla="*/ 0 h 1565852"/>
                <a:gd name="connsiteX0-61" fmla="*/ 968953 w 2326366"/>
                <a:gd name="connsiteY0-62" fmla="*/ 0 h 3848602"/>
                <a:gd name="connsiteX1-63" fmla="*/ 2326366 w 2326366"/>
                <a:gd name="connsiteY1-64" fmla="*/ 3609683 h 3848602"/>
                <a:gd name="connsiteX2-65" fmla="*/ 2228881 w 2326366"/>
                <a:gd name="connsiteY2-66" fmla="*/ 3848602 h 3848602"/>
                <a:gd name="connsiteX3-67" fmla="*/ 0 w 2326366"/>
                <a:gd name="connsiteY3-68" fmla="*/ 2860539 h 3848602"/>
                <a:gd name="connsiteX4-69" fmla="*/ 968953 w 2326366"/>
                <a:gd name="connsiteY4-70" fmla="*/ 0 h 3848602"/>
                <a:gd name="connsiteX0-71" fmla="*/ 210926 w 1568339"/>
                <a:gd name="connsiteY0-72" fmla="*/ 0 h 3848602"/>
                <a:gd name="connsiteX1-73" fmla="*/ 1568339 w 1568339"/>
                <a:gd name="connsiteY1-74" fmla="*/ 3609683 h 3848602"/>
                <a:gd name="connsiteX2-75" fmla="*/ 1470854 w 1568339"/>
                <a:gd name="connsiteY2-76" fmla="*/ 3848602 h 3848602"/>
                <a:gd name="connsiteX3-77" fmla="*/ 0 w 1568339"/>
                <a:gd name="connsiteY3-78" fmla="*/ 574672 h 3848602"/>
                <a:gd name="connsiteX4-79" fmla="*/ 210926 w 1568339"/>
                <a:gd name="connsiteY4-80" fmla="*/ 0 h 3848602"/>
                <a:gd name="connsiteX0-81" fmla="*/ 210926 w 1568339"/>
                <a:gd name="connsiteY0-82" fmla="*/ 0 h 3903063"/>
                <a:gd name="connsiteX1-83" fmla="*/ 1568339 w 1568339"/>
                <a:gd name="connsiteY1-84" fmla="*/ 3609683 h 3903063"/>
                <a:gd name="connsiteX2-85" fmla="*/ 1473237 w 1568339"/>
                <a:gd name="connsiteY2-86" fmla="*/ 3903063 h 3903063"/>
                <a:gd name="connsiteX3-87" fmla="*/ 0 w 1568339"/>
                <a:gd name="connsiteY3-88" fmla="*/ 574672 h 3903063"/>
                <a:gd name="connsiteX4-89" fmla="*/ 210926 w 1568339"/>
                <a:gd name="connsiteY4-90" fmla="*/ 0 h 3903063"/>
                <a:gd name="connsiteX0-91" fmla="*/ 210926 w 1542566"/>
                <a:gd name="connsiteY0-92" fmla="*/ 0 h 3903063"/>
                <a:gd name="connsiteX1-93" fmla="*/ 1542566 w 1542566"/>
                <a:gd name="connsiteY1-94" fmla="*/ 3703137 h 3903063"/>
                <a:gd name="connsiteX2-95" fmla="*/ 1473237 w 1542566"/>
                <a:gd name="connsiteY2-96" fmla="*/ 3903063 h 3903063"/>
                <a:gd name="connsiteX3-97" fmla="*/ 0 w 1542566"/>
                <a:gd name="connsiteY3-98" fmla="*/ 574672 h 3903063"/>
                <a:gd name="connsiteX4-99" fmla="*/ 210926 w 1542566"/>
                <a:gd name="connsiteY4-100" fmla="*/ 0 h 3903063"/>
                <a:gd name="connsiteX0-101" fmla="*/ 210926 w 1542566"/>
                <a:gd name="connsiteY0-102" fmla="*/ 0 h 3861606"/>
                <a:gd name="connsiteX1-103" fmla="*/ 1542566 w 1542566"/>
                <a:gd name="connsiteY1-104" fmla="*/ 3703137 h 3861606"/>
                <a:gd name="connsiteX2-105" fmla="*/ 1482068 w 1542566"/>
                <a:gd name="connsiteY2-106" fmla="*/ 3861606 h 3861606"/>
                <a:gd name="connsiteX3-107" fmla="*/ 0 w 1542566"/>
                <a:gd name="connsiteY3-108" fmla="*/ 574672 h 3861606"/>
                <a:gd name="connsiteX4-109" fmla="*/ 210926 w 1542566"/>
                <a:gd name="connsiteY4-110" fmla="*/ 0 h 3861606"/>
                <a:gd name="connsiteX0-111" fmla="*/ 210926 w 1530291"/>
                <a:gd name="connsiteY0-112" fmla="*/ 0 h 3861606"/>
                <a:gd name="connsiteX1-113" fmla="*/ 1530291 w 1530291"/>
                <a:gd name="connsiteY1-114" fmla="*/ 3769370 h 3861606"/>
                <a:gd name="connsiteX2-115" fmla="*/ 1482068 w 1530291"/>
                <a:gd name="connsiteY2-116" fmla="*/ 3861606 h 3861606"/>
                <a:gd name="connsiteX3-117" fmla="*/ 0 w 1530291"/>
                <a:gd name="connsiteY3-118" fmla="*/ 574672 h 3861606"/>
                <a:gd name="connsiteX4-119" fmla="*/ 210926 w 1530291"/>
                <a:gd name="connsiteY4-120" fmla="*/ 0 h 3861606"/>
                <a:gd name="connsiteX0-121" fmla="*/ 481156 w 1530291"/>
                <a:gd name="connsiteY0-122" fmla="*/ 0 h 3841002"/>
                <a:gd name="connsiteX1-123" fmla="*/ 1530291 w 1530291"/>
                <a:gd name="connsiteY1-124" fmla="*/ 3748766 h 3841002"/>
                <a:gd name="connsiteX2-125" fmla="*/ 1482068 w 1530291"/>
                <a:gd name="connsiteY2-126" fmla="*/ 3841002 h 3841002"/>
                <a:gd name="connsiteX3-127" fmla="*/ 0 w 1530291"/>
                <a:gd name="connsiteY3-128" fmla="*/ 554068 h 3841002"/>
                <a:gd name="connsiteX4-129" fmla="*/ 481156 w 1530291"/>
                <a:gd name="connsiteY4-130" fmla="*/ 0 h 3841002"/>
                <a:gd name="connsiteX0-131" fmla="*/ 242135 w 1291270"/>
                <a:gd name="connsiteY0-132" fmla="*/ 0 h 3841002"/>
                <a:gd name="connsiteX1-133" fmla="*/ 1291270 w 1291270"/>
                <a:gd name="connsiteY1-134" fmla="*/ 3748766 h 3841002"/>
                <a:gd name="connsiteX2-135" fmla="*/ 1243047 w 1291270"/>
                <a:gd name="connsiteY2-136" fmla="*/ 3841002 h 3841002"/>
                <a:gd name="connsiteX3-137" fmla="*/ 0 w 1291270"/>
                <a:gd name="connsiteY3-138" fmla="*/ 4484 h 3841002"/>
                <a:gd name="connsiteX4-139" fmla="*/ 242135 w 1291270"/>
                <a:gd name="connsiteY4-140" fmla="*/ 0 h 3841002"/>
                <a:gd name="connsiteX0-141" fmla="*/ 204205 w 1291270"/>
                <a:gd name="connsiteY0-142" fmla="*/ 91795 h 3836518"/>
                <a:gd name="connsiteX1-143" fmla="*/ 1291270 w 1291270"/>
                <a:gd name="connsiteY1-144" fmla="*/ 3744282 h 3836518"/>
                <a:gd name="connsiteX2-145" fmla="*/ 1243047 w 1291270"/>
                <a:gd name="connsiteY2-146" fmla="*/ 3836518 h 3836518"/>
                <a:gd name="connsiteX3-147" fmla="*/ 0 w 1291270"/>
                <a:gd name="connsiteY3-148" fmla="*/ 0 h 3836518"/>
                <a:gd name="connsiteX4-149" fmla="*/ 204205 w 1291270"/>
                <a:gd name="connsiteY4-150" fmla="*/ 91795 h 3836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1270" h="3836518">
                  <a:moveTo>
                    <a:pt x="204205" y="91795"/>
                  </a:moveTo>
                  <a:lnTo>
                    <a:pt x="1291270" y="3744282"/>
                  </a:lnTo>
                  <a:lnTo>
                    <a:pt x="1243047" y="3836518"/>
                  </a:lnTo>
                  <a:lnTo>
                    <a:pt x="0" y="0"/>
                  </a:lnTo>
                  <a:lnTo>
                    <a:pt x="204205" y="91795"/>
                  </a:ln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spcCol="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0" name="组合 39"/>
            <p:cNvGrpSpPr/>
            <p:nvPr/>
          </p:nvGrpSpPr>
          <p:grpSpPr>
            <a:xfrm>
              <a:off x="9620527" y="4184708"/>
              <a:ext cx="864352" cy="950043"/>
              <a:chOff x="8432048" y="2970046"/>
              <a:chExt cx="2209800" cy="2428875"/>
            </a:xfrm>
          </p:grpSpPr>
          <p:sp>
            <p:nvSpPr>
              <p:cNvPr id="41"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56" name="组合 55"/>
            <p:cNvGrpSpPr/>
            <p:nvPr/>
          </p:nvGrpSpPr>
          <p:grpSpPr>
            <a:xfrm>
              <a:off x="8343048" y="4184708"/>
              <a:ext cx="864352" cy="950043"/>
              <a:chOff x="8432048" y="2970046"/>
              <a:chExt cx="2209800" cy="2428875"/>
            </a:xfrm>
          </p:grpSpPr>
          <p:sp>
            <p:nvSpPr>
              <p:cNvPr id="57" name="Oval 8"/>
              <p:cNvSpPr>
                <a:spLocks noChangeArrowheads="1"/>
              </p:cNvSpPr>
              <p:nvPr/>
            </p:nvSpPr>
            <p:spPr bwMode="auto">
              <a:xfrm>
                <a:off x="8689223" y="3863809"/>
                <a:ext cx="1774825" cy="1465262"/>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9"/>
              <p:cNvSpPr/>
              <p:nvPr/>
            </p:nvSpPr>
            <p:spPr bwMode="auto">
              <a:xfrm>
                <a:off x="8562223" y="4757571"/>
                <a:ext cx="1839913" cy="641350"/>
              </a:xfrm>
              <a:custGeom>
                <a:avLst/>
                <a:gdLst>
                  <a:gd name="T0" fmla="*/ 1920 w 1991"/>
                  <a:gd name="T1" fmla="*/ 35 h 693"/>
                  <a:gd name="T2" fmla="*/ 1902 w 1991"/>
                  <a:gd name="T3" fmla="*/ 150 h 693"/>
                  <a:gd name="T4" fmla="*/ 1791 w 1991"/>
                  <a:gd name="T5" fmla="*/ 334 h 693"/>
                  <a:gd name="T6" fmla="*/ 1461 w 1991"/>
                  <a:gd name="T7" fmla="*/ 542 h 693"/>
                  <a:gd name="T8" fmla="*/ 995 w 1991"/>
                  <a:gd name="T9" fmla="*/ 622 h 693"/>
                  <a:gd name="T10" fmla="*/ 631 w 1991"/>
                  <a:gd name="T11" fmla="*/ 574 h 693"/>
                  <a:gd name="T12" fmla="*/ 401 w 1991"/>
                  <a:gd name="T13" fmla="*/ 484 h 693"/>
                  <a:gd name="T14" fmla="*/ 158 w 1991"/>
                  <a:gd name="T15" fmla="*/ 284 h 693"/>
                  <a:gd name="T16" fmla="*/ 93 w 1991"/>
                  <a:gd name="T17" fmla="*/ 164 h 693"/>
                  <a:gd name="T18" fmla="*/ 71 w 1991"/>
                  <a:gd name="T19" fmla="*/ 35 h 693"/>
                  <a:gd name="T20" fmla="*/ 35 w 1991"/>
                  <a:gd name="T21" fmla="*/ 0 h 693"/>
                  <a:gd name="T22" fmla="*/ 0 w 1991"/>
                  <a:gd name="T23" fmla="*/ 35 h 693"/>
                  <a:gd name="T24" fmla="*/ 21 w 1991"/>
                  <a:gd name="T25" fmla="*/ 171 h 693"/>
                  <a:gd name="T26" fmla="*/ 148 w 1991"/>
                  <a:gd name="T27" fmla="*/ 382 h 693"/>
                  <a:gd name="T28" fmla="*/ 505 w 1991"/>
                  <a:gd name="T29" fmla="*/ 608 h 693"/>
                  <a:gd name="T30" fmla="*/ 995 w 1991"/>
                  <a:gd name="T31" fmla="*/ 693 h 693"/>
                  <a:gd name="T32" fmla="*/ 1378 w 1991"/>
                  <a:gd name="T33" fmla="*/ 643 h 693"/>
                  <a:gd name="T34" fmla="*/ 1623 w 1991"/>
                  <a:gd name="T35" fmla="*/ 547 h 693"/>
                  <a:gd name="T36" fmla="*/ 1889 w 1991"/>
                  <a:gd name="T37" fmla="*/ 326 h 693"/>
                  <a:gd name="T38" fmla="*/ 1964 w 1991"/>
                  <a:gd name="T39" fmla="*/ 188 h 693"/>
                  <a:gd name="T40" fmla="*/ 1991 w 1991"/>
                  <a:gd name="T41" fmla="*/ 35 h 693"/>
                  <a:gd name="T42" fmla="*/ 1955 w 1991"/>
                  <a:gd name="T43" fmla="*/ 0 h 693"/>
                  <a:gd name="T44" fmla="*/ 1920 w 1991"/>
                  <a:gd name="T45" fmla="*/ 3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1" h="693">
                    <a:moveTo>
                      <a:pt x="1920" y="35"/>
                    </a:moveTo>
                    <a:cubicBezTo>
                      <a:pt x="1920" y="75"/>
                      <a:pt x="1914" y="113"/>
                      <a:pt x="1902" y="150"/>
                    </a:cubicBezTo>
                    <a:cubicBezTo>
                      <a:pt x="1882" y="215"/>
                      <a:pt x="1844" y="277"/>
                      <a:pt x="1791" y="334"/>
                    </a:cubicBezTo>
                    <a:cubicBezTo>
                      <a:pt x="1711" y="419"/>
                      <a:pt x="1597" y="491"/>
                      <a:pt x="1461" y="542"/>
                    </a:cubicBezTo>
                    <a:cubicBezTo>
                      <a:pt x="1324" y="593"/>
                      <a:pt x="1165" y="622"/>
                      <a:pt x="995" y="622"/>
                    </a:cubicBezTo>
                    <a:cubicBezTo>
                      <a:pt x="866" y="622"/>
                      <a:pt x="743" y="605"/>
                      <a:pt x="631" y="574"/>
                    </a:cubicBezTo>
                    <a:cubicBezTo>
                      <a:pt x="547" y="552"/>
                      <a:pt x="470" y="521"/>
                      <a:pt x="401" y="484"/>
                    </a:cubicBezTo>
                    <a:cubicBezTo>
                      <a:pt x="298" y="429"/>
                      <a:pt x="215" y="360"/>
                      <a:pt x="158" y="284"/>
                    </a:cubicBezTo>
                    <a:cubicBezTo>
                      <a:pt x="130" y="246"/>
                      <a:pt x="108" y="205"/>
                      <a:pt x="93" y="164"/>
                    </a:cubicBezTo>
                    <a:cubicBezTo>
                      <a:pt x="78" y="122"/>
                      <a:pt x="71" y="79"/>
                      <a:pt x="71" y="35"/>
                    </a:cubicBezTo>
                    <a:cubicBezTo>
                      <a:pt x="71" y="16"/>
                      <a:pt x="55" y="0"/>
                      <a:pt x="35" y="0"/>
                    </a:cubicBezTo>
                    <a:cubicBezTo>
                      <a:pt x="16" y="0"/>
                      <a:pt x="0" y="16"/>
                      <a:pt x="0" y="35"/>
                    </a:cubicBezTo>
                    <a:cubicBezTo>
                      <a:pt x="0" y="82"/>
                      <a:pt x="7" y="128"/>
                      <a:pt x="21" y="171"/>
                    </a:cubicBezTo>
                    <a:cubicBezTo>
                      <a:pt x="45" y="248"/>
                      <a:pt x="89" y="319"/>
                      <a:pt x="148" y="382"/>
                    </a:cubicBezTo>
                    <a:cubicBezTo>
                      <a:pt x="237" y="477"/>
                      <a:pt x="360" y="554"/>
                      <a:pt x="505" y="608"/>
                    </a:cubicBezTo>
                    <a:cubicBezTo>
                      <a:pt x="650" y="662"/>
                      <a:pt x="817" y="693"/>
                      <a:pt x="995" y="693"/>
                    </a:cubicBezTo>
                    <a:cubicBezTo>
                      <a:pt x="1131" y="693"/>
                      <a:pt x="1260" y="675"/>
                      <a:pt x="1378" y="643"/>
                    </a:cubicBezTo>
                    <a:cubicBezTo>
                      <a:pt x="1467" y="619"/>
                      <a:pt x="1549" y="586"/>
                      <a:pt x="1623" y="547"/>
                    </a:cubicBezTo>
                    <a:cubicBezTo>
                      <a:pt x="1733" y="488"/>
                      <a:pt x="1825" y="413"/>
                      <a:pt x="1889" y="326"/>
                    </a:cubicBezTo>
                    <a:cubicBezTo>
                      <a:pt x="1921" y="283"/>
                      <a:pt x="1947" y="237"/>
                      <a:pt x="1964" y="188"/>
                    </a:cubicBezTo>
                    <a:cubicBezTo>
                      <a:pt x="1982" y="139"/>
                      <a:pt x="1991" y="88"/>
                      <a:pt x="1991" y="35"/>
                    </a:cubicBezTo>
                    <a:cubicBezTo>
                      <a:pt x="1991" y="16"/>
                      <a:pt x="1975" y="0"/>
                      <a:pt x="1955" y="0"/>
                    </a:cubicBezTo>
                    <a:cubicBezTo>
                      <a:pt x="1936" y="0"/>
                      <a:pt x="1920" y="16"/>
                      <a:pt x="192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Oval 10"/>
              <p:cNvSpPr>
                <a:spLocks noChangeArrowheads="1"/>
              </p:cNvSpPr>
              <p:nvPr/>
            </p:nvSpPr>
            <p:spPr bwMode="auto">
              <a:xfrm>
                <a:off x="8959098" y="3095459"/>
                <a:ext cx="1235075" cy="1387475"/>
              </a:xfrm>
              <a:prstGeom prst="ellipse">
                <a:avLst/>
              </a:pr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11"/>
              <p:cNvSpPr/>
              <p:nvPr/>
            </p:nvSpPr>
            <p:spPr bwMode="auto">
              <a:xfrm>
                <a:off x="9289298" y="3701884"/>
                <a:ext cx="566738" cy="180975"/>
              </a:xfrm>
              <a:custGeom>
                <a:avLst/>
                <a:gdLst>
                  <a:gd name="T0" fmla="*/ 0 w 614"/>
                  <a:gd name="T1" fmla="*/ 195 h 195"/>
                  <a:gd name="T2" fmla="*/ 288 w 614"/>
                  <a:gd name="T3" fmla="*/ 3 h 195"/>
                  <a:gd name="T4" fmla="*/ 614 w 614"/>
                  <a:gd name="T5" fmla="*/ 195 h 195"/>
                  <a:gd name="T6" fmla="*/ 0 w 614"/>
                  <a:gd name="T7" fmla="*/ 195 h 195"/>
                </a:gdLst>
                <a:ahLst/>
                <a:cxnLst>
                  <a:cxn ang="0">
                    <a:pos x="T0" y="T1"/>
                  </a:cxn>
                  <a:cxn ang="0">
                    <a:pos x="T2" y="T3"/>
                  </a:cxn>
                  <a:cxn ang="0">
                    <a:pos x="T4" y="T5"/>
                  </a:cxn>
                  <a:cxn ang="0">
                    <a:pos x="T6" y="T7"/>
                  </a:cxn>
                </a:cxnLst>
                <a:rect l="0" t="0" r="r" b="b"/>
                <a:pathLst>
                  <a:path w="614" h="195">
                    <a:moveTo>
                      <a:pt x="0" y="195"/>
                    </a:moveTo>
                    <a:cubicBezTo>
                      <a:pt x="0" y="195"/>
                      <a:pt x="202" y="5"/>
                      <a:pt x="288" y="3"/>
                    </a:cubicBezTo>
                    <a:cubicBezTo>
                      <a:pt x="382" y="0"/>
                      <a:pt x="614" y="195"/>
                      <a:pt x="614" y="195"/>
                    </a:cubicBezTo>
                    <a:lnTo>
                      <a:pt x="0" y="195"/>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12"/>
              <p:cNvSpPr/>
              <p:nvPr/>
            </p:nvSpPr>
            <p:spPr bwMode="auto">
              <a:xfrm>
                <a:off x="9382960" y="3884446"/>
                <a:ext cx="387350" cy="123825"/>
              </a:xfrm>
              <a:custGeom>
                <a:avLst/>
                <a:gdLst>
                  <a:gd name="T0" fmla="*/ 0 w 418"/>
                  <a:gd name="T1" fmla="*/ 0 h 133"/>
                  <a:gd name="T2" fmla="*/ 196 w 418"/>
                  <a:gd name="T3" fmla="*/ 131 h 133"/>
                  <a:gd name="T4" fmla="*/ 418 w 418"/>
                  <a:gd name="T5" fmla="*/ 0 h 133"/>
                  <a:gd name="T6" fmla="*/ 0 w 418"/>
                  <a:gd name="T7" fmla="*/ 0 h 133"/>
                </a:gdLst>
                <a:ahLst/>
                <a:cxnLst>
                  <a:cxn ang="0">
                    <a:pos x="T0" y="T1"/>
                  </a:cxn>
                  <a:cxn ang="0">
                    <a:pos x="T2" y="T3"/>
                  </a:cxn>
                  <a:cxn ang="0">
                    <a:pos x="T4" y="T5"/>
                  </a:cxn>
                  <a:cxn ang="0">
                    <a:pos x="T6" y="T7"/>
                  </a:cxn>
                </a:cxnLst>
                <a:rect l="0" t="0" r="r" b="b"/>
                <a:pathLst>
                  <a:path w="418" h="133">
                    <a:moveTo>
                      <a:pt x="0" y="0"/>
                    </a:moveTo>
                    <a:cubicBezTo>
                      <a:pt x="0" y="0"/>
                      <a:pt x="137" y="129"/>
                      <a:pt x="196" y="131"/>
                    </a:cubicBezTo>
                    <a:cubicBezTo>
                      <a:pt x="260" y="133"/>
                      <a:pt x="418" y="0"/>
                      <a:pt x="418" y="0"/>
                    </a:cubicBezTo>
                    <a:lnTo>
                      <a:pt x="0" y="0"/>
                    </a:lnTo>
                    <a:close/>
                  </a:path>
                </a:pathLst>
              </a:custGeom>
              <a:solidFill>
                <a:srgbClr val="E55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Oval 13"/>
              <p:cNvSpPr>
                <a:spLocks noChangeArrowheads="1"/>
              </p:cNvSpPr>
              <p:nvPr/>
            </p:nvSpPr>
            <p:spPr bwMode="auto">
              <a:xfrm>
                <a:off x="9122610" y="3622509"/>
                <a:ext cx="166688"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Oval 14"/>
              <p:cNvSpPr>
                <a:spLocks noChangeArrowheads="1"/>
              </p:cNvSpPr>
              <p:nvPr/>
            </p:nvSpPr>
            <p:spPr bwMode="auto">
              <a:xfrm>
                <a:off x="9792535" y="3614571"/>
                <a:ext cx="165100" cy="166687"/>
              </a:xfrm>
              <a:prstGeom prst="ellipse">
                <a:avLst/>
              </a:prstGeom>
              <a:solidFill>
                <a:srgbClr val="0E0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15"/>
              <p:cNvSpPr/>
              <p:nvPr/>
            </p:nvSpPr>
            <p:spPr bwMode="auto">
              <a:xfrm>
                <a:off x="10278310" y="4171784"/>
                <a:ext cx="363538" cy="620712"/>
              </a:xfrm>
              <a:custGeom>
                <a:avLst/>
                <a:gdLst>
                  <a:gd name="T0" fmla="*/ 355 w 394"/>
                  <a:gd name="T1" fmla="*/ 300 h 671"/>
                  <a:gd name="T2" fmla="*/ 268 w 394"/>
                  <a:gd name="T3" fmla="*/ 652 h 671"/>
                  <a:gd name="T4" fmla="*/ 39 w 394"/>
                  <a:gd name="T5" fmla="*/ 371 h 671"/>
                  <a:gd name="T6" fmla="*/ 126 w 394"/>
                  <a:gd name="T7" fmla="*/ 19 h 671"/>
                  <a:gd name="T8" fmla="*/ 355 w 394"/>
                  <a:gd name="T9" fmla="*/ 300 h 671"/>
                </a:gdLst>
                <a:ahLst/>
                <a:cxnLst>
                  <a:cxn ang="0">
                    <a:pos x="T0" y="T1"/>
                  </a:cxn>
                  <a:cxn ang="0">
                    <a:pos x="T2" y="T3"/>
                  </a:cxn>
                  <a:cxn ang="0">
                    <a:pos x="T4" y="T5"/>
                  </a:cxn>
                  <a:cxn ang="0">
                    <a:pos x="T6" y="T7"/>
                  </a:cxn>
                  <a:cxn ang="0">
                    <a:pos x="T8" y="T9"/>
                  </a:cxn>
                </a:cxnLst>
                <a:rect l="0" t="0" r="r" b="b"/>
                <a:pathLst>
                  <a:path w="394" h="671">
                    <a:moveTo>
                      <a:pt x="355" y="300"/>
                    </a:moveTo>
                    <a:cubicBezTo>
                      <a:pt x="394" y="475"/>
                      <a:pt x="355" y="632"/>
                      <a:pt x="268" y="652"/>
                    </a:cubicBezTo>
                    <a:cubicBezTo>
                      <a:pt x="180" y="671"/>
                      <a:pt x="78" y="546"/>
                      <a:pt x="39" y="371"/>
                    </a:cubicBezTo>
                    <a:cubicBezTo>
                      <a:pt x="0" y="196"/>
                      <a:pt x="39" y="39"/>
                      <a:pt x="126" y="19"/>
                    </a:cubicBezTo>
                    <a:cubicBezTo>
                      <a:pt x="214" y="0"/>
                      <a:pt x="316" y="126"/>
                      <a:pt x="355" y="300"/>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16"/>
              <p:cNvSpPr/>
              <p:nvPr/>
            </p:nvSpPr>
            <p:spPr bwMode="auto">
              <a:xfrm>
                <a:off x="8879723" y="2970046"/>
                <a:ext cx="1289050" cy="682625"/>
              </a:xfrm>
              <a:custGeom>
                <a:avLst/>
                <a:gdLst>
                  <a:gd name="T0" fmla="*/ 83 w 1395"/>
                  <a:gd name="T1" fmla="*/ 698 h 739"/>
                  <a:gd name="T2" fmla="*/ 131 w 1395"/>
                  <a:gd name="T3" fmla="*/ 458 h 739"/>
                  <a:gd name="T4" fmla="*/ 354 w 1395"/>
                  <a:gd name="T5" fmla="*/ 188 h 739"/>
                  <a:gd name="T6" fmla="*/ 697 w 1395"/>
                  <a:gd name="T7" fmla="*/ 83 h 739"/>
                  <a:gd name="T8" fmla="*/ 937 w 1395"/>
                  <a:gd name="T9" fmla="*/ 131 h 739"/>
                  <a:gd name="T10" fmla="*/ 1207 w 1395"/>
                  <a:gd name="T11" fmla="*/ 354 h 739"/>
                  <a:gd name="T12" fmla="*/ 1312 w 1395"/>
                  <a:gd name="T13" fmla="*/ 698 h 739"/>
                  <a:gd name="T14" fmla="*/ 1353 w 1395"/>
                  <a:gd name="T15" fmla="*/ 739 h 739"/>
                  <a:gd name="T16" fmla="*/ 1395 w 1395"/>
                  <a:gd name="T17" fmla="*/ 698 h 739"/>
                  <a:gd name="T18" fmla="*/ 1340 w 1395"/>
                  <a:gd name="T19" fmla="*/ 426 h 739"/>
                  <a:gd name="T20" fmla="*/ 1087 w 1395"/>
                  <a:gd name="T21" fmla="*/ 119 h 739"/>
                  <a:gd name="T22" fmla="*/ 697 w 1395"/>
                  <a:gd name="T23" fmla="*/ 0 h 739"/>
                  <a:gd name="T24" fmla="*/ 426 w 1395"/>
                  <a:gd name="T25" fmla="*/ 55 h 739"/>
                  <a:gd name="T26" fmla="*/ 119 w 1395"/>
                  <a:gd name="T27" fmla="*/ 308 h 739"/>
                  <a:gd name="T28" fmla="*/ 0 w 1395"/>
                  <a:gd name="T29" fmla="*/ 698 h 739"/>
                  <a:gd name="T30" fmla="*/ 41 w 1395"/>
                  <a:gd name="T31" fmla="*/ 739 h 739"/>
                  <a:gd name="T32" fmla="*/ 83 w 1395"/>
                  <a:gd name="T33" fmla="*/ 69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5" h="739">
                    <a:moveTo>
                      <a:pt x="83" y="698"/>
                    </a:moveTo>
                    <a:cubicBezTo>
                      <a:pt x="83" y="613"/>
                      <a:pt x="100" y="532"/>
                      <a:pt x="131" y="458"/>
                    </a:cubicBezTo>
                    <a:cubicBezTo>
                      <a:pt x="178" y="348"/>
                      <a:pt x="256" y="254"/>
                      <a:pt x="354" y="188"/>
                    </a:cubicBezTo>
                    <a:cubicBezTo>
                      <a:pt x="452" y="122"/>
                      <a:pt x="570" y="83"/>
                      <a:pt x="697" y="83"/>
                    </a:cubicBezTo>
                    <a:cubicBezTo>
                      <a:pt x="782" y="83"/>
                      <a:pt x="863" y="100"/>
                      <a:pt x="937" y="131"/>
                    </a:cubicBezTo>
                    <a:cubicBezTo>
                      <a:pt x="1047" y="178"/>
                      <a:pt x="1141" y="256"/>
                      <a:pt x="1207" y="354"/>
                    </a:cubicBezTo>
                    <a:cubicBezTo>
                      <a:pt x="1273" y="452"/>
                      <a:pt x="1312" y="570"/>
                      <a:pt x="1312" y="698"/>
                    </a:cubicBezTo>
                    <a:cubicBezTo>
                      <a:pt x="1312" y="721"/>
                      <a:pt x="1331" y="739"/>
                      <a:pt x="1353" y="739"/>
                    </a:cubicBezTo>
                    <a:cubicBezTo>
                      <a:pt x="1376" y="739"/>
                      <a:pt x="1395" y="721"/>
                      <a:pt x="1395" y="698"/>
                    </a:cubicBezTo>
                    <a:cubicBezTo>
                      <a:pt x="1395" y="601"/>
                      <a:pt x="1375" y="510"/>
                      <a:pt x="1340" y="426"/>
                    </a:cubicBezTo>
                    <a:cubicBezTo>
                      <a:pt x="1287" y="301"/>
                      <a:pt x="1199" y="194"/>
                      <a:pt x="1087" y="119"/>
                    </a:cubicBezTo>
                    <a:cubicBezTo>
                      <a:pt x="976" y="44"/>
                      <a:pt x="842" y="0"/>
                      <a:pt x="697" y="0"/>
                    </a:cubicBezTo>
                    <a:cubicBezTo>
                      <a:pt x="601" y="0"/>
                      <a:pt x="509" y="20"/>
                      <a:pt x="426" y="55"/>
                    </a:cubicBezTo>
                    <a:cubicBezTo>
                      <a:pt x="301" y="108"/>
                      <a:pt x="194" y="196"/>
                      <a:pt x="119" y="308"/>
                    </a:cubicBezTo>
                    <a:cubicBezTo>
                      <a:pt x="44" y="419"/>
                      <a:pt x="0" y="553"/>
                      <a:pt x="0" y="698"/>
                    </a:cubicBezTo>
                    <a:cubicBezTo>
                      <a:pt x="0" y="721"/>
                      <a:pt x="18" y="739"/>
                      <a:pt x="41" y="739"/>
                    </a:cubicBezTo>
                    <a:cubicBezTo>
                      <a:pt x="64" y="739"/>
                      <a:pt x="83" y="721"/>
                      <a:pt x="83" y="6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17"/>
              <p:cNvSpPr/>
              <p:nvPr/>
            </p:nvSpPr>
            <p:spPr bwMode="auto">
              <a:xfrm>
                <a:off x="8692398" y="3654259"/>
                <a:ext cx="279400" cy="550862"/>
              </a:xfrm>
              <a:custGeom>
                <a:avLst/>
                <a:gdLst>
                  <a:gd name="T0" fmla="*/ 175 w 302"/>
                  <a:gd name="T1" fmla="*/ 41 h 596"/>
                  <a:gd name="T2" fmla="*/ 175 w 302"/>
                  <a:gd name="T3" fmla="*/ 59 h 596"/>
                  <a:gd name="T4" fmla="*/ 181 w 302"/>
                  <a:gd name="T5" fmla="*/ 189 h 596"/>
                  <a:gd name="T6" fmla="*/ 218 w 302"/>
                  <a:gd name="T7" fmla="*/ 385 h 596"/>
                  <a:gd name="T8" fmla="*/ 257 w 302"/>
                  <a:gd name="T9" fmla="*/ 374 h 596"/>
                  <a:gd name="T10" fmla="*/ 228 w 302"/>
                  <a:gd name="T11" fmla="*/ 344 h 596"/>
                  <a:gd name="T12" fmla="*/ 70 w 302"/>
                  <a:gd name="T13" fmla="*/ 485 h 596"/>
                  <a:gd name="T14" fmla="*/ 37 w 302"/>
                  <a:gd name="T15" fmla="*/ 508 h 596"/>
                  <a:gd name="T16" fmla="*/ 31 w 302"/>
                  <a:gd name="T17" fmla="*/ 511 h 596"/>
                  <a:gd name="T18" fmla="*/ 30 w 302"/>
                  <a:gd name="T19" fmla="*/ 512 h 596"/>
                  <a:gd name="T20" fmla="*/ 40 w 302"/>
                  <a:gd name="T21" fmla="*/ 531 h 596"/>
                  <a:gd name="T22" fmla="*/ 31 w 302"/>
                  <a:gd name="T23" fmla="*/ 511 h 596"/>
                  <a:gd name="T24" fmla="*/ 30 w 302"/>
                  <a:gd name="T25" fmla="*/ 512 h 596"/>
                  <a:gd name="T26" fmla="*/ 40 w 302"/>
                  <a:gd name="T27" fmla="*/ 531 h 596"/>
                  <a:gd name="T28" fmla="*/ 31 w 302"/>
                  <a:gd name="T29" fmla="*/ 511 h 596"/>
                  <a:gd name="T30" fmla="*/ 9 w 302"/>
                  <a:gd name="T31" fmla="*/ 566 h 596"/>
                  <a:gd name="T32" fmla="*/ 64 w 302"/>
                  <a:gd name="T33" fmla="*/ 587 h 596"/>
                  <a:gd name="T34" fmla="*/ 120 w 302"/>
                  <a:gd name="T35" fmla="*/ 551 h 596"/>
                  <a:gd name="T36" fmla="*/ 287 w 302"/>
                  <a:gd name="T37" fmla="*/ 403 h 596"/>
                  <a:gd name="T38" fmla="*/ 297 w 302"/>
                  <a:gd name="T39" fmla="*/ 362 h 596"/>
                  <a:gd name="T40" fmla="*/ 264 w 302"/>
                  <a:gd name="T41" fmla="*/ 180 h 596"/>
                  <a:gd name="T42" fmla="*/ 258 w 302"/>
                  <a:gd name="T43" fmla="*/ 59 h 596"/>
                  <a:gd name="T44" fmla="*/ 258 w 302"/>
                  <a:gd name="T45" fmla="*/ 47 h 596"/>
                  <a:gd name="T46" fmla="*/ 258 w 302"/>
                  <a:gd name="T47" fmla="*/ 44 h 596"/>
                  <a:gd name="T48" fmla="*/ 258 w 302"/>
                  <a:gd name="T49" fmla="*/ 44 h 596"/>
                  <a:gd name="T50" fmla="*/ 258 w 302"/>
                  <a:gd name="T51" fmla="*/ 43 h 596"/>
                  <a:gd name="T52" fmla="*/ 255 w 302"/>
                  <a:gd name="T53" fmla="*/ 43 h 596"/>
                  <a:gd name="T54" fmla="*/ 258 w 302"/>
                  <a:gd name="T55" fmla="*/ 43 h 596"/>
                  <a:gd name="T56" fmla="*/ 258 w 302"/>
                  <a:gd name="T57" fmla="*/ 43 h 596"/>
                  <a:gd name="T58" fmla="*/ 255 w 302"/>
                  <a:gd name="T59" fmla="*/ 43 h 596"/>
                  <a:gd name="T60" fmla="*/ 258 w 302"/>
                  <a:gd name="T61" fmla="*/ 43 h 596"/>
                  <a:gd name="T62" fmla="*/ 218 w 302"/>
                  <a:gd name="T63" fmla="*/ 1 h 596"/>
                  <a:gd name="T64" fmla="*/ 175 w 302"/>
                  <a:gd name="T65" fmla="*/ 4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596">
                    <a:moveTo>
                      <a:pt x="175" y="41"/>
                    </a:moveTo>
                    <a:cubicBezTo>
                      <a:pt x="175" y="41"/>
                      <a:pt x="175" y="48"/>
                      <a:pt x="175" y="59"/>
                    </a:cubicBezTo>
                    <a:cubicBezTo>
                      <a:pt x="175" y="83"/>
                      <a:pt x="176" y="130"/>
                      <a:pt x="181" y="189"/>
                    </a:cubicBezTo>
                    <a:cubicBezTo>
                      <a:pt x="187" y="247"/>
                      <a:pt x="198" y="316"/>
                      <a:pt x="218" y="385"/>
                    </a:cubicBezTo>
                    <a:cubicBezTo>
                      <a:pt x="257" y="374"/>
                      <a:pt x="257" y="374"/>
                      <a:pt x="257" y="374"/>
                    </a:cubicBezTo>
                    <a:cubicBezTo>
                      <a:pt x="228" y="344"/>
                      <a:pt x="228" y="344"/>
                      <a:pt x="228" y="344"/>
                    </a:cubicBezTo>
                    <a:cubicBezTo>
                      <a:pt x="153" y="419"/>
                      <a:pt x="102" y="461"/>
                      <a:pt x="70" y="485"/>
                    </a:cubicBezTo>
                    <a:cubicBezTo>
                      <a:pt x="54" y="497"/>
                      <a:pt x="44" y="504"/>
                      <a:pt x="37" y="508"/>
                    </a:cubicBezTo>
                    <a:cubicBezTo>
                      <a:pt x="34" y="509"/>
                      <a:pt x="32" y="511"/>
                      <a:pt x="31" y="511"/>
                    </a:cubicBezTo>
                    <a:cubicBezTo>
                      <a:pt x="30" y="511"/>
                      <a:pt x="30" y="512"/>
                      <a:pt x="30" y="512"/>
                    </a:cubicBezTo>
                    <a:cubicBezTo>
                      <a:pt x="40" y="531"/>
                      <a:pt x="40" y="531"/>
                      <a:pt x="40" y="531"/>
                    </a:cubicBezTo>
                    <a:cubicBezTo>
                      <a:pt x="31" y="511"/>
                      <a:pt x="31" y="511"/>
                      <a:pt x="31" y="511"/>
                    </a:cubicBezTo>
                    <a:cubicBezTo>
                      <a:pt x="30" y="511"/>
                      <a:pt x="30" y="512"/>
                      <a:pt x="30" y="512"/>
                    </a:cubicBezTo>
                    <a:cubicBezTo>
                      <a:pt x="40" y="531"/>
                      <a:pt x="40" y="531"/>
                      <a:pt x="40" y="531"/>
                    </a:cubicBezTo>
                    <a:cubicBezTo>
                      <a:pt x="31" y="511"/>
                      <a:pt x="31" y="511"/>
                      <a:pt x="31" y="511"/>
                    </a:cubicBezTo>
                    <a:cubicBezTo>
                      <a:pt x="10" y="520"/>
                      <a:pt x="0" y="545"/>
                      <a:pt x="9" y="566"/>
                    </a:cubicBezTo>
                    <a:cubicBezTo>
                      <a:pt x="18" y="587"/>
                      <a:pt x="43" y="596"/>
                      <a:pt x="64" y="587"/>
                    </a:cubicBezTo>
                    <a:cubicBezTo>
                      <a:pt x="68" y="586"/>
                      <a:pt x="84" y="578"/>
                      <a:pt x="120" y="551"/>
                    </a:cubicBezTo>
                    <a:cubicBezTo>
                      <a:pt x="155" y="525"/>
                      <a:pt x="209" y="480"/>
                      <a:pt x="287" y="403"/>
                    </a:cubicBezTo>
                    <a:cubicBezTo>
                      <a:pt x="297" y="393"/>
                      <a:pt x="302" y="377"/>
                      <a:pt x="297" y="362"/>
                    </a:cubicBezTo>
                    <a:cubicBezTo>
                      <a:pt x="279" y="300"/>
                      <a:pt x="269" y="235"/>
                      <a:pt x="264" y="180"/>
                    </a:cubicBezTo>
                    <a:cubicBezTo>
                      <a:pt x="258" y="126"/>
                      <a:pt x="258" y="81"/>
                      <a:pt x="258" y="59"/>
                    </a:cubicBezTo>
                    <a:cubicBezTo>
                      <a:pt x="258" y="54"/>
                      <a:pt x="258" y="50"/>
                      <a:pt x="258" y="47"/>
                    </a:cubicBezTo>
                    <a:cubicBezTo>
                      <a:pt x="258" y="46"/>
                      <a:pt x="258" y="45"/>
                      <a:pt x="258" y="44"/>
                    </a:cubicBezTo>
                    <a:cubicBezTo>
                      <a:pt x="258" y="44"/>
                      <a:pt x="258" y="44"/>
                      <a:pt x="258" y="44"/>
                    </a:cubicBezTo>
                    <a:cubicBezTo>
                      <a:pt x="258" y="43"/>
                      <a:pt x="258" y="43"/>
                      <a:pt x="258" y="43"/>
                    </a:cubicBezTo>
                    <a:cubicBezTo>
                      <a:pt x="255" y="43"/>
                      <a:pt x="255" y="43"/>
                      <a:pt x="255" y="43"/>
                    </a:cubicBezTo>
                    <a:cubicBezTo>
                      <a:pt x="258" y="43"/>
                      <a:pt x="258" y="43"/>
                      <a:pt x="258" y="43"/>
                    </a:cubicBezTo>
                    <a:cubicBezTo>
                      <a:pt x="258" y="43"/>
                      <a:pt x="258" y="43"/>
                      <a:pt x="258" y="43"/>
                    </a:cubicBezTo>
                    <a:cubicBezTo>
                      <a:pt x="255" y="43"/>
                      <a:pt x="255" y="43"/>
                      <a:pt x="255" y="43"/>
                    </a:cubicBezTo>
                    <a:cubicBezTo>
                      <a:pt x="258" y="43"/>
                      <a:pt x="258" y="43"/>
                      <a:pt x="258" y="43"/>
                    </a:cubicBezTo>
                    <a:cubicBezTo>
                      <a:pt x="258" y="21"/>
                      <a:pt x="240" y="1"/>
                      <a:pt x="218" y="1"/>
                    </a:cubicBezTo>
                    <a:cubicBezTo>
                      <a:pt x="195" y="0"/>
                      <a:pt x="176" y="18"/>
                      <a:pt x="175"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18"/>
              <p:cNvSpPr/>
              <p:nvPr/>
            </p:nvSpPr>
            <p:spPr bwMode="auto">
              <a:xfrm>
                <a:off x="8513010" y="4095584"/>
                <a:ext cx="346075" cy="615950"/>
              </a:xfrm>
              <a:custGeom>
                <a:avLst/>
                <a:gdLst>
                  <a:gd name="T0" fmla="*/ 347 w 374"/>
                  <a:gd name="T1" fmla="*/ 358 h 667"/>
                  <a:gd name="T2" fmla="*/ 138 w 374"/>
                  <a:gd name="T3" fmla="*/ 653 h 667"/>
                  <a:gd name="T4" fmla="*/ 27 w 374"/>
                  <a:gd name="T5" fmla="*/ 309 h 667"/>
                  <a:gd name="T6" fmla="*/ 236 w 374"/>
                  <a:gd name="T7" fmla="*/ 13 h 667"/>
                  <a:gd name="T8" fmla="*/ 347 w 374"/>
                  <a:gd name="T9" fmla="*/ 358 h 667"/>
                </a:gdLst>
                <a:ahLst/>
                <a:cxnLst>
                  <a:cxn ang="0">
                    <a:pos x="T0" y="T1"/>
                  </a:cxn>
                  <a:cxn ang="0">
                    <a:pos x="T2" y="T3"/>
                  </a:cxn>
                  <a:cxn ang="0">
                    <a:pos x="T4" y="T5"/>
                  </a:cxn>
                  <a:cxn ang="0">
                    <a:pos x="T6" y="T7"/>
                  </a:cxn>
                  <a:cxn ang="0">
                    <a:pos x="T8" y="T9"/>
                  </a:cxn>
                </a:cxnLst>
                <a:rect l="0" t="0" r="r" b="b"/>
                <a:pathLst>
                  <a:path w="374" h="667">
                    <a:moveTo>
                      <a:pt x="347" y="358"/>
                    </a:moveTo>
                    <a:cubicBezTo>
                      <a:pt x="320" y="535"/>
                      <a:pt x="226" y="667"/>
                      <a:pt x="138" y="653"/>
                    </a:cubicBezTo>
                    <a:cubicBezTo>
                      <a:pt x="49" y="640"/>
                      <a:pt x="0" y="486"/>
                      <a:pt x="27" y="309"/>
                    </a:cubicBezTo>
                    <a:cubicBezTo>
                      <a:pt x="54" y="132"/>
                      <a:pt x="147" y="0"/>
                      <a:pt x="236" y="13"/>
                    </a:cubicBezTo>
                    <a:cubicBezTo>
                      <a:pt x="324" y="27"/>
                      <a:pt x="374" y="181"/>
                      <a:pt x="347" y="358"/>
                    </a:cubicBezTo>
                    <a:close/>
                  </a:path>
                </a:pathLst>
              </a:custGeom>
              <a:solidFill>
                <a:srgbClr val="DC8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19"/>
              <p:cNvSpPr/>
              <p:nvPr/>
            </p:nvSpPr>
            <p:spPr bwMode="auto">
              <a:xfrm>
                <a:off x="8432048" y="4052721"/>
                <a:ext cx="276225" cy="668337"/>
              </a:xfrm>
              <a:custGeom>
                <a:avLst/>
                <a:gdLst>
                  <a:gd name="T0" fmla="*/ 165 w 299"/>
                  <a:gd name="T1" fmla="*/ 641 h 724"/>
                  <a:gd name="T2" fmla="*/ 151 w 299"/>
                  <a:gd name="T3" fmla="*/ 637 h 724"/>
                  <a:gd name="T4" fmla="*/ 139 w 299"/>
                  <a:gd name="T5" fmla="*/ 628 h 724"/>
                  <a:gd name="T6" fmla="*/ 117 w 299"/>
                  <a:gd name="T7" fmla="*/ 601 h 724"/>
                  <a:gd name="T8" fmla="*/ 90 w 299"/>
                  <a:gd name="T9" fmla="*/ 529 h 724"/>
                  <a:gd name="T10" fmla="*/ 80 w 299"/>
                  <a:gd name="T11" fmla="*/ 431 h 724"/>
                  <a:gd name="T12" fmla="*/ 87 w 299"/>
                  <a:gd name="T13" fmla="*/ 342 h 724"/>
                  <a:gd name="T14" fmla="*/ 115 w 299"/>
                  <a:gd name="T15" fmla="*/ 233 h 724"/>
                  <a:gd name="T16" fmla="*/ 145 w 299"/>
                  <a:gd name="T17" fmla="*/ 165 h 724"/>
                  <a:gd name="T18" fmla="*/ 172 w 299"/>
                  <a:gd name="T19" fmla="*/ 127 h 724"/>
                  <a:gd name="T20" fmla="*/ 211 w 299"/>
                  <a:gd name="T21" fmla="*/ 90 h 724"/>
                  <a:gd name="T22" fmla="*/ 229 w 299"/>
                  <a:gd name="T23" fmla="*/ 82 h 724"/>
                  <a:gd name="T24" fmla="*/ 244 w 299"/>
                  <a:gd name="T25" fmla="*/ 80 h 724"/>
                  <a:gd name="T26" fmla="*/ 250 w 299"/>
                  <a:gd name="T27" fmla="*/ 80 h 724"/>
                  <a:gd name="T28" fmla="*/ 296 w 299"/>
                  <a:gd name="T29" fmla="*/ 47 h 724"/>
                  <a:gd name="T30" fmla="*/ 262 w 299"/>
                  <a:gd name="T31" fmla="*/ 1 h 724"/>
                  <a:gd name="T32" fmla="*/ 244 w 299"/>
                  <a:gd name="T33" fmla="*/ 0 h 724"/>
                  <a:gd name="T34" fmla="*/ 198 w 299"/>
                  <a:gd name="T35" fmla="*/ 8 h 724"/>
                  <a:gd name="T36" fmla="*/ 163 w 299"/>
                  <a:gd name="T37" fmla="*/ 26 h 724"/>
                  <a:gd name="T38" fmla="*/ 109 w 299"/>
                  <a:gd name="T39" fmla="*/ 77 h 724"/>
                  <a:gd name="T40" fmla="*/ 46 w 299"/>
                  <a:gd name="T41" fmla="*/ 188 h 724"/>
                  <a:gd name="T42" fmla="*/ 8 w 299"/>
                  <a:gd name="T43" fmla="*/ 330 h 724"/>
                  <a:gd name="T44" fmla="*/ 0 w 299"/>
                  <a:gd name="T45" fmla="*/ 431 h 724"/>
                  <a:gd name="T46" fmla="*/ 9 w 299"/>
                  <a:gd name="T47" fmla="*/ 533 h 724"/>
                  <a:gd name="T48" fmla="*/ 28 w 299"/>
                  <a:gd name="T49" fmla="*/ 599 h 724"/>
                  <a:gd name="T50" fmla="*/ 75 w 299"/>
                  <a:gd name="T51" fmla="*/ 678 h 724"/>
                  <a:gd name="T52" fmla="*/ 110 w 299"/>
                  <a:gd name="T53" fmla="*/ 706 h 724"/>
                  <a:gd name="T54" fmla="*/ 153 w 299"/>
                  <a:gd name="T55" fmla="*/ 720 h 724"/>
                  <a:gd name="T56" fmla="*/ 198 w 299"/>
                  <a:gd name="T57" fmla="*/ 687 h 724"/>
                  <a:gd name="T58" fmla="*/ 165 w 299"/>
                  <a:gd name="T59" fmla="*/ 6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724">
                    <a:moveTo>
                      <a:pt x="165" y="641"/>
                    </a:moveTo>
                    <a:cubicBezTo>
                      <a:pt x="160" y="641"/>
                      <a:pt x="156" y="639"/>
                      <a:pt x="151" y="637"/>
                    </a:cubicBezTo>
                    <a:cubicBezTo>
                      <a:pt x="147" y="635"/>
                      <a:pt x="143" y="632"/>
                      <a:pt x="139" y="628"/>
                    </a:cubicBezTo>
                    <a:cubicBezTo>
                      <a:pt x="131" y="622"/>
                      <a:pt x="124" y="613"/>
                      <a:pt x="117" y="601"/>
                    </a:cubicBezTo>
                    <a:cubicBezTo>
                      <a:pt x="106" y="582"/>
                      <a:pt x="96" y="558"/>
                      <a:pt x="90" y="529"/>
                    </a:cubicBezTo>
                    <a:cubicBezTo>
                      <a:pt x="84" y="500"/>
                      <a:pt x="80" y="467"/>
                      <a:pt x="80" y="431"/>
                    </a:cubicBezTo>
                    <a:cubicBezTo>
                      <a:pt x="80" y="403"/>
                      <a:pt x="82" y="373"/>
                      <a:pt x="87" y="342"/>
                    </a:cubicBezTo>
                    <a:cubicBezTo>
                      <a:pt x="93" y="303"/>
                      <a:pt x="103" y="266"/>
                      <a:pt x="115" y="233"/>
                    </a:cubicBezTo>
                    <a:cubicBezTo>
                      <a:pt x="124" y="208"/>
                      <a:pt x="134" y="185"/>
                      <a:pt x="145" y="165"/>
                    </a:cubicBezTo>
                    <a:cubicBezTo>
                      <a:pt x="154" y="151"/>
                      <a:pt x="163" y="138"/>
                      <a:pt x="172" y="127"/>
                    </a:cubicBezTo>
                    <a:cubicBezTo>
                      <a:pt x="185" y="110"/>
                      <a:pt x="199" y="98"/>
                      <a:pt x="211" y="90"/>
                    </a:cubicBezTo>
                    <a:cubicBezTo>
                      <a:pt x="218" y="86"/>
                      <a:pt x="224" y="84"/>
                      <a:pt x="229" y="82"/>
                    </a:cubicBezTo>
                    <a:cubicBezTo>
                      <a:pt x="234" y="80"/>
                      <a:pt x="239" y="80"/>
                      <a:pt x="244" y="80"/>
                    </a:cubicBezTo>
                    <a:cubicBezTo>
                      <a:pt x="246" y="80"/>
                      <a:pt x="248" y="80"/>
                      <a:pt x="250" y="80"/>
                    </a:cubicBezTo>
                    <a:cubicBezTo>
                      <a:pt x="272" y="83"/>
                      <a:pt x="293" y="68"/>
                      <a:pt x="296" y="47"/>
                    </a:cubicBezTo>
                    <a:cubicBezTo>
                      <a:pt x="299" y="25"/>
                      <a:pt x="284" y="4"/>
                      <a:pt x="262" y="1"/>
                    </a:cubicBezTo>
                    <a:cubicBezTo>
                      <a:pt x="256" y="0"/>
                      <a:pt x="250" y="0"/>
                      <a:pt x="244" y="0"/>
                    </a:cubicBezTo>
                    <a:cubicBezTo>
                      <a:pt x="228" y="0"/>
                      <a:pt x="213" y="3"/>
                      <a:pt x="198" y="8"/>
                    </a:cubicBezTo>
                    <a:cubicBezTo>
                      <a:pt x="186" y="12"/>
                      <a:pt x="174" y="19"/>
                      <a:pt x="163" y="26"/>
                    </a:cubicBezTo>
                    <a:cubicBezTo>
                      <a:pt x="143" y="40"/>
                      <a:pt x="125" y="57"/>
                      <a:pt x="109" y="77"/>
                    </a:cubicBezTo>
                    <a:cubicBezTo>
                      <a:pt x="84" y="108"/>
                      <a:pt x="63" y="146"/>
                      <a:pt x="46" y="188"/>
                    </a:cubicBezTo>
                    <a:cubicBezTo>
                      <a:pt x="29" y="231"/>
                      <a:pt x="16" y="279"/>
                      <a:pt x="8" y="330"/>
                    </a:cubicBezTo>
                    <a:cubicBezTo>
                      <a:pt x="3" y="365"/>
                      <a:pt x="0" y="399"/>
                      <a:pt x="0" y="431"/>
                    </a:cubicBezTo>
                    <a:cubicBezTo>
                      <a:pt x="0" y="467"/>
                      <a:pt x="3" y="501"/>
                      <a:pt x="9" y="533"/>
                    </a:cubicBezTo>
                    <a:cubicBezTo>
                      <a:pt x="14" y="556"/>
                      <a:pt x="20" y="578"/>
                      <a:pt x="28" y="599"/>
                    </a:cubicBezTo>
                    <a:cubicBezTo>
                      <a:pt x="39" y="630"/>
                      <a:pt x="55" y="657"/>
                      <a:pt x="75" y="678"/>
                    </a:cubicBezTo>
                    <a:cubicBezTo>
                      <a:pt x="86" y="689"/>
                      <a:pt x="97" y="699"/>
                      <a:pt x="110" y="706"/>
                    </a:cubicBezTo>
                    <a:cubicBezTo>
                      <a:pt x="123" y="713"/>
                      <a:pt x="138" y="718"/>
                      <a:pt x="153" y="720"/>
                    </a:cubicBezTo>
                    <a:cubicBezTo>
                      <a:pt x="174" y="724"/>
                      <a:pt x="195" y="709"/>
                      <a:pt x="198" y="687"/>
                    </a:cubicBezTo>
                    <a:cubicBezTo>
                      <a:pt x="202" y="665"/>
                      <a:pt x="187" y="645"/>
                      <a:pt x="165" y="6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Freeform 20"/>
              <p:cNvSpPr/>
              <p:nvPr/>
            </p:nvSpPr>
            <p:spPr bwMode="auto">
              <a:xfrm>
                <a:off x="10321173" y="4154321"/>
                <a:ext cx="247650" cy="673100"/>
              </a:xfrm>
              <a:custGeom>
                <a:avLst/>
                <a:gdLst>
                  <a:gd name="T0" fmla="*/ 44 w 267"/>
                  <a:gd name="T1" fmla="*/ 80 h 728"/>
                  <a:gd name="T2" fmla="*/ 47 w 267"/>
                  <a:gd name="T3" fmla="*/ 80 h 728"/>
                  <a:gd name="T4" fmla="*/ 65 w 267"/>
                  <a:gd name="T5" fmla="*/ 83 h 728"/>
                  <a:gd name="T6" fmla="*/ 83 w 267"/>
                  <a:gd name="T7" fmla="*/ 94 h 728"/>
                  <a:gd name="T8" fmla="*/ 117 w 267"/>
                  <a:gd name="T9" fmla="*/ 130 h 728"/>
                  <a:gd name="T10" fmla="*/ 162 w 267"/>
                  <a:gd name="T11" fmla="*/ 225 h 728"/>
                  <a:gd name="T12" fmla="*/ 185 w 267"/>
                  <a:gd name="T13" fmla="*/ 355 h 728"/>
                  <a:gd name="T14" fmla="*/ 187 w 267"/>
                  <a:gd name="T15" fmla="*/ 396 h 728"/>
                  <a:gd name="T16" fmla="*/ 177 w 267"/>
                  <a:gd name="T17" fmla="*/ 500 h 728"/>
                  <a:gd name="T18" fmla="*/ 158 w 267"/>
                  <a:gd name="T19" fmla="*/ 564 h 728"/>
                  <a:gd name="T20" fmla="*/ 140 w 267"/>
                  <a:gd name="T21" fmla="*/ 601 h 728"/>
                  <a:gd name="T22" fmla="*/ 110 w 267"/>
                  <a:gd name="T23" fmla="*/ 636 h 728"/>
                  <a:gd name="T24" fmla="*/ 96 w 267"/>
                  <a:gd name="T25" fmla="*/ 644 h 728"/>
                  <a:gd name="T26" fmla="*/ 83 w 267"/>
                  <a:gd name="T27" fmla="*/ 647 h 728"/>
                  <a:gd name="T28" fmla="*/ 45 w 267"/>
                  <a:gd name="T29" fmla="*/ 689 h 728"/>
                  <a:gd name="T30" fmla="*/ 88 w 267"/>
                  <a:gd name="T31" fmla="*/ 726 h 728"/>
                  <a:gd name="T32" fmla="*/ 131 w 267"/>
                  <a:gd name="T33" fmla="*/ 715 h 728"/>
                  <a:gd name="T34" fmla="*/ 164 w 267"/>
                  <a:gd name="T35" fmla="*/ 695 h 728"/>
                  <a:gd name="T36" fmla="*/ 209 w 267"/>
                  <a:gd name="T37" fmla="*/ 641 h 728"/>
                  <a:gd name="T38" fmla="*/ 252 w 267"/>
                  <a:gd name="T39" fmla="*/ 532 h 728"/>
                  <a:gd name="T40" fmla="*/ 267 w 267"/>
                  <a:gd name="T41" fmla="*/ 396 h 728"/>
                  <a:gd name="T42" fmla="*/ 265 w 267"/>
                  <a:gd name="T43" fmla="*/ 350 h 728"/>
                  <a:gd name="T44" fmla="*/ 243 w 267"/>
                  <a:gd name="T45" fmla="*/ 219 h 728"/>
                  <a:gd name="T46" fmla="*/ 212 w 267"/>
                  <a:gd name="T47" fmla="*/ 135 h 728"/>
                  <a:gd name="T48" fmla="*/ 181 w 267"/>
                  <a:gd name="T49" fmla="*/ 83 h 728"/>
                  <a:gd name="T50" fmla="*/ 123 w 267"/>
                  <a:gd name="T51" fmla="*/ 24 h 728"/>
                  <a:gd name="T52" fmla="*/ 87 w 267"/>
                  <a:gd name="T53" fmla="*/ 6 h 728"/>
                  <a:gd name="T54" fmla="*/ 47 w 267"/>
                  <a:gd name="T55" fmla="*/ 0 h 728"/>
                  <a:gd name="T56" fmla="*/ 39 w 267"/>
                  <a:gd name="T57" fmla="*/ 0 h 728"/>
                  <a:gd name="T58" fmla="*/ 2 w 267"/>
                  <a:gd name="T59" fmla="*/ 43 h 728"/>
                  <a:gd name="T60" fmla="*/ 44 w 267"/>
                  <a:gd name="T61" fmla="*/ 8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728">
                    <a:moveTo>
                      <a:pt x="44" y="80"/>
                    </a:moveTo>
                    <a:cubicBezTo>
                      <a:pt x="45" y="80"/>
                      <a:pt x="46" y="80"/>
                      <a:pt x="47" y="80"/>
                    </a:cubicBezTo>
                    <a:cubicBezTo>
                      <a:pt x="53" y="80"/>
                      <a:pt x="59" y="81"/>
                      <a:pt x="65" y="83"/>
                    </a:cubicBezTo>
                    <a:cubicBezTo>
                      <a:pt x="70" y="86"/>
                      <a:pt x="76" y="89"/>
                      <a:pt x="83" y="94"/>
                    </a:cubicBezTo>
                    <a:cubicBezTo>
                      <a:pt x="94" y="102"/>
                      <a:pt x="106" y="114"/>
                      <a:pt x="117" y="130"/>
                    </a:cubicBezTo>
                    <a:cubicBezTo>
                      <a:pt x="134" y="154"/>
                      <a:pt x="150" y="187"/>
                      <a:pt x="162" y="225"/>
                    </a:cubicBezTo>
                    <a:cubicBezTo>
                      <a:pt x="174" y="264"/>
                      <a:pt x="182" y="308"/>
                      <a:pt x="185" y="355"/>
                    </a:cubicBezTo>
                    <a:cubicBezTo>
                      <a:pt x="186" y="369"/>
                      <a:pt x="187" y="383"/>
                      <a:pt x="187" y="396"/>
                    </a:cubicBezTo>
                    <a:cubicBezTo>
                      <a:pt x="187" y="433"/>
                      <a:pt x="183" y="468"/>
                      <a:pt x="177" y="500"/>
                    </a:cubicBezTo>
                    <a:cubicBezTo>
                      <a:pt x="172" y="523"/>
                      <a:pt x="166" y="545"/>
                      <a:pt x="158" y="564"/>
                    </a:cubicBezTo>
                    <a:cubicBezTo>
                      <a:pt x="153" y="578"/>
                      <a:pt x="147" y="590"/>
                      <a:pt x="140" y="601"/>
                    </a:cubicBezTo>
                    <a:cubicBezTo>
                      <a:pt x="130" y="617"/>
                      <a:pt x="120" y="628"/>
                      <a:pt x="110" y="636"/>
                    </a:cubicBezTo>
                    <a:cubicBezTo>
                      <a:pt x="105" y="639"/>
                      <a:pt x="100" y="642"/>
                      <a:pt x="96" y="644"/>
                    </a:cubicBezTo>
                    <a:cubicBezTo>
                      <a:pt x="91" y="645"/>
                      <a:pt x="87" y="646"/>
                      <a:pt x="83" y="647"/>
                    </a:cubicBezTo>
                    <a:cubicBezTo>
                      <a:pt x="61" y="648"/>
                      <a:pt x="44" y="667"/>
                      <a:pt x="45" y="689"/>
                    </a:cubicBezTo>
                    <a:cubicBezTo>
                      <a:pt x="47" y="711"/>
                      <a:pt x="66" y="728"/>
                      <a:pt x="88" y="726"/>
                    </a:cubicBezTo>
                    <a:cubicBezTo>
                      <a:pt x="103" y="725"/>
                      <a:pt x="118" y="721"/>
                      <a:pt x="131" y="715"/>
                    </a:cubicBezTo>
                    <a:cubicBezTo>
                      <a:pt x="143" y="710"/>
                      <a:pt x="154" y="703"/>
                      <a:pt x="164" y="695"/>
                    </a:cubicBezTo>
                    <a:cubicBezTo>
                      <a:pt x="182" y="680"/>
                      <a:pt x="197" y="662"/>
                      <a:pt x="209" y="641"/>
                    </a:cubicBezTo>
                    <a:cubicBezTo>
                      <a:pt x="228" y="610"/>
                      <a:pt x="242" y="573"/>
                      <a:pt x="252" y="532"/>
                    </a:cubicBezTo>
                    <a:cubicBezTo>
                      <a:pt x="262" y="490"/>
                      <a:pt x="267" y="445"/>
                      <a:pt x="267" y="396"/>
                    </a:cubicBezTo>
                    <a:cubicBezTo>
                      <a:pt x="267" y="381"/>
                      <a:pt x="266" y="365"/>
                      <a:pt x="265" y="350"/>
                    </a:cubicBezTo>
                    <a:cubicBezTo>
                      <a:pt x="262" y="303"/>
                      <a:pt x="254" y="259"/>
                      <a:pt x="243" y="219"/>
                    </a:cubicBezTo>
                    <a:cubicBezTo>
                      <a:pt x="235" y="189"/>
                      <a:pt x="224" y="161"/>
                      <a:pt x="212" y="135"/>
                    </a:cubicBezTo>
                    <a:cubicBezTo>
                      <a:pt x="203" y="116"/>
                      <a:pt x="193" y="99"/>
                      <a:pt x="181" y="83"/>
                    </a:cubicBezTo>
                    <a:cubicBezTo>
                      <a:pt x="164" y="59"/>
                      <a:pt x="145" y="39"/>
                      <a:pt x="123" y="24"/>
                    </a:cubicBezTo>
                    <a:cubicBezTo>
                      <a:pt x="112" y="17"/>
                      <a:pt x="100" y="11"/>
                      <a:pt x="87" y="6"/>
                    </a:cubicBezTo>
                    <a:cubicBezTo>
                      <a:pt x="74" y="2"/>
                      <a:pt x="61" y="0"/>
                      <a:pt x="47" y="0"/>
                    </a:cubicBezTo>
                    <a:cubicBezTo>
                      <a:pt x="45" y="0"/>
                      <a:pt x="42" y="0"/>
                      <a:pt x="39" y="0"/>
                    </a:cubicBezTo>
                    <a:cubicBezTo>
                      <a:pt x="17" y="2"/>
                      <a:pt x="0" y="21"/>
                      <a:pt x="2" y="43"/>
                    </a:cubicBezTo>
                    <a:cubicBezTo>
                      <a:pt x="3" y="65"/>
                      <a:pt x="22" y="82"/>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21"/>
              <p:cNvSpPr/>
              <p:nvPr/>
            </p:nvSpPr>
            <p:spPr bwMode="auto">
              <a:xfrm>
                <a:off x="10125910" y="3666959"/>
                <a:ext cx="77788" cy="301625"/>
              </a:xfrm>
              <a:custGeom>
                <a:avLst/>
                <a:gdLst>
                  <a:gd name="T0" fmla="*/ 1 w 84"/>
                  <a:gd name="T1" fmla="*/ 126 h 325"/>
                  <a:gd name="T2" fmla="*/ 0 w 84"/>
                  <a:gd name="T3" fmla="*/ 279 h 325"/>
                  <a:gd name="T4" fmla="*/ 1 w 84"/>
                  <a:gd name="T5" fmla="*/ 289 h 325"/>
                  <a:gd name="T6" fmla="*/ 1 w 84"/>
                  <a:gd name="T7" fmla="*/ 293 h 325"/>
                  <a:gd name="T8" fmla="*/ 3 w 84"/>
                  <a:gd name="T9" fmla="*/ 299 h 325"/>
                  <a:gd name="T10" fmla="*/ 7 w 84"/>
                  <a:gd name="T11" fmla="*/ 307 h 325"/>
                  <a:gd name="T12" fmla="*/ 21 w 84"/>
                  <a:gd name="T13" fmla="*/ 320 h 325"/>
                  <a:gd name="T14" fmla="*/ 41 w 84"/>
                  <a:gd name="T15" fmla="*/ 325 h 325"/>
                  <a:gd name="T16" fmla="*/ 64 w 84"/>
                  <a:gd name="T17" fmla="*/ 317 h 325"/>
                  <a:gd name="T18" fmla="*/ 76 w 84"/>
                  <a:gd name="T19" fmla="*/ 303 h 325"/>
                  <a:gd name="T20" fmla="*/ 80 w 84"/>
                  <a:gd name="T21" fmla="*/ 294 h 325"/>
                  <a:gd name="T22" fmla="*/ 48 w 84"/>
                  <a:gd name="T23" fmla="*/ 246 h 325"/>
                  <a:gd name="T24" fmla="*/ 38 w 84"/>
                  <a:gd name="T25" fmla="*/ 285 h 325"/>
                  <a:gd name="T26" fmla="*/ 1 w 84"/>
                  <a:gd name="T27" fmla="*/ 278 h 325"/>
                  <a:gd name="T28" fmla="*/ 2 w 84"/>
                  <a:gd name="T29" fmla="*/ 276 h 325"/>
                  <a:gd name="T30" fmla="*/ 2 w 84"/>
                  <a:gd name="T31" fmla="*/ 274 h 325"/>
                  <a:gd name="T32" fmla="*/ 39 w 84"/>
                  <a:gd name="T33" fmla="*/ 285 h 325"/>
                  <a:gd name="T34" fmla="*/ 40 w 84"/>
                  <a:gd name="T35" fmla="*/ 285 h 325"/>
                  <a:gd name="T36" fmla="*/ 2 w 84"/>
                  <a:gd name="T37" fmla="*/ 274 h 325"/>
                  <a:gd name="T38" fmla="*/ 3 w 84"/>
                  <a:gd name="T39" fmla="*/ 271 h 325"/>
                  <a:gd name="T40" fmla="*/ 5 w 84"/>
                  <a:gd name="T41" fmla="*/ 267 h 325"/>
                  <a:gd name="T42" fmla="*/ 40 w 84"/>
                  <a:gd name="T43" fmla="*/ 285 h 325"/>
                  <a:gd name="T44" fmla="*/ 40 w 84"/>
                  <a:gd name="T45" fmla="*/ 285 h 325"/>
                  <a:gd name="T46" fmla="*/ 5 w 84"/>
                  <a:gd name="T47" fmla="*/ 267 h 325"/>
                  <a:gd name="T48" fmla="*/ 8 w 84"/>
                  <a:gd name="T49" fmla="*/ 263 h 325"/>
                  <a:gd name="T50" fmla="*/ 11 w 84"/>
                  <a:gd name="T51" fmla="*/ 258 h 325"/>
                  <a:gd name="T52" fmla="*/ 40 w 84"/>
                  <a:gd name="T53" fmla="*/ 285 h 325"/>
                  <a:gd name="T54" fmla="*/ 40 w 84"/>
                  <a:gd name="T55" fmla="*/ 285 h 325"/>
                  <a:gd name="T56" fmla="*/ 11 w 84"/>
                  <a:gd name="T57" fmla="*/ 258 h 325"/>
                  <a:gd name="T58" fmla="*/ 21 w 84"/>
                  <a:gd name="T59" fmla="*/ 250 h 325"/>
                  <a:gd name="T60" fmla="*/ 30 w 84"/>
                  <a:gd name="T61" fmla="*/ 247 h 325"/>
                  <a:gd name="T62" fmla="*/ 40 w 84"/>
                  <a:gd name="T63" fmla="*/ 285 h 325"/>
                  <a:gd name="T64" fmla="*/ 41 w 84"/>
                  <a:gd name="T65" fmla="*/ 285 h 325"/>
                  <a:gd name="T66" fmla="*/ 30 w 84"/>
                  <a:gd name="T67" fmla="*/ 247 h 325"/>
                  <a:gd name="T68" fmla="*/ 41 w 84"/>
                  <a:gd name="T69" fmla="*/ 245 h 325"/>
                  <a:gd name="T70" fmla="*/ 51 w 84"/>
                  <a:gd name="T71" fmla="*/ 247 h 325"/>
                  <a:gd name="T72" fmla="*/ 41 w 84"/>
                  <a:gd name="T73" fmla="*/ 285 h 325"/>
                  <a:gd name="T74" fmla="*/ 41 w 84"/>
                  <a:gd name="T75" fmla="*/ 285 h 325"/>
                  <a:gd name="T76" fmla="*/ 51 w 84"/>
                  <a:gd name="T77" fmla="*/ 247 h 325"/>
                  <a:gd name="T78" fmla="*/ 65 w 84"/>
                  <a:gd name="T79" fmla="*/ 254 h 325"/>
                  <a:gd name="T80" fmla="*/ 72 w 84"/>
                  <a:gd name="T81" fmla="*/ 261 h 325"/>
                  <a:gd name="T82" fmla="*/ 41 w 84"/>
                  <a:gd name="T83" fmla="*/ 285 h 325"/>
                  <a:gd name="T84" fmla="*/ 41 w 84"/>
                  <a:gd name="T85" fmla="*/ 285 h 325"/>
                  <a:gd name="T86" fmla="*/ 72 w 84"/>
                  <a:gd name="T87" fmla="*/ 261 h 325"/>
                  <a:gd name="T88" fmla="*/ 77 w 84"/>
                  <a:gd name="T89" fmla="*/ 270 h 325"/>
                  <a:gd name="T90" fmla="*/ 79 w 84"/>
                  <a:gd name="T91" fmla="*/ 274 h 325"/>
                  <a:gd name="T92" fmla="*/ 41 w 84"/>
                  <a:gd name="T93" fmla="*/ 285 h 325"/>
                  <a:gd name="T94" fmla="*/ 42 w 84"/>
                  <a:gd name="T95" fmla="*/ 285 h 325"/>
                  <a:gd name="T96" fmla="*/ 79 w 84"/>
                  <a:gd name="T97" fmla="*/ 274 h 325"/>
                  <a:gd name="T98" fmla="*/ 80 w 84"/>
                  <a:gd name="T99" fmla="*/ 278 h 325"/>
                  <a:gd name="T100" fmla="*/ 80 w 84"/>
                  <a:gd name="T101" fmla="*/ 281 h 325"/>
                  <a:gd name="T102" fmla="*/ 45 w 84"/>
                  <a:gd name="T103" fmla="*/ 284 h 325"/>
                  <a:gd name="T104" fmla="*/ 58 w 84"/>
                  <a:gd name="T105" fmla="*/ 283 h 325"/>
                  <a:gd name="T106" fmla="*/ 80 w 84"/>
                  <a:gd name="T107" fmla="*/ 281 h 325"/>
                  <a:gd name="T108" fmla="*/ 80 w 84"/>
                  <a:gd name="T109" fmla="*/ 282 h 325"/>
                  <a:gd name="T110" fmla="*/ 80 w 84"/>
                  <a:gd name="T111" fmla="*/ 282 h 325"/>
                  <a:gd name="T112" fmla="*/ 80 w 84"/>
                  <a:gd name="T113" fmla="*/ 282 h 325"/>
                  <a:gd name="T114" fmla="*/ 80 w 84"/>
                  <a:gd name="T115" fmla="*/ 279 h 325"/>
                  <a:gd name="T116" fmla="*/ 81 w 84"/>
                  <a:gd name="T117" fmla="*/ 126 h 325"/>
                  <a:gd name="T118" fmla="*/ 82 w 84"/>
                  <a:gd name="T119" fmla="*/ 48 h 325"/>
                  <a:gd name="T120" fmla="*/ 42 w 84"/>
                  <a:gd name="T1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25">
                    <a:moveTo>
                      <a:pt x="2" y="40"/>
                    </a:moveTo>
                    <a:cubicBezTo>
                      <a:pt x="2" y="40"/>
                      <a:pt x="1" y="79"/>
                      <a:pt x="1" y="126"/>
                    </a:cubicBezTo>
                    <a:cubicBezTo>
                      <a:pt x="1" y="172"/>
                      <a:pt x="0" y="227"/>
                      <a:pt x="0" y="259"/>
                    </a:cubicBezTo>
                    <a:cubicBezTo>
                      <a:pt x="0" y="267"/>
                      <a:pt x="0" y="274"/>
                      <a:pt x="0" y="279"/>
                    </a:cubicBezTo>
                    <a:cubicBezTo>
                      <a:pt x="0" y="281"/>
                      <a:pt x="0" y="283"/>
                      <a:pt x="0" y="285"/>
                    </a:cubicBezTo>
                    <a:cubicBezTo>
                      <a:pt x="0" y="286"/>
                      <a:pt x="0" y="287"/>
                      <a:pt x="1" y="289"/>
                    </a:cubicBezTo>
                    <a:cubicBezTo>
                      <a:pt x="1" y="289"/>
                      <a:pt x="1" y="290"/>
                      <a:pt x="1" y="291"/>
                    </a:cubicBezTo>
                    <a:cubicBezTo>
                      <a:pt x="1" y="291"/>
                      <a:pt x="1" y="292"/>
                      <a:pt x="1" y="293"/>
                    </a:cubicBezTo>
                    <a:cubicBezTo>
                      <a:pt x="1" y="294"/>
                      <a:pt x="1" y="294"/>
                      <a:pt x="2" y="296"/>
                    </a:cubicBezTo>
                    <a:cubicBezTo>
                      <a:pt x="2" y="296"/>
                      <a:pt x="2" y="297"/>
                      <a:pt x="3" y="299"/>
                    </a:cubicBezTo>
                    <a:cubicBezTo>
                      <a:pt x="3" y="300"/>
                      <a:pt x="4" y="301"/>
                      <a:pt x="4" y="303"/>
                    </a:cubicBezTo>
                    <a:cubicBezTo>
                      <a:pt x="5" y="304"/>
                      <a:pt x="6" y="305"/>
                      <a:pt x="7" y="307"/>
                    </a:cubicBezTo>
                    <a:cubicBezTo>
                      <a:pt x="8" y="308"/>
                      <a:pt x="9" y="310"/>
                      <a:pt x="10" y="312"/>
                    </a:cubicBezTo>
                    <a:cubicBezTo>
                      <a:pt x="13" y="314"/>
                      <a:pt x="16" y="317"/>
                      <a:pt x="21" y="320"/>
                    </a:cubicBezTo>
                    <a:cubicBezTo>
                      <a:pt x="23" y="322"/>
                      <a:pt x="26" y="323"/>
                      <a:pt x="30" y="324"/>
                    </a:cubicBezTo>
                    <a:cubicBezTo>
                      <a:pt x="33" y="325"/>
                      <a:pt x="37" y="325"/>
                      <a:pt x="41" y="325"/>
                    </a:cubicBezTo>
                    <a:cubicBezTo>
                      <a:pt x="46" y="325"/>
                      <a:pt x="51" y="324"/>
                      <a:pt x="55" y="323"/>
                    </a:cubicBezTo>
                    <a:cubicBezTo>
                      <a:pt x="59" y="321"/>
                      <a:pt x="62" y="319"/>
                      <a:pt x="64" y="317"/>
                    </a:cubicBezTo>
                    <a:cubicBezTo>
                      <a:pt x="69" y="314"/>
                      <a:pt x="71" y="311"/>
                      <a:pt x="73" y="308"/>
                    </a:cubicBezTo>
                    <a:cubicBezTo>
                      <a:pt x="75" y="306"/>
                      <a:pt x="76" y="305"/>
                      <a:pt x="76" y="303"/>
                    </a:cubicBezTo>
                    <a:cubicBezTo>
                      <a:pt x="77" y="301"/>
                      <a:pt x="78" y="299"/>
                      <a:pt x="78" y="298"/>
                    </a:cubicBezTo>
                    <a:cubicBezTo>
                      <a:pt x="79" y="296"/>
                      <a:pt x="79" y="295"/>
                      <a:pt x="80" y="294"/>
                    </a:cubicBezTo>
                    <a:cubicBezTo>
                      <a:pt x="80" y="293"/>
                      <a:pt x="80" y="293"/>
                      <a:pt x="80" y="292"/>
                    </a:cubicBezTo>
                    <a:cubicBezTo>
                      <a:pt x="84" y="271"/>
                      <a:pt x="70" y="250"/>
                      <a:pt x="48" y="246"/>
                    </a:cubicBezTo>
                    <a:cubicBezTo>
                      <a:pt x="26" y="242"/>
                      <a:pt x="5" y="256"/>
                      <a:pt x="1" y="278"/>
                    </a:cubicBezTo>
                    <a:cubicBezTo>
                      <a:pt x="38" y="285"/>
                      <a:pt x="38" y="285"/>
                      <a:pt x="38" y="285"/>
                    </a:cubicBezTo>
                    <a:cubicBezTo>
                      <a:pt x="2" y="276"/>
                      <a:pt x="2" y="276"/>
                      <a:pt x="2" y="276"/>
                    </a:cubicBezTo>
                    <a:cubicBezTo>
                      <a:pt x="1" y="277"/>
                      <a:pt x="1" y="277"/>
                      <a:pt x="1" y="278"/>
                    </a:cubicBezTo>
                    <a:cubicBezTo>
                      <a:pt x="38" y="285"/>
                      <a:pt x="38" y="285"/>
                      <a:pt x="38" y="285"/>
                    </a:cubicBezTo>
                    <a:cubicBezTo>
                      <a:pt x="2" y="276"/>
                      <a:pt x="2" y="276"/>
                      <a:pt x="2" y="276"/>
                    </a:cubicBezTo>
                    <a:cubicBezTo>
                      <a:pt x="39" y="285"/>
                      <a:pt x="39" y="285"/>
                      <a:pt x="39" y="285"/>
                    </a:cubicBezTo>
                    <a:cubicBezTo>
                      <a:pt x="2" y="274"/>
                      <a:pt x="2" y="274"/>
                      <a:pt x="2" y="274"/>
                    </a:cubicBezTo>
                    <a:cubicBezTo>
                      <a:pt x="2" y="275"/>
                      <a:pt x="2" y="276"/>
                      <a:pt x="2" y="276"/>
                    </a:cubicBezTo>
                    <a:cubicBezTo>
                      <a:pt x="39" y="285"/>
                      <a:pt x="39" y="285"/>
                      <a:pt x="39" y="285"/>
                    </a:cubicBezTo>
                    <a:cubicBezTo>
                      <a:pt x="2" y="274"/>
                      <a:pt x="2" y="274"/>
                      <a:pt x="2" y="274"/>
                    </a:cubicBezTo>
                    <a:cubicBezTo>
                      <a:pt x="40" y="285"/>
                      <a:pt x="40" y="285"/>
                      <a:pt x="40" y="285"/>
                    </a:cubicBezTo>
                    <a:cubicBezTo>
                      <a:pt x="3" y="271"/>
                      <a:pt x="3" y="271"/>
                      <a:pt x="3" y="271"/>
                    </a:cubicBezTo>
                    <a:cubicBezTo>
                      <a:pt x="3" y="272"/>
                      <a:pt x="2" y="273"/>
                      <a:pt x="2" y="274"/>
                    </a:cubicBezTo>
                    <a:cubicBezTo>
                      <a:pt x="40" y="285"/>
                      <a:pt x="40" y="285"/>
                      <a:pt x="40" y="285"/>
                    </a:cubicBezTo>
                    <a:cubicBezTo>
                      <a:pt x="3" y="271"/>
                      <a:pt x="3" y="271"/>
                      <a:pt x="3" y="271"/>
                    </a:cubicBezTo>
                    <a:cubicBezTo>
                      <a:pt x="40" y="285"/>
                      <a:pt x="40" y="285"/>
                      <a:pt x="40" y="285"/>
                    </a:cubicBezTo>
                    <a:cubicBezTo>
                      <a:pt x="5" y="267"/>
                      <a:pt x="5" y="267"/>
                      <a:pt x="5" y="267"/>
                    </a:cubicBezTo>
                    <a:cubicBezTo>
                      <a:pt x="4" y="268"/>
                      <a:pt x="4" y="270"/>
                      <a:pt x="3" y="271"/>
                    </a:cubicBezTo>
                    <a:cubicBezTo>
                      <a:pt x="40" y="285"/>
                      <a:pt x="40" y="285"/>
                      <a:pt x="40" y="285"/>
                    </a:cubicBezTo>
                    <a:cubicBezTo>
                      <a:pt x="5" y="267"/>
                      <a:pt x="5" y="267"/>
                      <a:pt x="5" y="267"/>
                    </a:cubicBezTo>
                    <a:cubicBezTo>
                      <a:pt x="40" y="285"/>
                      <a:pt x="40" y="285"/>
                      <a:pt x="40" y="285"/>
                    </a:cubicBezTo>
                    <a:cubicBezTo>
                      <a:pt x="8" y="263"/>
                      <a:pt x="8" y="263"/>
                      <a:pt x="8" y="263"/>
                    </a:cubicBezTo>
                    <a:cubicBezTo>
                      <a:pt x="6" y="264"/>
                      <a:pt x="6" y="266"/>
                      <a:pt x="5" y="267"/>
                    </a:cubicBezTo>
                    <a:cubicBezTo>
                      <a:pt x="40" y="285"/>
                      <a:pt x="40" y="285"/>
                      <a:pt x="40" y="285"/>
                    </a:cubicBezTo>
                    <a:cubicBezTo>
                      <a:pt x="8" y="263"/>
                      <a:pt x="8" y="263"/>
                      <a:pt x="8" y="263"/>
                    </a:cubicBezTo>
                    <a:cubicBezTo>
                      <a:pt x="40" y="285"/>
                      <a:pt x="40" y="285"/>
                      <a:pt x="40" y="285"/>
                    </a:cubicBezTo>
                    <a:cubicBezTo>
                      <a:pt x="11" y="258"/>
                      <a:pt x="11" y="258"/>
                      <a:pt x="11" y="258"/>
                    </a:cubicBezTo>
                    <a:cubicBezTo>
                      <a:pt x="10" y="260"/>
                      <a:pt x="8" y="261"/>
                      <a:pt x="8" y="263"/>
                    </a:cubicBezTo>
                    <a:cubicBezTo>
                      <a:pt x="40" y="285"/>
                      <a:pt x="40" y="285"/>
                      <a:pt x="40" y="285"/>
                    </a:cubicBezTo>
                    <a:cubicBezTo>
                      <a:pt x="11" y="258"/>
                      <a:pt x="11" y="258"/>
                      <a:pt x="11" y="258"/>
                    </a:cubicBezTo>
                    <a:cubicBezTo>
                      <a:pt x="40" y="285"/>
                      <a:pt x="40" y="285"/>
                      <a:pt x="40" y="285"/>
                    </a:cubicBezTo>
                    <a:cubicBezTo>
                      <a:pt x="21" y="250"/>
                      <a:pt x="21" y="250"/>
                      <a:pt x="21" y="250"/>
                    </a:cubicBezTo>
                    <a:cubicBezTo>
                      <a:pt x="16" y="253"/>
                      <a:pt x="13" y="256"/>
                      <a:pt x="11" y="258"/>
                    </a:cubicBezTo>
                    <a:cubicBezTo>
                      <a:pt x="40" y="285"/>
                      <a:pt x="40" y="285"/>
                      <a:pt x="40" y="285"/>
                    </a:cubicBezTo>
                    <a:cubicBezTo>
                      <a:pt x="21" y="250"/>
                      <a:pt x="21" y="250"/>
                      <a:pt x="21" y="250"/>
                    </a:cubicBezTo>
                    <a:cubicBezTo>
                      <a:pt x="40" y="285"/>
                      <a:pt x="40" y="285"/>
                      <a:pt x="40" y="285"/>
                    </a:cubicBezTo>
                    <a:cubicBezTo>
                      <a:pt x="30" y="247"/>
                      <a:pt x="30" y="247"/>
                      <a:pt x="30" y="247"/>
                    </a:cubicBezTo>
                    <a:cubicBezTo>
                      <a:pt x="27" y="248"/>
                      <a:pt x="24" y="249"/>
                      <a:pt x="21" y="250"/>
                    </a:cubicBezTo>
                    <a:cubicBezTo>
                      <a:pt x="40" y="285"/>
                      <a:pt x="40" y="285"/>
                      <a:pt x="40" y="285"/>
                    </a:cubicBezTo>
                    <a:cubicBezTo>
                      <a:pt x="30" y="247"/>
                      <a:pt x="30" y="247"/>
                      <a:pt x="30" y="247"/>
                    </a:cubicBezTo>
                    <a:cubicBezTo>
                      <a:pt x="41" y="285"/>
                      <a:pt x="41" y="285"/>
                      <a:pt x="41" y="285"/>
                    </a:cubicBezTo>
                    <a:cubicBezTo>
                      <a:pt x="41" y="245"/>
                      <a:pt x="41" y="245"/>
                      <a:pt x="41" y="245"/>
                    </a:cubicBezTo>
                    <a:cubicBezTo>
                      <a:pt x="37" y="245"/>
                      <a:pt x="33" y="246"/>
                      <a:pt x="30" y="247"/>
                    </a:cubicBezTo>
                    <a:cubicBezTo>
                      <a:pt x="41" y="285"/>
                      <a:pt x="41" y="285"/>
                      <a:pt x="41" y="285"/>
                    </a:cubicBezTo>
                    <a:cubicBezTo>
                      <a:pt x="41" y="245"/>
                      <a:pt x="41" y="245"/>
                      <a:pt x="41" y="245"/>
                    </a:cubicBezTo>
                    <a:cubicBezTo>
                      <a:pt x="41" y="285"/>
                      <a:pt x="41" y="285"/>
                      <a:pt x="41" y="285"/>
                    </a:cubicBezTo>
                    <a:cubicBezTo>
                      <a:pt x="51" y="247"/>
                      <a:pt x="51" y="247"/>
                      <a:pt x="51" y="247"/>
                    </a:cubicBezTo>
                    <a:cubicBezTo>
                      <a:pt x="48" y="246"/>
                      <a:pt x="44" y="245"/>
                      <a:pt x="41" y="245"/>
                    </a:cubicBezTo>
                    <a:cubicBezTo>
                      <a:pt x="41" y="285"/>
                      <a:pt x="41" y="285"/>
                      <a:pt x="41" y="285"/>
                    </a:cubicBezTo>
                    <a:cubicBezTo>
                      <a:pt x="51" y="247"/>
                      <a:pt x="51" y="247"/>
                      <a:pt x="51" y="247"/>
                    </a:cubicBezTo>
                    <a:cubicBezTo>
                      <a:pt x="41" y="285"/>
                      <a:pt x="41" y="285"/>
                      <a:pt x="41" y="285"/>
                    </a:cubicBezTo>
                    <a:cubicBezTo>
                      <a:pt x="65" y="254"/>
                      <a:pt x="65" y="254"/>
                      <a:pt x="65" y="254"/>
                    </a:cubicBezTo>
                    <a:cubicBezTo>
                      <a:pt x="62" y="251"/>
                      <a:pt x="57" y="248"/>
                      <a:pt x="51" y="247"/>
                    </a:cubicBezTo>
                    <a:cubicBezTo>
                      <a:pt x="41" y="285"/>
                      <a:pt x="41" y="285"/>
                      <a:pt x="41" y="285"/>
                    </a:cubicBezTo>
                    <a:cubicBezTo>
                      <a:pt x="65" y="254"/>
                      <a:pt x="65" y="254"/>
                      <a:pt x="65" y="254"/>
                    </a:cubicBezTo>
                    <a:cubicBezTo>
                      <a:pt x="41" y="285"/>
                      <a:pt x="41" y="285"/>
                      <a:pt x="41" y="285"/>
                    </a:cubicBezTo>
                    <a:cubicBezTo>
                      <a:pt x="72" y="261"/>
                      <a:pt x="72" y="261"/>
                      <a:pt x="72" y="261"/>
                    </a:cubicBezTo>
                    <a:cubicBezTo>
                      <a:pt x="71" y="259"/>
                      <a:pt x="69" y="257"/>
                      <a:pt x="65" y="254"/>
                    </a:cubicBezTo>
                    <a:cubicBezTo>
                      <a:pt x="41" y="285"/>
                      <a:pt x="41" y="285"/>
                      <a:pt x="41" y="285"/>
                    </a:cubicBezTo>
                    <a:cubicBezTo>
                      <a:pt x="72" y="261"/>
                      <a:pt x="72" y="261"/>
                      <a:pt x="72" y="261"/>
                    </a:cubicBezTo>
                    <a:cubicBezTo>
                      <a:pt x="41" y="285"/>
                      <a:pt x="41" y="285"/>
                      <a:pt x="41" y="285"/>
                    </a:cubicBezTo>
                    <a:cubicBezTo>
                      <a:pt x="77" y="270"/>
                      <a:pt x="77" y="270"/>
                      <a:pt x="77" y="270"/>
                    </a:cubicBezTo>
                    <a:cubicBezTo>
                      <a:pt x="77" y="268"/>
                      <a:pt x="76" y="265"/>
                      <a:pt x="72" y="261"/>
                    </a:cubicBezTo>
                    <a:cubicBezTo>
                      <a:pt x="41" y="285"/>
                      <a:pt x="41" y="285"/>
                      <a:pt x="41" y="285"/>
                    </a:cubicBezTo>
                    <a:cubicBezTo>
                      <a:pt x="77" y="270"/>
                      <a:pt x="77" y="270"/>
                      <a:pt x="77" y="270"/>
                    </a:cubicBezTo>
                    <a:cubicBezTo>
                      <a:pt x="41" y="285"/>
                      <a:pt x="41" y="285"/>
                      <a:pt x="41" y="285"/>
                    </a:cubicBezTo>
                    <a:cubicBezTo>
                      <a:pt x="79" y="274"/>
                      <a:pt x="79" y="274"/>
                      <a:pt x="79" y="274"/>
                    </a:cubicBezTo>
                    <a:cubicBezTo>
                      <a:pt x="79" y="273"/>
                      <a:pt x="78" y="272"/>
                      <a:pt x="77" y="270"/>
                    </a:cubicBezTo>
                    <a:cubicBezTo>
                      <a:pt x="41" y="285"/>
                      <a:pt x="41" y="285"/>
                      <a:pt x="41" y="285"/>
                    </a:cubicBezTo>
                    <a:cubicBezTo>
                      <a:pt x="79" y="274"/>
                      <a:pt x="79" y="274"/>
                      <a:pt x="79" y="274"/>
                    </a:cubicBezTo>
                    <a:cubicBezTo>
                      <a:pt x="42" y="285"/>
                      <a:pt x="42" y="285"/>
                      <a:pt x="42" y="285"/>
                    </a:cubicBezTo>
                    <a:cubicBezTo>
                      <a:pt x="80" y="278"/>
                      <a:pt x="80" y="278"/>
                      <a:pt x="80" y="278"/>
                    </a:cubicBezTo>
                    <a:cubicBezTo>
                      <a:pt x="80" y="278"/>
                      <a:pt x="80" y="276"/>
                      <a:pt x="79" y="274"/>
                    </a:cubicBezTo>
                    <a:cubicBezTo>
                      <a:pt x="42" y="285"/>
                      <a:pt x="42" y="285"/>
                      <a:pt x="42" y="285"/>
                    </a:cubicBezTo>
                    <a:cubicBezTo>
                      <a:pt x="80" y="278"/>
                      <a:pt x="80" y="278"/>
                      <a:pt x="80" y="278"/>
                    </a:cubicBezTo>
                    <a:cubicBezTo>
                      <a:pt x="45" y="284"/>
                      <a:pt x="45" y="284"/>
                      <a:pt x="45" y="284"/>
                    </a:cubicBezTo>
                    <a:cubicBezTo>
                      <a:pt x="80" y="281"/>
                      <a:pt x="80" y="281"/>
                      <a:pt x="80" y="281"/>
                    </a:cubicBezTo>
                    <a:cubicBezTo>
                      <a:pt x="80" y="281"/>
                      <a:pt x="80" y="280"/>
                      <a:pt x="80" y="278"/>
                    </a:cubicBezTo>
                    <a:cubicBezTo>
                      <a:pt x="45" y="284"/>
                      <a:pt x="45" y="284"/>
                      <a:pt x="45" y="284"/>
                    </a:cubicBezTo>
                    <a:cubicBezTo>
                      <a:pt x="80" y="281"/>
                      <a:pt x="80" y="281"/>
                      <a:pt x="80" y="281"/>
                    </a:cubicBezTo>
                    <a:cubicBezTo>
                      <a:pt x="58" y="283"/>
                      <a:pt x="58" y="283"/>
                      <a:pt x="58" y="283"/>
                    </a:cubicBezTo>
                    <a:cubicBezTo>
                      <a:pt x="80" y="282"/>
                      <a:pt x="80" y="282"/>
                      <a:pt x="80" y="282"/>
                    </a:cubicBezTo>
                    <a:cubicBezTo>
                      <a:pt x="80" y="282"/>
                      <a:pt x="80" y="281"/>
                      <a:pt x="80" y="281"/>
                    </a:cubicBezTo>
                    <a:cubicBezTo>
                      <a:pt x="58" y="283"/>
                      <a:pt x="58" y="283"/>
                      <a:pt x="58" y="283"/>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2"/>
                      <a:pt x="80" y="282"/>
                      <a:pt x="80" y="282"/>
                    </a:cubicBezTo>
                    <a:cubicBezTo>
                      <a:pt x="80" y="281"/>
                      <a:pt x="80" y="280"/>
                      <a:pt x="80" y="279"/>
                    </a:cubicBezTo>
                    <a:cubicBezTo>
                      <a:pt x="80" y="275"/>
                      <a:pt x="80" y="268"/>
                      <a:pt x="80" y="259"/>
                    </a:cubicBezTo>
                    <a:cubicBezTo>
                      <a:pt x="80" y="227"/>
                      <a:pt x="81" y="173"/>
                      <a:pt x="81" y="126"/>
                    </a:cubicBezTo>
                    <a:cubicBezTo>
                      <a:pt x="81" y="103"/>
                      <a:pt x="81" y="82"/>
                      <a:pt x="82" y="66"/>
                    </a:cubicBezTo>
                    <a:cubicBezTo>
                      <a:pt x="82" y="59"/>
                      <a:pt x="82" y="52"/>
                      <a:pt x="82" y="48"/>
                    </a:cubicBezTo>
                    <a:cubicBezTo>
                      <a:pt x="82" y="44"/>
                      <a:pt x="82" y="41"/>
                      <a:pt x="82" y="41"/>
                    </a:cubicBezTo>
                    <a:cubicBezTo>
                      <a:pt x="82" y="19"/>
                      <a:pt x="64" y="1"/>
                      <a:pt x="42" y="1"/>
                    </a:cubicBezTo>
                    <a:cubicBezTo>
                      <a:pt x="20" y="0"/>
                      <a:pt x="2" y="18"/>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22"/>
              <p:cNvSpPr/>
              <p:nvPr/>
            </p:nvSpPr>
            <p:spPr bwMode="auto">
              <a:xfrm>
                <a:off x="10151310" y="4019384"/>
                <a:ext cx="133350" cy="130175"/>
              </a:xfrm>
              <a:custGeom>
                <a:avLst/>
                <a:gdLst>
                  <a:gd name="T0" fmla="*/ 46 w 145"/>
                  <a:gd name="T1" fmla="*/ 102 h 141"/>
                  <a:gd name="T2" fmla="*/ 76 w 145"/>
                  <a:gd name="T3" fmla="*/ 129 h 141"/>
                  <a:gd name="T4" fmla="*/ 83 w 145"/>
                  <a:gd name="T5" fmla="*/ 135 h 141"/>
                  <a:gd name="T6" fmla="*/ 93 w 145"/>
                  <a:gd name="T7" fmla="*/ 139 h 141"/>
                  <a:gd name="T8" fmla="*/ 118 w 145"/>
                  <a:gd name="T9" fmla="*/ 138 h 141"/>
                  <a:gd name="T10" fmla="*/ 137 w 145"/>
                  <a:gd name="T11" fmla="*/ 124 h 141"/>
                  <a:gd name="T12" fmla="*/ 145 w 145"/>
                  <a:gd name="T13" fmla="*/ 101 h 141"/>
                  <a:gd name="T14" fmla="*/ 143 w 145"/>
                  <a:gd name="T15" fmla="*/ 88 h 141"/>
                  <a:gd name="T16" fmla="*/ 67 w 145"/>
                  <a:gd name="T17" fmla="*/ 113 h 141"/>
                  <a:gd name="T18" fmla="*/ 66 w 145"/>
                  <a:gd name="T19" fmla="*/ 110 h 141"/>
                  <a:gd name="T20" fmla="*/ 104 w 145"/>
                  <a:gd name="T21" fmla="*/ 101 h 141"/>
                  <a:gd name="T22" fmla="*/ 105 w 145"/>
                  <a:gd name="T23" fmla="*/ 101 h 141"/>
                  <a:gd name="T24" fmla="*/ 66 w 145"/>
                  <a:gd name="T25" fmla="*/ 110 h 141"/>
                  <a:gd name="T26" fmla="*/ 65 w 145"/>
                  <a:gd name="T27" fmla="*/ 101 h 141"/>
                  <a:gd name="T28" fmla="*/ 67 w 145"/>
                  <a:gd name="T29" fmla="*/ 88 h 141"/>
                  <a:gd name="T30" fmla="*/ 105 w 145"/>
                  <a:gd name="T31" fmla="*/ 101 h 141"/>
                  <a:gd name="T32" fmla="*/ 105 w 145"/>
                  <a:gd name="T33" fmla="*/ 101 h 141"/>
                  <a:gd name="T34" fmla="*/ 67 w 145"/>
                  <a:gd name="T35" fmla="*/ 88 h 141"/>
                  <a:gd name="T36" fmla="*/ 73 w 145"/>
                  <a:gd name="T37" fmla="*/ 76 h 141"/>
                  <a:gd name="T38" fmla="*/ 81 w 145"/>
                  <a:gd name="T39" fmla="*/ 69 h 141"/>
                  <a:gd name="T40" fmla="*/ 105 w 145"/>
                  <a:gd name="T41" fmla="*/ 101 h 141"/>
                  <a:gd name="T42" fmla="*/ 105 w 145"/>
                  <a:gd name="T43" fmla="*/ 101 h 141"/>
                  <a:gd name="T44" fmla="*/ 81 w 145"/>
                  <a:gd name="T45" fmla="*/ 69 h 141"/>
                  <a:gd name="T46" fmla="*/ 94 w 145"/>
                  <a:gd name="T47" fmla="*/ 62 h 141"/>
                  <a:gd name="T48" fmla="*/ 105 w 145"/>
                  <a:gd name="T49" fmla="*/ 61 h 141"/>
                  <a:gd name="T50" fmla="*/ 105 w 145"/>
                  <a:gd name="T51" fmla="*/ 101 h 141"/>
                  <a:gd name="T52" fmla="*/ 105 w 145"/>
                  <a:gd name="T53" fmla="*/ 100 h 141"/>
                  <a:gd name="T54" fmla="*/ 105 w 145"/>
                  <a:gd name="T55" fmla="*/ 61 h 141"/>
                  <a:gd name="T56" fmla="*/ 116 w 145"/>
                  <a:gd name="T57" fmla="*/ 62 h 141"/>
                  <a:gd name="T58" fmla="*/ 121 w 145"/>
                  <a:gd name="T59" fmla="*/ 64 h 141"/>
                  <a:gd name="T60" fmla="*/ 105 w 145"/>
                  <a:gd name="T61" fmla="*/ 100 h 141"/>
                  <a:gd name="T62" fmla="*/ 105 w 145"/>
                  <a:gd name="T63" fmla="*/ 99 h 141"/>
                  <a:gd name="T64" fmla="*/ 121 w 145"/>
                  <a:gd name="T65" fmla="*/ 64 h 141"/>
                  <a:gd name="T66" fmla="*/ 125 w 145"/>
                  <a:gd name="T67" fmla="*/ 66 h 141"/>
                  <a:gd name="T68" fmla="*/ 128 w 145"/>
                  <a:gd name="T69" fmla="*/ 68 h 141"/>
                  <a:gd name="T70" fmla="*/ 109 w 145"/>
                  <a:gd name="T71" fmla="*/ 93 h 141"/>
                  <a:gd name="T72" fmla="*/ 118 w 145"/>
                  <a:gd name="T73" fmla="*/ 81 h 141"/>
                  <a:gd name="T74" fmla="*/ 128 w 145"/>
                  <a:gd name="T75" fmla="*/ 68 h 141"/>
                  <a:gd name="T76" fmla="*/ 128 w 145"/>
                  <a:gd name="T77" fmla="*/ 68 h 141"/>
                  <a:gd name="T78" fmla="*/ 128 w 145"/>
                  <a:gd name="T79" fmla="*/ 68 h 141"/>
                  <a:gd name="T80" fmla="*/ 125 w 145"/>
                  <a:gd name="T81" fmla="*/ 72 h 141"/>
                  <a:gd name="T82" fmla="*/ 127 w 145"/>
                  <a:gd name="T83" fmla="*/ 67 h 141"/>
                  <a:gd name="T84" fmla="*/ 90 w 145"/>
                  <a:gd name="T85" fmla="*/ 33 h 141"/>
                  <a:gd name="T86" fmla="*/ 73 w 145"/>
                  <a:gd name="T87" fmla="*/ 17 h 141"/>
                  <a:gd name="T88" fmla="*/ 15 w 145"/>
                  <a:gd name="T89" fmla="*/ 1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1">
                    <a:moveTo>
                      <a:pt x="16" y="73"/>
                    </a:moveTo>
                    <a:cubicBezTo>
                      <a:pt x="16" y="73"/>
                      <a:pt x="31" y="87"/>
                      <a:pt x="46" y="102"/>
                    </a:cubicBezTo>
                    <a:cubicBezTo>
                      <a:pt x="54" y="109"/>
                      <a:pt x="61" y="116"/>
                      <a:pt x="67" y="121"/>
                    </a:cubicBezTo>
                    <a:cubicBezTo>
                      <a:pt x="70" y="124"/>
                      <a:pt x="73" y="127"/>
                      <a:pt x="76" y="129"/>
                    </a:cubicBezTo>
                    <a:cubicBezTo>
                      <a:pt x="77" y="130"/>
                      <a:pt x="78" y="131"/>
                      <a:pt x="80" y="132"/>
                    </a:cubicBezTo>
                    <a:cubicBezTo>
                      <a:pt x="80" y="133"/>
                      <a:pt x="81" y="133"/>
                      <a:pt x="83" y="135"/>
                    </a:cubicBezTo>
                    <a:cubicBezTo>
                      <a:pt x="84" y="135"/>
                      <a:pt x="86" y="136"/>
                      <a:pt x="88" y="137"/>
                    </a:cubicBezTo>
                    <a:cubicBezTo>
                      <a:pt x="89" y="138"/>
                      <a:pt x="91" y="138"/>
                      <a:pt x="93" y="139"/>
                    </a:cubicBezTo>
                    <a:cubicBezTo>
                      <a:pt x="96" y="140"/>
                      <a:pt x="99" y="141"/>
                      <a:pt x="105" y="141"/>
                    </a:cubicBezTo>
                    <a:cubicBezTo>
                      <a:pt x="108" y="141"/>
                      <a:pt x="112" y="140"/>
                      <a:pt x="118" y="138"/>
                    </a:cubicBezTo>
                    <a:cubicBezTo>
                      <a:pt x="122" y="137"/>
                      <a:pt x="126" y="135"/>
                      <a:pt x="130" y="132"/>
                    </a:cubicBezTo>
                    <a:cubicBezTo>
                      <a:pt x="133" y="130"/>
                      <a:pt x="135" y="127"/>
                      <a:pt x="137" y="124"/>
                    </a:cubicBezTo>
                    <a:cubicBezTo>
                      <a:pt x="141" y="119"/>
                      <a:pt x="142" y="115"/>
                      <a:pt x="143" y="111"/>
                    </a:cubicBezTo>
                    <a:cubicBezTo>
                      <a:pt x="144" y="107"/>
                      <a:pt x="145" y="103"/>
                      <a:pt x="145" y="101"/>
                    </a:cubicBezTo>
                    <a:cubicBezTo>
                      <a:pt x="145" y="96"/>
                      <a:pt x="144" y="93"/>
                      <a:pt x="144" y="92"/>
                    </a:cubicBezTo>
                    <a:cubicBezTo>
                      <a:pt x="143" y="90"/>
                      <a:pt x="143" y="89"/>
                      <a:pt x="143" y="88"/>
                    </a:cubicBezTo>
                    <a:cubicBezTo>
                      <a:pt x="136" y="67"/>
                      <a:pt x="113" y="56"/>
                      <a:pt x="92" y="63"/>
                    </a:cubicBezTo>
                    <a:cubicBezTo>
                      <a:pt x="71" y="70"/>
                      <a:pt x="60" y="92"/>
                      <a:pt x="67" y="113"/>
                    </a:cubicBezTo>
                    <a:cubicBezTo>
                      <a:pt x="104" y="101"/>
                      <a:pt x="104" y="101"/>
                      <a:pt x="104" y="101"/>
                    </a:cubicBezTo>
                    <a:cubicBezTo>
                      <a:pt x="66" y="110"/>
                      <a:pt x="66" y="110"/>
                      <a:pt x="66" y="110"/>
                    </a:cubicBezTo>
                    <a:cubicBezTo>
                      <a:pt x="66" y="111"/>
                      <a:pt x="67" y="112"/>
                      <a:pt x="67" y="113"/>
                    </a:cubicBezTo>
                    <a:cubicBezTo>
                      <a:pt x="104" y="101"/>
                      <a:pt x="104" y="101"/>
                      <a:pt x="104" y="101"/>
                    </a:cubicBezTo>
                    <a:cubicBezTo>
                      <a:pt x="66" y="110"/>
                      <a:pt x="66" y="110"/>
                      <a:pt x="66" y="110"/>
                    </a:cubicBezTo>
                    <a:cubicBezTo>
                      <a:pt x="105" y="101"/>
                      <a:pt x="105" y="101"/>
                      <a:pt x="105" y="101"/>
                    </a:cubicBezTo>
                    <a:cubicBezTo>
                      <a:pt x="65" y="101"/>
                      <a:pt x="65" y="101"/>
                      <a:pt x="65" y="101"/>
                    </a:cubicBezTo>
                    <a:cubicBezTo>
                      <a:pt x="65" y="105"/>
                      <a:pt x="65" y="108"/>
                      <a:pt x="66" y="110"/>
                    </a:cubicBezTo>
                    <a:cubicBezTo>
                      <a:pt x="105" y="101"/>
                      <a:pt x="105" y="101"/>
                      <a:pt x="105" y="101"/>
                    </a:cubicBezTo>
                    <a:cubicBezTo>
                      <a:pt x="65" y="101"/>
                      <a:pt x="65" y="101"/>
                      <a:pt x="65" y="101"/>
                    </a:cubicBezTo>
                    <a:cubicBezTo>
                      <a:pt x="105" y="101"/>
                      <a:pt x="105" y="101"/>
                      <a:pt x="105" y="101"/>
                    </a:cubicBezTo>
                    <a:cubicBezTo>
                      <a:pt x="67" y="88"/>
                      <a:pt x="67" y="88"/>
                      <a:pt x="67" y="88"/>
                    </a:cubicBezTo>
                    <a:cubicBezTo>
                      <a:pt x="65" y="93"/>
                      <a:pt x="65" y="97"/>
                      <a:pt x="65" y="101"/>
                    </a:cubicBezTo>
                    <a:cubicBezTo>
                      <a:pt x="105" y="101"/>
                      <a:pt x="105" y="101"/>
                      <a:pt x="105" y="101"/>
                    </a:cubicBezTo>
                    <a:cubicBezTo>
                      <a:pt x="67" y="88"/>
                      <a:pt x="67" y="88"/>
                      <a:pt x="67" y="88"/>
                    </a:cubicBezTo>
                    <a:cubicBezTo>
                      <a:pt x="105" y="101"/>
                      <a:pt x="105" y="101"/>
                      <a:pt x="105" y="101"/>
                    </a:cubicBezTo>
                    <a:cubicBezTo>
                      <a:pt x="73" y="76"/>
                      <a:pt x="73" y="76"/>
                      <a:pt x="73" y="76"/>
                    </a:cubicBezTo>
                    <a:cubicBezTo>
                      <a:pt x="70" y="80"/>
                      <a:pt x="68" y="85"/>
                      <a:pt x="67" y="88"/>
                    </a:cubicBezTo>
                    <a:cubicBezTo>
                      <a:pt x="105" y="101"/>
                      <a:pt x="105" y="101"/>
                      <a:pt x="105" y="101"/>
                    </a:cubicBezTo>
                    <a:cubicBezTo>
                      <a:pt x="73" y="76"/>
                      <a:pt x="73" y="76"/>
                      <a:pt x="73" y="76"/>
                    </a:cubicBezTo>
                    <a:cubicBezTo>
                      <a:pt x="105" y="101"/>
                      <a:pt x="105" y="101"/>
                      <a:pt x="105" y="101"/>
                    </a:cubicBezTo>
                    <a:cubicBezTo>
                      <a:pt x="81" y="69"/>
                      <a:pt x="81" y="69"/>
                      <a:pt x="81" y="69"/>
                    </a:cubicBezTo>
                    <a:cubicBezTo>
                      <a:pt x="78" y="71"/>
                      <a:pt x="75" y="74"/>
                      <a:pt x="73" y="76"/>
                    </a:cubicBezTo>
                    <a:cubicBezTo>
                      <a:pt x="105" y="101"/>
                      <a:pt x="105" y="101"/>
                      <a:pt x="105" y="101"/>
                    </a:cubicBezTo>
                    <a:cubicBezTo>
                      <a:pt x="81" y="69"/>
                      <a:pt x="81" y="69"/>
                      <a:pt x="81" y="69"/>
                    </a:cubicBezTo>
                    <a:cubicBezTo>
                      <a:pt x="105" y="101"/>
                      <a:pt x="105" y="101"/>
                      <a:pt x="105" y="101"/>
                    </a:cubicBezTo>
                    <a:cubicBezTo>
                      <a:pt x="94" y="62"/>
                      <a:pt x="94" y="62"/>
                      <a:pt x="94" y="62"/>
                    </a:cubicBezTo>
                    <a:cubicBezTo>
                      <a:pt x="90" y="63"/>
                      <a:pt x="85" y="65"/>
                      <a:pt x="81" y="69"/>
                    </a:cubicBezTo>
                    <a:cubicBezTo>
                      <a:pt x="105" y="101"/>
                      <a:pt x="105" y="101"/>
                      <a:pt x="105" y="101"/>
                    </a:cubicBezTo>
                    <a:cubicBezTo>
                      <a:pt x="94" y="62"/>
                      <a:pt x="94" y="62"/>
                      <a:pt x="94" y="62"/>
                    </a:cubicBezTo>
                    <a:cubicBezTo>
                      <a:pt x="105" y="101"/>
                      <a:pt x="105" y="101"/>
                      <a:pt x="105" y="101"/>
                    </a:cubicBezTo>
                    <a:cubicBezTo>
                      <a:pt x="105" y="61"/>
                      <a:pt x="105" y="61"/>
                      <a:pt x="105" y="61"/>
                    </a:cubicBezTo>
                    <a:cubicBezTo>
                      <a:pt x="102" y="61"/>
                      <a:pt x="98" y="61"/>
                      <a:pt x="94" y="62"/>
                    </a:cubicBezTo>
                    <a:cubicBezTo>
                      <a:pt x="105" y="101"/>
                      <a:pt x="105" y="101"/>
                      <a:pt x="105" y="101"/>
                    </a:cubicBezTo>
                    <a:cubicBezTo>
                      <a:pt x="105" y="61"/>
                      <a:pt x="105" y="61"/>
                      <a:pt x="105" y="61"/>
                    </a:cubicBezTo>
                    <a:cubicBezTo>
                      <a:pt x="105" y="100"/>
                      <a:pt x="105" y="100"/>
                      <a:pt x="105" y="100"/>
                    </a:cubicBezTo>
                    <a:cubicBezTo>
                      <a:pt x="116" y="62"/>
                      <a:pt x="116" y="62"/>
                      <a:pt x="116" y="62"/>
                    </a:cubicBezTo>
                    <a:cubicBezTo>
                      <a:pt x="113" y="62"/>
                      <a:pt x="110" y="61"/>
                      <a:pt x="105" y="61"/>
                    </a:cubicBezTo>
                    <a:cubicBezTo>
                      <a:pt x="105" y="100"/>
                      <a:pt x="105" y="100"/>
                      <a:pt x="105" y="100"/>
                    </a:cubicBezTo>
                    <a:cubicBezTo>
                      <a:pt x="116" y="62"/>
                      <a:pt x="116" y="62"/>
                      <a:pt x="116" y="62"/>
                    </a:cubicBezTo>
                    <a:cubicBezTo>
                      <a:pt x="105" y="100"/>
                      <a:pt x="105" y="100"/>
                      <a:pt x="105" y="100"/>
                    </a:cubicBezTo>
                    <a:cubicBezTo>
                      <a:pt x="121" y="64"/>
                      <a:pt x="121" y="64"/>
                      <a:pt x="121" y="64"/>
                    </a:cubicBezTo>
                    <a:cubicBezTo>
                      <a:pt x="120" y="64"/>
                      <a:pt x="118" y="63"/>
                      <a:pt x="116" y="62"/>
                    </a:cubicBezTo>
                    <a:cubicBezTo>
                      <a:pt x="105" y="100"/>
                      <a:pt x="105" y="100"/>
                      <a:pt x="105" y="100"/>
                    </a:cubicBezTo>
                    <a:cubicBezTo>
                      <a:pt x="121" y="64"/>
                      <a:pt x="121" y="64"/>
                      <a:pt x="121" y="64"/>
                    </a:cubicBezTo>
                    <a:cubicBezTo>
                      <a:pt x="105" y="99"/>
                      <a:pt x="105" y="99"/>
                      <a:pt x="105" y="99"/>
                    </a:cubicBezTo>
                    <a:cubicBezTo>
                      <a:pt x="125" y="66"/>
                      <a:pt x="125" y="66"/>
                      <a:pt x="125" y="66"/>
                    </a:cubicBezTo>
                    <a:cubicBezTo>
                      <a:pt x="124" y="66"/>
                      <a:pt x="123" y="65"/>
                      <a:pt x="121" y="64"/>
                    </a:cubicBezTo>
                    <a:cubicBezTo>
                      <a:pt x="105" y="99"/>
                      <a:pt x="105" y="99"/>
                      <a:pt x="105" y="99"/>
                    </a:cubicBezTo>
                    <a:cubicBezTo>
                      <a:pt x="125" y="66"/>
                      <a:pt x="125" y="66"/>
                      <a:pt x="125" y="66"/>
                    </a:cubicBezTo>
                    <a:cubicBezTo>
                      <a:pt x="109" y="93"/>
                      <a:pt x="109" y="93"/>
                      <a:pt x="109" y="93"/>
                    </a:cubicBezTo>
                    <a:cubicBezTo>
                      <a:pt x="128" y="68"/>
                      <a:pt x="128" y="68"/>
                      <a:pt x="128" y="68"/>
                    </a:cubicBezTo>
                    <a:cubicBezTo>
                      <a:pt x="127" y="68"/>
                      <a:pt x="127" y="67"/>
                      <a:pt x="125" y="66"/>
                    </a:cubicBezTo>
                    <a:cubicBezTo>
                      <a:pt x="109" y="93"/>
                      <a:pt x="109" y="93"/>
                      <a:pt x="109" y="93"/>
                    </a:cubicBezTo>
                    <a:cubicBezTo>
                      <a:pt x="128" y="68"/>
                      <a:pt x="128" y="68"/>
                      <a:pt x="128" y="68"/>
                    </a:cubicBezTo>
                    <a:cubicBezTo>
                      <a:pt x="118" y="81"/>
                      <a:pt x="118" y="81"/>
                      <a:pt x="118" y="81"/>
                    </a:cubicBezTo>
                    <a:cubicBezTo>
                      <a:pt x="128" y="68"/>
                      <a:pt x="128" y="68"/>
                      <a:pt x="128" y="68"/>
                    </a:cubicBezTo>
                    <a:cubicBezTo>
                      <a:pt x="128" y="68"/>
                      <a:pt x="128" y="68"/>
                      <a:pt x="128" y="68"/>
                    </a:cubicBezTo>
                    <a:cubicBezTo>
                      <a:pt x="118" y="81"/>
                      <a:pt x="118" y="81"/>
                      <a:pt x="118" y="81"/>
                    </a:cubicBezTo>
                    <a:cubicBezTo>
                      <a:pt x="128" y="68"/>
                      <a:pt x="128" y="68"/>
                      <a:pt x="128" y="68"/>
                    </a:cubicBezTo>
                    <a:cubicBezTo>
                      <a:pt x="125" y="72"/>
                      <a:pt x="125" y="72"/>
                      <a:pt x="125" y="72"/>
                    </a:cubicBezTo>
                    <a:cubicBezTo>
                      <a:pt x="128" y="68"/>
                      <a:pt x="128" y="68"/>
                      <a:pt x="128" y="68"/>
                    </a:cubicBezTo>
                    <a:cubicBezTo>
                      <a:pt x="128" y="68"/>
                      <a:pt x="128" y="68"/>
                      <a:pt x="128" y="68"/>
                    </a:cubicBezTo>
                    <a:cubicBezTo>
                      <a:pt x="125" y="72"/>
                      <a:pt x="125" y="72"/>
                      <a:pt x="125" y="72"/>
                    </a:cubicBezTo>
                    <a:cubicBezTo>
                      <a:pt x="128" y="68"/>
                      <a:pt x="128" y="68"/>
                      <a:pt x="128" y="68"/>
                    </a:cubicBezTo>
                    <a:cubicBezTo>
                      <a:pt x="128" y="68"/>
                      <a:pt x="128" y="68"/>
                      <a:pt x="127" y="67"/>
                    </a:cubicBezTo>
                    <a:cubicBezTo>
                      <a:pt x="126" y="66"/>
                      <a:pt x="124" y="64"/>
                      <a:pt x="121" y="62"/>
                    </a:cubicBezTo>
                    <a:cubicBezTo>
                      <a:pt x="113" y="55"/>
                      <a:pt x="101" y="43"/>
                      <a:pt x="90" y="33"/>
                    </a:cubicBezTo>
                    <a:cubicBezTo>
                      <a:pt x="85" y="28"/>
                      <a:pt x="80" y="24"/>
                      <a:pt x="77" y="21"/>
                    </a:cubicBezTo>
                    <a:cubicBezTo>
                      <a:pt x="75" y="19"/>
                      <a:pt x="74" y="18"/>
                      <a:pt x="73" y="17"/>
                    </a:cubicBezTo>
                    <a:cubicBezTo>
                      <a:pt x="72" y="16"/>
                      <a:pt x="72" y="16"/>
                      <a:pt x="72" y="16"/>
                    </a:cubicBezTo>
                    <a:cubicBezTo>
                      <a:pt x="56" y="0"/>
                      <a:pt x="30" y="1"/>
                      <a:pt x="15" y="17"/>
                    </a:cubicBezTo>
                    <a:cubicBezTo>
                      <a:pt x="0" y="33"/>
                      <a:pt x="0" y="58"/>
                      <a:pt x="16"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85" name="组合 84"/>
            <p:cNvGrpSpPr/>
            <p:nvPr/>
          </p:nvGrpSpPr>
          <p:grpSpPr>
            <a:xfrm>
              <a:off x="8341426" y="5389534"/>
              <a:ext cx="2558201" cy="434625"/>
              <a:chOff x="8481001" y="4908105"/>
              <a:chExt cx="2558201" cy="434625"/>
            </a:xfrm>
          </p:grpSpPr>
          <p:cxnSp>
            <p:nvCxnSpPr>
              <p:cNvPr id="86" name="直接连接符 85"/>
              <p:cNvCxnSpPr/>
              <p:nvPr/>
            </p:nvCxnSpPr>
            <p:spPr>
              <a:xfrm>
                <a:off x="8481001" y="4908105"/>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9485917" y="4908105"/>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993676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8859008" y="5116861"/>
                <a:ext cx="842963"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9854215" y="5111304"/>
                <a:ext cx="311148"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0589605" y="4908105"/>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10355977" y="5116861"/>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9572266" y="5342730"/>
                <a:ext cx="449597"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4" name="20"/>
          <p:cNvSpPr/>
          <p:nvPr/>
        </p:nvSpPr>
        <p:spPr>
          <a:xfrm>
            <a:off x="3372321" y="2365554"/>
            <a:ext cx="7735648" cy="1477328"/>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latin typeface="Times New Roman" panose="02020603050405020304" pitchFamily="18" charset="0"/>
                <a:cs typeface="Times New Roman" panose="02020603050405020304" pitchFamily="18" charset="0"/>
              </a:rPr>
              <a:t>Theo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chúng</a:t>
            </a:r>
            <a:r>
              <a:rPr lang="en-US" sz="4800" dirty="0">
                <a:latin typeface="Times New Roman" panose="02020603050405020304" pitchFamily="18" charset="0"/>
                <a:cs typeface="Times New Roman" panose="02020603050405020304" pitchFamily="18" charset="0"/>
              </a:rPr>
              <a:t> </a:t>
            </a:r>
            <a:r>
              <a:rPr lang="en-US" sz="4800">
                <a:latin typeface="Times New Roman" panose="02020603050405020304" pitchFamily="18" charset="0"/>
                <a:cs typeface="Times New Roman" panose="02020603050405020304" pitchFamily="18" charset="0"/>
              </a:rPr>
              <a:t>ta </a:t>
            </a:r>
            <a:r>
              <a:rPr lang="en-US" sz="4800" smtClean="0">
                <a:latin typeface="Times New Roman" panose="02020603050405020304" pitchFamily="18" charset="0"/>
                <a:cs typeface="Times New Roman" panose="02020603050405020304" pitchFamily="18" charset="0"/>
              </a:rPr>
              <a:t>nên </a:t>
            </a: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giữ</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luôn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đẹp</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806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4"/>
                                        </p:tgtEl>
                                        <p:attrNameLst>
                                          <p:attrName>style.visibility</p:attrName>
                                        </p:attrNameLst>
                                      </p:cBhvr>
                                      <p:to>
                                        <p:strVal val="visible"/>
                                      </p:to>
                                    </p:set>
                                    <p:anim by="(-#ppt_w*2)" calcmode="lin" valueType="num">
                                      <p:cBhvr rctx="PPT">
                                        <p:cTn id="7" dur="300" autoRev="1" fill="hold">
                                          <p:stCondLst>
                                            <p:cond delay="0"/>
                                          </p:stCondLst>
                                        </p:cTn>
                                        <p:tgtEl>
                                          <p:spTgt spid="94"/>
                                        </p:tgtEl>
                                        <p:attrNameLst>
                                          <p:attrName>ppt_w</p:attrName>
                                        </p:attrNameLst>
                                      </p:cBhvr>
                                    </p:anim>
                                    <p:anim by="(#ppt_w*0.50)" calcmode="lin" valueType="num">
                                      <p:cBhvr>
                                        <p:cTn id="8" dur="300" decel="50000" autoRev="1" fill="hold">
                                          <p:stCondLst>
                                            <p:cond delay="0"/>
                                          </p:stCondLst>
                                        </p:cTn>
                                        <p:tgtEl>
                                          <p:spTgt spid="94"/>
                                        </p:tgtEl>
                                        <p:attrNameLst>
                                          <p:attrName>ppt_x</p:attrName>
                                        </p:attrNameLst>
                                      </p:cBhvr>
                                    </p:anim>
                                    <p:anim from="(-#ppt_h/2)" to="(#ppt_y)" calcmode="lin" valueType="num">
                                      <p:cBhvr>
                                        <p:cTn id="9" dur="600" fill="hold">
                                          <p:stCondLst>
                                            <p:cond delay="0"/>
                                          </p:stCondLst>
                                        </p:cTn>
                                        <p:tgtEl>
                                          <p:spTgt spid="94"/>
                                        </p:tgtEl>
                                        <p:attrNameLst>
                                          <p:attrName>ppt_y</p:attrName>
                                        </p:attrNameLst>
                                      </p:cBhvr>
                                    </p:anim>
                                    <p:animRot by="21600000">
                                      <p:cBhvr>
                                        <p:cTn id="10" dur="600" fill="hold">
                                          <p:stCondLst>
                                            <p:cond delay="0"/>
                                          </p:stCondLst>
                                        </p:cTn>
                                        <p:tgtEl>
                                          <p:spTgt spid="9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iterate type="lt">
                                    <p:tmPct val="0"/>
                                  </p:iterate>
                                  <p:childTnLst>
                                    <p:animEffect transition="out" filter="fade">
                                      <p:cBhvr>
                                        <p:cTn id="14" dur="500"/>
                                        <p:tgtEl>
                                          <p:spTgt spid="94"/>
                                        </p:tgtEl>
                                      </p:cBhvr>
                                    </p:animEffect>
                                    <p:set>
                                      <p:cBhvr>
                                        <p:cTn id="15"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4" grpId="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1325</Words>
  <Application>Microsoft Office PowerPoint</Application>
  <PresentationFormat>Widescreen</PresentationFormat>
  <Paragraphs>122</Paragraphs>
  <Slides>29</Slides>
  <Notes>4</Notes>
  <HiddenSlides>0</HiddenSlides>
  <MMClips>17</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29</vt:i4>
      </vt:variant>
    </vt:vector>
  </HeadingPairs>
  <TitlesOfParts>
    <vt:vector size="52" baseType="lpstr">
      <vt:lpstr>微软雅黑</vt:lpstr>
      <vt:lpstr>宋体</vt:lpstr>
      <vt:lpstr>宋体</vt:lpstr>
      <vt:lpstr>Arial</vt:lpstr>
      <vt:lpstr>Arial-Rounded</vt:lpstr>
      <vt:lpstr>Calibri</vt:lpstr>
      <vt:lpstr>Calibri Light</vt:lpstr>
      <vt:lpstr>等线</vt:lpstr>
      <vt:lpstr>HP001 4 hàng</vt:lpstr>
      <vt:lpstr>HP001 5 hàng</vt:lpstr>
      <vt:lpstr>Times New Roman</vt:lpstr>
      <vt:lpstr>字魂36号-正文宋楷</vt:lpstr>
      <vt:lpstr>3_Office Theme</vt:lpstr>
      <vt:lpstr>1_Office Theme</vt:lpstr>
      <vt:lpstr>包图主题2</vt:lpstr>
      <vt:lpstr>Office 主题</vt:lpstr>
      <vt:lpstr>第一PPT，www.1ppt.com</vt:lpstr>
      <vt:lpstr>2_第一PPT，www.1ppt.com</vt:lpstr>
      <vt:lpstr>1_第一PPT，www.1ppt.com</vt:lpstr>
      <vt:lpstr>3_第一PPT，www.1ppt.com</vt:lpstr>
      <vt:lpstr>4_第一PPT，www.1ppt.com</vt:lpstr>
      <vt:lpstr>5_第一PPT，www.1ppt.com</vt:lpstr>
      <vt:lpstr>6_第一PPT，www.1ppt.com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PCHP</cp:lastModifiedBy>
  <cp:revision>65</cp:revision>
  <dcterms:created xsi:type="dcterms:W3CDTF">2021-08-03T09:16:57Z</dcterms:created>
  <dcterms:modified xsi:type="dcterms:W3CDTF">2022-03-03T07:09:12Z</dcterms:modified>
</cp:coreProperties>
</file>