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</p:sldMasterIdLst>
  <p:notesMasterIdLst>
    <p:notesMasterId r:id="rId18"/>
  </p:notesMasterIdLst>
  <p:sldIdLst>
    <p:sldId id="260" r:id="rId3"/>
    <p:sldId id="314" r:id="rId4"/>
    <p:sldId id="312" r:id="rId5"/>
    <p:sldId id="289" r:id="rId6"/>
    <p:sldId id="306" r:id="rId7"/>
    <p:sldId id="313" r:id="rId8"/>
    <p:sldId id="285" r:id="rId9"/>
    <p:sldId id="290" r:id="rId10"/>
    <p:sldId id="298" r:id="rId11"/>
    <p:sldId id="2007577129" r:id="rId12"/>
    <p:sldId id="2007577130" r:id="rId13"/>
    <p:sldId id="309" r:id="rId14"/>
    <p:sldId id="2007577128" r:id="rId15"/>
    <p:sldId id="2007577127" r:id="rId16"/>
    <p:sldId id="311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42355-D309-4CFD-8731-3024501DEFF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2133-E806-4024-8132-5628B62D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3652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14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3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2023/3/14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3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4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66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9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5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SO </a:t>
            </a:r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SÁNH </a:t>
            </a:r>
            <a:r>
              <a:rPr lang="en-US" sz="4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CÁC </a:t>
            </a:r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SỐ </a:t>
            </a:r>
            <a:endParaRPr lang="en-US" sz="4000" b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CÓ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1769" y="4342840"/>
            <a:ext cx="295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err="1">
                <a:solidFill>
                  <a:schemeClr val="bg1"/>
                </a:solidFill>
              </a:rPr>
              <a:t>Tiết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smtClean="0">
                <a:solidFill>
                  <a:schemeClr val="bg1"/>
                </a:solidFill>
              </a:rPr>
              <a:t>1 (58)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377032"/>
            <a:ext cx="8302273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của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bốn </a:t>
            </a:r>
            <a:r>
              <a:rPr lang="en-US" sz="2800">
                <a:solidFill>
                  <a:prstClr val="black"/>
                </a:solidFill>
              </a:rPr>
              <a:t>con </a:t>
            </a:r>
            <a:r>
              <a:rPr lang="en-US" sz="2800" smtClean="0">
                <a:solidFill>
                  <a:prstClr val="black"/>
                </a:solidFill>
              </a:rPr>
              <a:t>vật như sau: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23375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82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uiExpand="1" build="p"/>
      <p:bldP spid="120" grpId="0"/>
      <p:bldP spid="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36383"/>
            <a:ext cx="9663735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prstClr val="black"/>
                </a:solidFill>
              </a:rPr>
              <a:t>ra </a:t>
            </a:r>
            <a:r>
              <a:rPr lang="en-US" sz="2800" smtClean="0">
                <a:solidFill>
                  <a:prstClr val="black"/>
                </a:solidFill>
              </a:rPr>
              <a:t>giấy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(như hình vẽ).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781204" y="4425523"/>
            <a:ext cx="1020254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số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đó, số nào lớn nhất, số nào bé nhất?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816754" y="5401239"/>
            <a:ext cx="1000106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</a:rPr>
              <a:t>b</a:t>
            </a:r>
            <a:r>
              <a:rPr lang="en-US" sz="2800" smtClean="0">
                <a:solidFill>
                  <a:prstClr val="black"/>
                </a:solidFill>
              </a:rPr>
              <a:t>) Em có thể tạo được một số lớn hơn bốn số đó hay không?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36383"/>
            <a:ext cx="9663735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prstClr val="black"/>
                </a:solidFill>
              </a:rPr>
              <a:t>ra </a:t>
            </a:r>
            <a:r>
              <a:rPr lang="en-US" sz="2800" smtClean="0">
                <a:solidFill>
                  <a:prstClr val="black"/>
                </a:solidFill>
              </a:rPr>
              <a:t>giấy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(như hình vẽ).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 cách so sánh các số có ba chữ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772907"/>
            <a:chOff x="752655" y="2065203"/>
            <a:chExt cx="10209001" cy="718981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486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 được thứ tự các số (trong phạm vi 1000).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9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944476" y="2655217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0173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 cách so sánh các số có ba chữ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772907"/>
            <a:chOff x="752655" y="2065203"/>
            <a:chExt cx="10209001" cy="718981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486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 được thứ tự các số (trong phạm vi 1000).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7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ln>
                  <a:solidFill>
                    <a:srgbClr val="4F81BD">
                      <a:lumMod val="5000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233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338</a:t>
            </a:r>
            <a:endParaRPr lang="x-none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&lt;</a:t>
            </a:r>
            <a:endParaRPr lang="x-none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641808"/>
            <a:ext cx="10241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b="1" dirty="0">
                <a:solidFill>
                  <a:srgbClr val="FF0000"/>
                </a:solidFill>
              </a:rPr>
              <a:t>Quy tắc so </a:t>
            </a:r>
            <a:r>
              <a:rPr lang="x-none" sz="2400" b="1">
                <a:solidFill>
                  <a:srgbClr val="FF0000"/>
                </a:solidFill>
              </a:rPr>
              <a:t>sánh</a:t>
            </a:r>
            <a:r>
              <a:rPr lang="x-none" sz="2400" b="1" smtClean="0">
                <a:solidFill>
                  <a:srgbClr val="FF0000"/>
                </a:solidFill>
              </a:rPr>
              <a:t>: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So sánh từ trái sang phải</a:t>
            </a:r>
            <a:endParaRPr lang="x-none" sz="24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cùng số chục: Số nào có số đơn vị lớn hơn thì lớn </a:t>
            </a:r>
            <a:r>
              <a:rPr lang="x-none" sz="2400"/>
              <a:t>hơn</a:t>
            </a:r>
            <a:r>
              <a:rPr lang="x-none" sz="2400" smtClean="0"/>
              <a:t>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5609492" y="2523744"/>
            <a:ext cx="4540348" cy="746994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 smtClean="0"/>
                <a:t>7</a:t>
              </a:r>
              <a:r>
                <a:rPr lang="en-US" sz="3200" dirty="0" smtClean="0"/>
                <a:t>67</a:t>
              </a:r>
              <a:r>
                <a:rPr lang="x-none" sz="3200" dirty="0" smtClean="0"/>
                <a:t>           </a:t>
              </a:r>
              <a:r>
                <a:rPr lang="x-none" sz="3200" dirty="0"/>
                <a:t>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377032"/>
            <a:ext cx="8302273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của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bốn </a:t>
            </a:r>
            <a:r>
              <a:rPr lang="en-US" sz="2800">
                <a:solidFill>
                  <a:prstClr val="black"/>
                </a:solidFill>
              </a:rPr>
              <a:t>con </a:t>
            </a:r>
            <a:r>
              <a:rPr lang="en-US" sz="2800" smtClean="0">
                <a:solidFill>
                  <a:prstClr val="black"/>
                </a:solidFill>
              </a:rPr>
              <a:t>vật như sau: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85352" y="1438221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546071" y="4124167"/>
            <a:ext cx="11339386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smtClean="0">
                <a:solidFill>
                  <a:prstClr val="black"/>
                </a:solidFill>
              </a:rPr>
              <a:t>a</a:t>
            </a:r>
            <a:r>
              <a:rPr lang="en-US" sz="2800">
                <a:solidFill>
                  <a:prstClr val="black"/>
                </a:solidFill>
              </a:rPr>
              <a:t>) </a:t>
            </a:r>
            <a:r>
              <a:rPr lang="en-US" sz="2800" smtClean="0">
                <a:solidFill>
                  <a:prstClr val="black"/>
                </a:solidFill>
              </a:rPr>
              <a:t>Trong các con vật đó, con vật nào cao nhất, con vật nào thấp nhất?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657974" y="4896873"/>
            <a:ext cx="9979014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</a:t>
            </a:r>
            <a:r>
              <a:rPr lang="en-US" sz="2800">
                <a:solidFill>
                  <a:prstClr val="black"/>
                </a:solidFill>
              </a:rPr>
              <a:t>) </a:t>
            </a:r>
            <a:r>
              <a:rPr lang="en-US" sz="2800" smtClean="0">
                <a:solidFill>
                  <a:prstClr val="black"/>
                </a:solidFill>
              </a:rPr>
              <a:t>Nêu tên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tự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từ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cao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nhất</a:t>
            </a:r>
            <a:r>
              <a:rPr lang="en-US" sz="280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2&quot; unique_id=&quot;10959&quot;&gt;&lt;object type=&quot;3&quot; unique_id=&quot;10960&quot;&gt;&lt;property id=&quot;20148&quot; value=&quot;5&quot;/&gt;&lt;property id=&quot;20300&quot; value=&quot;Slide 1&quot;/&gt;&lt;property id=&quot;20307&quot; value=&quot;260&quot;/&gt;&lt;/object&gt;&lt;object type=&quot;3&quot; unique_id=&quot;10961&quot;&gt;&lt;property id=&quot;20148&quot; value=&quot;5&quot;/&gt;&lt;property id=&quot;20300&quot; value=&quot;Slide 2&quot;/&gt;&lt;property id=&quot;20307&quot; value=&quot;282&quot;/&gt;&lt;/object&gt;&lt;object type=&quot;3&quot; unique_id=&quot;10962&quot;&gt;&lt;property id=&quot;20148&quot; value=&quot;5&quot;/&gt;&lt;property id=&quot;20300&quot; value=&quot;Slide 3&quot;/&gt;&lt;property id=&quot;20307&quot; value=&quot;289&quot;/&gt;&lt;/object&gt;&lt;object type=&quot;3&quot; unique_id=&quot;10963&quot;&gt;&lt;property id=&quot;20148&quot; value=&quot;5&quot;/&gt;&lt;property id=&quot;20300&quot; value=&quot;Slide 4&quot;/&gt;&lt;property id=&quot;20307&quot; value=&quot;306&quot;/&gt;&lt;/object&gt;&lt;object type=&quot;3&quot; unique_id=&quot;10964&quot;&gt;&lt;property id=&quot;20148&quot; value=&quot;5&quot;/&gt;&lt;property id=&quot;20300&quot; value=&quot;Slide 5&quot;/&gt;&lt;property id=&quot;20307&quot; value=&quot;284&quot;/&gt;&lt;/object&gt;&lt;object type=&quot;3&quot; unique_id=&quot;10965&quot;&gt;&lt;property id=&quot;20148&quot; value=&quot;5&quot;/&gt;&lt;property id=&quot;20300&quot; value=&quot;Slide 6&quot;/&gt;&lt;property id=&quot;20307&quot; value=&quot;285&quot;/&gt;&lt;/object&gt;&lt;object type=&quot;3&quot; unique_id=&quot;10966&quot;&gt;&lt;property id=&quot;20148&quot; value=&quot;5&quot;/&gt;&lt;property id=&quot;20300&quot; value=&quot;Slide 7&quot;/&gt;&lt;property id=&quot;20307&quot; value=&quot;290&quot;/&gt;&lt;/object&gt;&lt;object type=&quot;3&quot; unique_id=&quot;10967&quot;&gt;&lt;property id=&quot;20148&quot; value=&quot;5&quot;/&gt;&lt;property id=&quot;20300&quot; value=&quot;Slide 8&quot;/&gt;&lt;property id=&quot;20307&quot; value=&quot;298&quot;/&gt;&lt;/object&gt;&lt;object type=&quot;3&quot; unique_id=&quot;10968&quot;&gt;&lt;property id=&quot;20148&quot; value=&quot;5&quot;/&gt;&lt;property id=&quot;20300&quot; value=&quot;Slide 9&quot;/&gt;&lt;property id=&quot;20307&quot; value=&quot;309&quot;/&gt;&lt;/object&gt;&lt;object type=&quot;3&quot; unique_id=&quot;11036&quot;&gt;&lt;property id=&quot;20148&quot; value=&quot;5&quot;/&gt;&lt;property id=&quot;20300&quot; value=&quot;Slide 10&quot;/&gt;&lt;property id=&quot;20307&quot; value=&quot;311&quot;/&gt;&lt;/object&gt;&lt;/object&gt;&lt;object type=&quot;8&quot; unique_id=&quot;1098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</TotalTime>
  <Words>506</Words>
  <Application>Microsoft Office PowerPoint</Application>
  <PresentationFormat>Widescreen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等线</vt:lpstr>
      <vt:lpstr>Arial</vt:lpstr>
      <vt:lpstr>Arial-Rounded</vt:lpstr>
      <vt:lpstr>Calibri</vt:lpstr>
      <vt:lpstr>Times New Roman</vt:lpstr>
      <vt:lpstr>UTM Cookies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274</cp:revision>
  <dcterms:created xsi:type="dcterms:W3CDTF">2021-06-02T01:34:28Z</dcterms:created>
  <dcterms:modified xsi:type="dcterms:W3CDTF">2023-03-14T06:49:13Z</dcterms:modified>
</cp:coreProperties>
</file>