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257" r:id="rId3"/>
    <p:sldId id="259" r:id="rId4"/>
    <p:sldId id="321" r:id="rId5"/>
    <p:sldId id="322" r:id="rId6"/>
    <p:sldId id="323" r:id="rId7"/>
    <p:sldId id="324" r:id="rId8"/>
    <p:sldId id="329" r:id="rId9"/>
    <p:sldId id="258" r:id="rId10"/>
    <p:sldId id="261" r:id="rId11"/>
    <p:sldId id="263" r:id="rId12"/>
    <p:sldId id="326" r:id="rId13"/>
    <p:sldId id="330" r:id="rId14"/>
    <p:sldId id="327" r:id="rId15"/>
    <p:sldId id="264" r:id="rId16"/>
    <p:sldId id="328" r:id="rId17"/>
    <p:sldId id="266" r:id="rId18"/>
    <p:sldId id="331" r:id="rId19"/>
    <p:sldId id="33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8C73F565-927B-4917-8286-5E32C76D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9" y="1709410"/>
            <a:ext cx="4004378" cy="19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4" y="903177"/>
            <a:ext cx="2655379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kern="0" dirty="0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kern="0" dirty="0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kern="0" dirty="0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kern="0" dirty="0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2800" kern="0" dirty="0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444</Words>
  <Application>Microsoft Office PowerPoint</Application>
  <PresentationFormat>Widescreen</PresentationFormat>
  <Paragraphs>57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Arial-Rounded</vt:lpstr>
      <vt:lpstr>Baloo</vt:lpstr>
      <vt:lpstr>Calibri</vt:lpstr>
      <vt:lpstr>Century Gothic</vt:lpstr>
      <vt:lpstr>Coiny</vt:lpstr>
      <vt:lpstr>等线</vt:lpstr>
      <vt:lpstr>Fredoka One</vt:lpstr>
      <vt:lpstr>Tahoma</vt:lpstr>
      <vt:lpstr>Times New Roman</vt:lpstr>
      <vt:lpstr>UTM Avo</vt:lpstr>
      <vt:lpstr>UVN Gia Dinh</vt:lpstr>
      <vt:lpstr>字魂105号-简雅黑</vt:lpstr>
      <vt:lpstr>字魂115号-刀刀体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36</cp:revision>
  <dcterms:created xsi:type="dcterms:W3CDTF">2022-08-02T06:57:18Z</dcterms:created>
  <dcterms:modified xsi:type="dcterms:W3CDTF">2024-02-22T09:10:20Z</dcterms:modified>
</cp:coreProperties>
</file>