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87" r:id="rId2"/>
    <p:sldId id="290" r:id="rId3"/>
    <p:sldId id="257" r:id="rId4"/>
    <p:sldId id="331" r:id="rId5"/>
    <p:sldId id="285" r:id="rId6"/>
    <p:sldId id="260" r:id="rId7"/>
    <p:sldId id="328" r:id="rId8"/>
    <p:sldId id="329" r:id="rId9"/>
    <p:sldId id="291" r:id="rId10"/>
    <p:sldId id="327" r:id="rId11"/>
    <p:sldId id="262" r:id="rId12"/>
    <p:sldId id="258" r:id="rId13"/>
    <p:sldId id="274" r:id="rId14"/>
    <p:sldId id="277" r:id="rId15"/>
    <p:sldId id="330" r:id="rId16"/>
    <p:sldId id="332" r:id="rId17"/>
    <p:sldId id="284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54EFD-8091-4F58-9463-5023F6DEDF9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D0F24-44B9-462E-BA68-28857A86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5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98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137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732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31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32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38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15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40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735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19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291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33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8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1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1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5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50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5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3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5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2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21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D115D6-0462-466F-BA47-85BFCD15C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628" y="1086478"/>
            <a:ext cx="835224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98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0070C0"/>
                </a:solidFill>
                <a:cs typeface="Pattaya" panose="00000500000000000000" pitchFamily="2" charset="-34"/>
              </a:rPr>
              <a:t>2. </a:t>
            </a:r>
            <a:r>
              <a:rPr lang="en-US" sz="4800" dirty="0" err="1">
                <a:solidFill>
                  <a:srgbClr val="0070C0"/>
                </a:solidFill>
                <a:cs typeface="Pattaya" panose="00000500000000000000" pitchFamily="2" charset="-34"/>
              </a:rPr>
              <a:t>Xây</a:t>
            </a:r>
            <a:r>
              <a:rPr lang="en-US" sz="4800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cs typeface="Pattaya" panose="00000500000000000000" pitchFamily="2" charset="-34"/>
              </a:rPr>
              <a:t>dựng</a:t>
            </a:r>
            <a:r>
              <a:rPr lang="en-US" sz="4800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cs typeface="Pattaya" panose="00000500000000000000" pitchFamily="2" charset="-34"/>
              </a:rPr>
              <a:t>quy</a:t>
            </a:r>
            <a:r>
              <a:rPr lang="en-US" sz="4800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cs typeface="Pattaya" panose="00000500000000000000" pitchFamily="2" charset="-34"/>
              </a:rPr>
              <a:t>tắc</a:t>
            </a:r>
            <a:r>
              <a:rPr lang="en-US" sz="4800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cs typeface="Pattaya" panose="00000500000000000000" pitchFamily="2" charset="-34"/>
              </a:rPr>
              <a:t>ứng</a:t>
            </a:r>
            <a:r>
              <a:rPr lang="en-US" sz="4800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cs typeface="Pattaya" panose="00000500000000000000" pitchFamily="2" charset="-34"/>
              </a:rPr>
              <a:t>xử</a:t>
            </a:r>
            <a:r>
              <a:rPr lang="en-US" sz="4800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cs typeface="Pattaya" panose="00000500000000000000" pitchFamily="2" charset="-34"/>
              </a:rPr>
              <a:t>trong</a:t>
            </a:r>
            <a:r>
              <a:rPr lang="en-US" sz="4800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cs typeface="Pattaya" panose="00000500000000000000" pitchFamily="2" charset="-34"/>
              </a:rPr>
              <a:t>ăn</a:t>
            </a:r>
            <a:r>
              <a:rPr lang="en-US" sz="4800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cs typeface="Pattaya" panose="00000500000000000000" pitchFamily="2" charset="-34"/>
              </a:rPr>
              <a:t>uống</a:t>
            </a:r>
            <a:r>
              <a:rPr lang="en-US" sz="4800" dirty="0">
                <a:solidFill>
                  <a:srgbClr val="0070C0"/>
                </a:solidFill>
                <a:cs typeface="Pattaya" panose="00000500000000000000" pitchFamily="2" charset="-3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30925"/>
            <a:ext cx="11133438" cy="58782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BBF13A5-5AF7-402D-8558-862230094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555" y="621977"/>
            <a:ext cx="8624888" cy="658642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 err="1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Thảo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luận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về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những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nên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làm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Microsoft YaHei" panose="020B0503020204020204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47AAA9-6CE7-4172-BAAE-72BA3A016E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90" t="66169" r="34791" b="28358"/>
          <a:stretch/>
        </p:blipFill>
        <p:spPr bwMode="auto">
          <a:xfrm>
            <a:off x="1277282" y="1511510"/>
            <a:ext cx="9637433" cy="1458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446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79875-7777-4F51-AF3E-94E0BAE15B43}"/>
              </a:ext>
            </a:extLst>
          </p:cNvPr>
          <p:cNvGrpSpPr/>
          <p:nvPr/>
        </p:nvGrpSpPr>
        <p:grpSpPr>
          <a:xfrm>
            <a:off x="3482069" y="1038225"/>
            <a:ext cx="4529124" cy="5259161"/>
            <a:chOff x="3482069" y="1038225"/>
            <a:chExt cx="4529124" cy="5259161"/>
          </a:xfrm>
        </p:grpSpPr>
        <p:grpSp>
          <p:nvGrpSpPr>
            <p:cNvPr id="15" name="组合 13">
              <a:extLst>
                <a:ext uri="{FF2B5EF4-FFF2-40B4-BE49-F238E27FC236}">
                  <a16:creationId xmlns:a16="http://schemas.microsoft.com/office/drawing/2014/main" id="{B7B4D7C9-8905-4AC3-BABF-08F09A4D075D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16" name="图片 2">
                <a:extLst>
                  <a:ext uri="{FF2B5EF4-FFF2-40B4-BE49-F238E27FC236}">
                    <a16:creationId xmlns:a16="http://schemas.microsoft.com/office/drawing/2014/main" id="{BCCFD97A-7B27-4DD9-A3B6-39E1DFB70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17" name="对">
                <a:extLst>
                  <a:ext uri="{FF2B5EF4-FFF2-40B4-BE49-F238E27FC236}">
                    <a16:creationId xmlns:a16="http://schemas.microsoft.com/office/drawing/2014/main" id="{BEED784F-8FB2-4BC9-B412-254A5D6F1B3C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3A017A5-8C8E-47E3-9914-5A30DC3C0F30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65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479457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Trước bữa ăn, em rửa tay bằng xà phòng sạch sẽ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20" y="807170"/>
            <a:ext cx="5313680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152640" y="3049012"/>
            <a:ext cx="4947920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dirty="0" err="1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Trong</a:t>
            </a:r>
            <a:r>
              <a:rPr lang="en-US" altLang="zh-CN" sz="3600" dirty="0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bữa</a:t>
            </a:r>
            <a:r>
              <a:rPr lang="en-US" altLang="zh-CN" sz="3600" dirty="0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ăn</a:t>
            </a:r>
            <a:r>
              <a:rPr lang="en-US" altLang="zh-CN" sz="3600" dirty="0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đũa</a:t>
            </a:r>
            <a:r>
              <a:rPr lang="en-US" altLang="zh-CN" sz="3600" dirty="0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thìa</a:t>
            </a:r>
            <a:r>
              <a:rPr lang="en-US" altLang="zh-CN" sz="3600" dirty="0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dirty="0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gắp</a:t>
            </a:r>
            <a:r>
              <a:rPr lang="en-US" altLang="zh-CN" sz="3600" dirty="0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tay</a:t>
            </a:r>
            <a:r>
              <a:rPr lang="en-US" altLang="zh-CN" sz="3600" dirty="0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CC823C86-A8E2-4911-A8A5-051E43013D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03" y="1740132"/>
            <a:ext cx="5034051" cy="386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531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Sau khi ăn, em rửa tay lại một lần nữa và ngồi im không chạy nhảy.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F5B131-4B20-404B-9FF7-ECFB3AF22A5B}"/>
              </a:ext>
            </a:extLst>
          </p:cNvPr>
          <p:cNvSpPr txBox="1"/>
          <p:nvPr/>
        </p:nvSpPr>
        <p:spPr>
          <a:xfrm>
            <a:off x="2540000" y="1737360"/>
            <a:ext cx="6776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Vận</a:t>
            </a:r>
            <a:r>
              <a:rPr lang="en-US" sz="1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dụng</a:t>
            </a:r>
            <a:endParaRPr lang="en-US" sz="1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829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altLang="zh-CN" sz="3600" dirty="0">
                <a:solidFill>
                  <a:prstClr val="white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Q</a:t>
            </a:r>
            <a:r>
              <a:rPr lang="vi-VN" altLang="zh-CN" sz="3600" dirty="0">
                <a:solidFill>
                  <a:prstClr val="white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uan sát xem các thành viên gia đình có thực hiện đúng theo quy tắc ăn uống vệ sinh, an toàn không. Nếu chưa thì nhẹ nhàng nhắc nhở.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04" y="0"/>
            <a:ext cx="10417826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26781" y="2832508"/>
            <a:ext cx="9147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Tạm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biệt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các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em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D31012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1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30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圆角矩形 17">
            <a:extLst>
              <a:ext uri="{FF2B5EF4-FFF2-40B4-BE49-F238E27FC236}">
                <a16:creationId xmlns:a16="http://schemas.microsoft.com/office/drawing/2014/main" id="{BE4BBF18-FAF1-431F-9D5C-1D20FE70309C}"/>
              </a:ext>
            </a:extLst>
          </p:cNvPr>
          <p:cNvSpPr/>
          <p:nvPr/>
        </p:nvSpPr>
        <p:spPr>
          <a:xfrm>
            <a:off x="195944" y="905069"/>
            <a:ext cx="2761859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Vận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động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theo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video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20" name="图片 4">
            <a:extLst>
              <a:ext uri="{FF2B5EF4-FFF2-40B4-BE49-F238E27FC236}">
                <a16:creationId xmlns:a16="http://schemas.microsoft.com/office/drawing/2014/main" id="{9C7C0089-842F-4F1E-83D3-D48B9C11D4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21" name="Picture 20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4F86D746-D6D7-4D95-ABEA-3F7AF796E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8" y="371475"/>
            <a:ext cx="10355065" cy="6070889"/>
          </a:xfrm>
          <a:prstGeom prst="rect">
            <a:avLst/>
          </a:prstGeom>
        </p:spPr>
      </p:pic>
      <p:pic>
        <p:nvPicPr>
          <p:cNvPr id="23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id="{7BDF28C6-0D34-470C-84E7-CF23A569F8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33245" y="371474"/>
            <a:ext cx="8211080" cy="4927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994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0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-342692"/>
            <a:ext cx="9848850" cy="5686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C5CD7D-8B38-48AC-A38A-7F83ECCE9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1895" y="2946429"/>
            <a:ext cx="6316003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8CC825-2262-47F8-83E5-D962D3B8F7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6437" y="3380315"/>
            <a:ext cx="947400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5BBF68-5EE6-4A91-A359-A6380836F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032" y="1941366"/>
            <a:ext cx="7517019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0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25158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0070C0"/>
                </a:solidFill>
                <a:cs typeface="Pattaya" panose="00000500000000000000" pitchFamily="2" charset="-34"/>
              </a:rPr>
              <a:t>1. </a:t>
            </a:r>
            <a:r>
              <a:rPr lang="vi-VN" sz="4800" dirty="0">
                <a:solidFill>
                  <a:srgbClr val="0070C0"/>
                </a:solidFill>
                <a:cs typeface="Pattaya" panose="00000500000000000000" pitchFamily="2" charset="-34"/>
              </a:rPr>
              <a:t>Các tình huống có nguy cơ mất an toàn khi ăn uống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57201"/>
            <a:ext cx="11133438" cy="6085840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598A2F-A5A5-4854-8447-67A2A1D05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2138681"/>
            <a:ext cx="4561840" cy="4561840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3BF70806-1977-4EDA-98A5-9CF873A24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4480" y="2317924"/>
            <a:ext cx="3138478" cy="38796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1637B81-36D2-49B0-BA43-D307B0458DEB}"/>
              </a:ext>
            </a:extLst>
          </p:cNvPr>
          <p:cNvSpPr/>
          <p:nvPr/>
        </p:nvSpPr>
        <p:spPr>
          <a:xfrm>
            <a:off x="1656080" y="548640"/>
            <a:ext cx="4945996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Cháu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. </a:t>
            </a:r>
            <a:r>
              <a:rPr lang="vi-VN" sz="2800" dirty="0"/>
              <a:t>Cháu đau ở đâu? Có buồn nôn không?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sốt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419759F-F9CA-452F-B8AD-0CE09BA6089A}"/>
              </a:ext>
            </a:extLst>
          </p:cNvPr>
          <p:cNvSpPr/>
          <p:nvPr/>
        </p:nvSpPr>
        <p:spPr>
          <a:xfrm>
            <a:off x="7131358" y="853439"/>
            <a:ext cx="3911600" cy="1265643"/>
          </a:xfrm>
          <a:prstGeom prst="wedgeRoundRectCallout">
            <a:avLst>
              <a:gd name="adj1" fmla="val -14859"/>
              <a:gd name="adj2" fmla="val 7607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Bác</a:t>
            </a:r>
            <a:r>
              <a:rPr lang="en-US" sz="4000" dirty="0"/>
              <a:t> </a:t>
            </a:r>
            <a:r>
              <a:rPr lang="en-US" sz="4000" dirty="0" err="1"/>
              <a:t>sỹ</a:t>
            </a:r>
            <a:r>
              <a:rPr lang="en-US" sz="4000" dirty="0"/>
              <a:t> </a:t>
            </a:r>
            <a:r>
              <a:rPr lang="en-US" sz="4000" dirty="0" err="1"/>
              <a:t>ơi</a:t>
            </a:r>
            <a:r>
              <a:rPr lang="en-US" sz="4000" dirty="0"/>
              <a:t>, </a:t>
            </a:r>
            <a:r>
              <a:rPr lang="en-US" sz="4000" dirty="0" err="1"/>
              <a:t>cháu</a:t>
            </a:r>
            <a:r>
              <a:rPr lang="en-US" sz="4000" dirty="0"/>
              <a:t> </a:t>
            </a:r>
            <a:r>
              <a:rPr lang="en-US" sz="4000" dirty="0" err="1"/>
              <a:t>đau</a:t>
            </a:r>
            <a:r>
              <a:rPr lang="en-US" sz="4000" dirty="0"/>
              <a:t> </a:t>
            </a:r>
            <a:r>
              <a:rPr lang="en-US" sz="4000" dirty="0" err="1"/>
              <a:t>bụng</a:t>
            </a:r>
            <a:r>
              <a:rPr lang="en-US" sz="4000" dirty="0"/>
              <a:t> </a:t>
            </a:r>
            <a:r>
              <a:rPr lang="en-US" sz="4000" dirty="0" err="1"/>
              <a:t>quá</a:t>
            </a:r>
            <a:r>
              <a:rPr lang="en-US" sz="4000" dirty="0"/>
              <a:t>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FBE53AAF-D8D5-4DA4-831E-B8C0065B0437}"/>
              </a:ext>
            </a:extLst>
          </p:cNvPr>
          <p:cNvSpPr/>
          <p:nvPr/>
        </p:nvSpPr>
        <p:spPr>
          <a:xfrm>
            <a:off x="7002164" y="457201"/>
            <a:ext cx="4945996" cy="1661882"/>
          </a:xfrm>
          <a:prstGeom prst="wedgeRoundRectCallout">
            <a:avLst>
              <a:gd name="adj1" fmla="val -21398"/>
              <a:gd name="adj2" fmla="val 7912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Cháu</a:t>
            </a:r>
            <a:r>
              <a:rPr lang="en-US" sz="2800" dirty="0"/>
              <a:t> </a:t>
            </a:r>
            <a:r>
              <a:rPr lang="en-US" sz="2800" dirty="0" err="1"/>
              <a:t>đau</a:t>
            </a:r>
            <a:r>
              <a:rPr lang="en-US" sz="2800" dirty="0"/>
              <a:t> ở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bụng</a:t>
            </a:r>
            <a:r>
              <a:rPr lang="en-US" sz="2800" dirty="0"/>
              <a:t> ạ. </a:t>
            </a:r>
            <a:r>
              <a:rPr lang="en-US" sz="2800" dirty="0" err="1"/>
              <a:t>Cháu</a:t>
            </a:r>
            <a:r>
              <a:rPr lang="en-US" sz="2800" dirty="0"/>
              <a:t> </a:t>
            </a:r>
            <a:r>
              <a:rPr lang="en-US" sz="2800" dirty="0" err="1"/>
              <a:t>hơi</a:t>
            </a:r>
            <a:r>
              <a:rPr lang="en-US" sz="2800" dirty="0"/>
              <a:t> </a:t>
            </a:r>
            <a:r>
              <a:rPr lang="en-US" sz="2800" dirty="0" err="1"/>
              <a:t>buồn</a:t>
            </a:r>
            <a:r>
              <a:rPr lang="en-US" sz="2800" dirty="0"/>
              <a:t> </a:t>
            </a:r>
            <a:r>
              <a:rPr lang="en-US" sz="2800" dirty="0" err="1"/>
              <a:t>nôn</a:t>
            </a:r>
            <a:r>
              <a:rPr lang="en-US" sz="2800" dirty="0"/>
              <a:t>. </a:t>
            </a:r>
            <a:r>
              <a:rPr lang="en-US" sz="2800" dirty="0" err="1"/>
              <a:t>Hôm</a:t>
            </a:r>
            <a:r>
              <a:rPr lang="en-US" sz="2800" dirty="0"/>
              <a:t> qua </a:t>
            </a:r>
            <a:r>
              <a:rPr lang="en-US" sz="2800" dirty="0" err="1"/>
              <a:t>cháu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cỏ</a:t>
            </a:r>
            <a:r>
              <a:rPr lang="en-US" sz="2800" dirty="0"/>
              <a:t> ở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D3C041B-0C5B-4FCD-87F1-CDE9E2E6D82A}"/>
              </a:ext>
            </a:extLst>
          </p:cNvPr>
          <p:cNvSpPr/>
          <p:nvPr/>
        </p:nvSpPr>
        <p:spPr>
          <a:xfrm>
            <a:off x="1610841" y="548640"/>
            <a:ext cx="5036474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Cháu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ngộ</a:t>
            </a:r>
            <a:r>
              <a:rPr lang="en-US" sz="2800" dirty="0"/>
              <a:t> </a:t>
            </a:r>
            <a:r>
              <a:rPr lang="en-US" sz="2800" dirty="0" err="1"/>
              <a:t>độc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bẩn</a:t>
            </a:r>
            <a:r>
              <a:rPr lang="en-US" sz="2800" dirty="0"/>
              <a:t>, </a:t>
            </a:r>
            <a:r>
              <a:rPr lang="en-US" sz="2800" dirty="0" err="1"/>
              <a:t>ôi</a:t>
            </a:r>
            <a:r>
              <a:rPr lang="en-US" sz="2800" dirty="0"/>
              <a:t> </a:t>
            </a:r>
            <a:r>
              <a:rPr lang="en-US" sz="2800" dirty="0" err="1"/>
              <a:t>thiu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7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2475230" y="588369"/>
            <a:ext cx="6323330" cy="2145268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latin typeface="+mn-lt"/>
              </a:rPr>
              <a:t>Lời dặn dò của bác sĩ </a:t>
            </a:r>
            <a:r>
              <a:rPr lang="en-US" sz="4000" dirty="0" err="1">
                <a:latin typeface="+mn-lt"/>
              </a:rPr>
              <a:t>dành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cho</a:t>
            </a:r>
            <a:r>
              <a:rPr lang="vi-VN" sz="4000" dirty="0">
                <a:latin typeface="+mn-lt"/>
              </a:rPr>
              <a:t> Hươu cao cổ nên ăn lá cây ở trên cao thay vì ăn cỏ</a:t>
            </a:r>
            <a:r>
              <a:rPr lang="en-US" sz="4000" dirty="0">
                <a:latin typeface="+mn-lt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FF5633-9D92-4D4C-A9C4-455B430DB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2148841"/>
            <a:ext cx="4561840" cy="4561840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37B1A6D-0DD4-4D75-A073-E4379531E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3611" y="2001878"/>
            <a:ext cx="3690318" cy="45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4080510" y="1037108"/>
            <a:ext cx="6323330" cy="1464231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+mn-lt"/>
              </a:rPr>
              <a:t>Y tá" ghi lại những lời dặn dò của bác sĩ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1ACFD24-673C-49B2-AF5A-20F8AB14A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1515224"/>
            <a:ext cx="3530600" cy="48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2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ea typeface="微软雅黑" panose="020B0503020204020204" pitchFamily="34" charset="-122"/>
                <a:cs typeface="Pattaya" panose="00000500000000000000" pitchFamily="2" charset="-34"/>
              </a:rPr>
              <a:t>Kết</a:t>
            </a:r>
            <a:r>
              <a:rPr kumimoji="0" lang="en-US" altLang="zh-CN" sz="4800" b="0" i="0" u="none" strike="noStrike" kern="1200" cap="none" spc="300" normalizeH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4800" b="0" i="0" u="none" strike="noStrike" kern="1200" cap="none" spc="300" normalizeH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ea typeface="微软雅黑" panose="020B0503020204020204" pitchFamily="34" charset="-122"/>
                <a:cs typeface="Pattaya" panose="00000500000000000000" pitchFamily="2" charset="-34"/>
              </a:rPr>
              <a:t>luận</a:t>
            </a:r>
            <a:endParaRPr kumimoji="0" lang="zh-CN" altLang="en-US" sz="4800" b="0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Việc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giữ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vệ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sinh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khi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uống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và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ứng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xử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phù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hợp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trong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bữa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có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thể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gây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hại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cho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chúng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Pattaya" panose="00000500000000000000" pitchFamily="2" charset="-34"/>
              </a:rPr>
              <a:t> ta.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273</Words>
  <Application>Microsoft Office PowerPoint</Application>
  <PresentationFormat>Widescreen</PresentationFormat>
  <Paragraphs>38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微软雅黑</vt:lpstr>
      <vt:lpstr>微软雅黑</vt:lpstr>
      <vt:lpstr>宋体</vt:lpstr>
      <vt:lpstr>微软雅黑 Light</vt:lpstr>
      <vt:lpstr>Arial</vt:lpstr>
      <vt:lpstr>Calibri</vt:lpstr>
      <vt:lpstr>Coiny</vt:lpstr>
      <vt:lpstr>等线</vt:lpstr>
      <vt:lpstr>Pattaya</vt:lpstr>
      <vt:lpstr>黑体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16</cp:revision>
  <dcterms:created xsi:type="dcterms:W3CDTF">2022-08-24T08:44:07Z</dcterms:created>
  <dcterms:modified xsi:type="dcterms:W3CDTF">2024-02-20T07:43:07Z</dcterms:modified>
</cp:coreProperties>
</file>