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3" r:id="rId4"/>
    <p:sldMasterId id="2147483686" r:id="rId5"/>
    <p:sldMasterId id="214748369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6858000" cx="12192000"/>
  <p:notesSz cx="6858000" cy="9144000"/>
  <p:embeddedFontLst>
    <p:embeddedFont>
      <p:font typeface="Quattrocento Sans"/>
      <p:bold r:id="rId38"/>
      <p:boldItalic r:id="rId39"/>
    </p:embeddedFont>
    <p:embeddedFont>
      <p:font typeface="Nunito Black"/>
      <p:bold r:id="rId40"/>
      <p:boldItalic r:id="rId41"/>
    </p:embeddedFont>
    <p:embeddedFont>
      <p:font typeface="Cambria Math"/>
      <p:regular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jS3Psuti0EXvp3nMo+nSqv5VNY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unitoBlack-bold.fntdata"/><Relationship Id="rId20" Type="http://schemas.openxmlformats.org/officeDocument/2006/relationships/slide" Target="slides/slide13.xml"/><Relationship Id="rId42" Type="http://schemas.openxmlformats.org/officeDocument/2006/relationships/font" Target="fonts/CambriaMath-regular.fntdata"/><Relationship Id="rId41" Type="http://schemas.openxmlformats.org/officeDocument/2006/relationships/font" Target="fonts/NunitoBlack-boldItalic.fntdata"/><Relationship Id="rId22" Type="http://schemas.openxmlformats.org/officeDocument/2006/relationships/slide" Target="slides/slide15.xml"/><Relationship Id="rId44" Type="http://schemas.openxmlformats.org/officeDocument/2006/relationships/font" Target="fonts/OpenSans-bold.fntdata"/><Relationship Id="rId21" Type="http://schemas.openxmlformats.org/officeDocument/2006/relationships/slide" Target="slides/slide14.xml"/><Relationship Id="rId43" Type="http://schemas.openxmlformats.org/officeDocument/2006/relationships/font" Target="fonts/OpenSans-regular.fntdata"/><Relationship Id="rId24" Type="http://schemas.openxmlformats.org/officeDocument/2006/relationships/slide" Target="slides/slide17.xml"/><Relationship Id="rId46" Type="http://schemas.openxmlformats.org/officeDocument/2006/relationships/font" Target="fonts/OpenSans-boldItalic.fntdata"/><Relationship Id="rId23" Type="http://schemas.openxmlformats.org/officeDocument/2006/relationships/slide" Target="slides/slide16.xml"/><Relationship Id="rId45" Type="http://schemas.openxmlformats.org/officeDocument/2006/relationships/font" Target="fonts/OpenSans-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customschemas.google.com/relationships/presentationmetadata" Target="meta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QuattrocentoSans-boldItalic.fntdata"/><Relationship Id="rId16" Type="http://schemas.openxmlformats.org/officeDocument/2006/relationships/slide" Target="slides/slide9.xml"/><Relationship Id="rId38" Type="http://schemas.openxmlformats.org/officeDocument/2006/relationships/font" Target="fonts/QuattrocentoSans-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Click vào số trên bông hoa → Hiện câu hỏi.</a:t>
            </a:r>
            <a:endParaRPr/>
          </a:p>
          <a:p>
            <a:pPr indent="0" lvl="0" marL="0" marR="0" rtl="0" algn="l">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Click vào cánh hoa → Bông hoa biến mất.</a:t>
            </a:r>
            <a:endParaRPr/>
          </a:p>
          <a:p>
            <a:pPr indent="0" lvl="0" marL="0" marR="0" rtl="0" algn="l">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Click vô cô bé sau khi đã thu hoạch hết bông hoa → hiện trang cuối.</a:t>
            </a:r>
            <a:endParaRPr/>
          </a:p>
          <a:p>
            <a:pPr indent="0" lvl="0" marL="0" rtl="0" algn="l">
              <a:spcBef>
                <a:spcPts val="0"/>
              </a:spcBef>
              <a:spcAft>
                <a:spcPts val="0"/>
              </a:spcAft>
              <a:buNone/>
            </a:pPr>
            <a:r>
              <a:t/>
            </a:r>
            <a:endParaRPr/>
          </a:p>
        </p:txBody>
      </p:sp>
      <p:sp>
        <p:nvSpPr>
          <p:cNvPr id="509" name="Google Shape;50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1" lang="en-US">
                <a:solidFill>
                  <a:srgbClr val="000000"/>
                </a:solidFill>
                <a:latin typeface="Open Sans"/>
                <a:ea typeface="Open Sans"/>
                <a:cs typeface="Open Sans"/>
                <a:sym typeface="Open Sans"/>
              </a:rPr>
              <a:t>Ngày mà chúng ta cảm thấy vui thường là ngày đẹp. Bây giờ chúng cùng tìm hiểu bài đọc: Ngày như thế nào là đẹp? để xem ngày đẹp theo suy nghĩ của các nhân vật trong câu chuyện là ngày như thế nào, trong ngày ấy các nhân vật có vui hay không.</a:t>
            </a:r>
            <a:endParaRPr/>
          </a:p>
        </p:txBody>
      </p:sp>
      <p:sp>
        <p:nvSpPr>
          <p:cNvPr id="323" name="Google Shape;32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节标题">
  <p:cSld name="2_节标题">
    <p:spTree>
      <p:nvGrpSpPr>
        <p:cNvPr id="14" name="Shape 14"/>
        <p:cNvGrpSpPr/>
        <p:nvPr/>
      </p:nvGrpSpPr>
      <p:grpSpPr>
        <a:xfrm>
          <a:off x="0" y="0"/>
          <a:ext cx="0" cy="0"/>
          <a:chOff x="0" y="0"/>
          <a:chExt cx="0" cy="0"/>
        </a:xfrm>
      </p:grpSpPr>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节标题">
  <p:cSld name="11_节标题">
    <p:spTree>
      <p:nvGrpSpPr>
        <p:cNvPr id="23" name="Shape 23"/>
        <p:cNvGrpSpPr/>
        <p:nvPr/>
      </p:nvGrpSpPr>
      <p:grpSpPr>
        <a:xfrm>
          <a:off x="0" y="0"/>
          <a:ext cx="0" cy="0"/>
          <a:chOff x="0" y="0"/>
          <a:chExt cx="0" cy="0"/>
        </a:xfrm>
      </p:grpSpPr>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节标题">
  <p:cSld name="7_节标题">
    <p:spTree>
      <p:nvGrpSpPr>
        <p:cNvPr id="24" name="Shape 24"/>
        <p:cNvGrpSpPr/>
        <p:nvPr/>
      </p:nvGrpSpPr>
      <p:grpSpPr>
        <a:xfrm>
          <a:off x="0" y="0"/>
          <a:ext cx="0" cy="0"/>
          <a:chOff x="0" y="0"/>
          <a:chExt cx="0" cy="0"/>
        </a:xfrm>
      </p:grpSpPr>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节标题">
  <p:cSld name="5_节标题">
    <p:spTree>
      <p:nvGrpSpPr>
        <p:cNvPr id="25" name="Shape 25"/>
        <p:cNvGrpSpPr/>
        <p:nvPr/>
      </p:nvGrpSpPr>
      <p:grpSpPr>
        <a:xfrm>
          <a:off x="0" y="0"/>
          <a:ext cx="0" cy="0"/>
          <a:chOff x="0" y="0"/>
          <a:chExt cx="0" cy="0"/>
        </a:xfrm>
      </p:grpSpPr>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节标题">
  <p:cSld name="18_节标题">
    <p:spTree>
      <p:nvGrpSpPr>
        <p:cNvPr id="26" name="Shape 26"/>
        <p:cNvGrpSpPr/>
        <p:nvPr/>
      </p:nvGrpSpPr>
      <p:grpSpPr>
        <a:xfrm>
          <a:off x="0" y="0"/>
          <a:ext cx="0" cy="0"/>
          <a:chOff x="0" y="0"/>
          <a:chExt cx="0" cy="0"/>
        </a:xfrm>
      </p:grpSpPr>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节标题">
  <p:cSld name="17_节标题">
    <p:spTree>
      <p:nvGrpSpPr>
        <p:cNvPr id="27" name="Shape 27"/>
        <p:cNvGrpSpPr/>
        <p:nvPr/>
      </p:nvGrpSpPr>
      <p:grpSpPr>
        <a:xfrm>
          <a:off x="0" y="0"/>
          <a:ext cx="0" cy="0"/>
          <a:chOff x="0" y="0"/>
          <a:chExt cx="0" cy="0"/>
        </a:xfrm>
      </p:grpSpPr>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节标题">
  <p:cSld name="15_节标题">
    <p:spTree>
      <p:nvGrpSpPr>
        <p:cNvPr id="28" name="Shape 28"/>
        <p:cNvGrpSpPr/>
        <p:nvPr/>
      </p:nvGrpSpPr>
      <p:grpSpPr>
        <a:xfrm>
          <a:off x="0" y="0"/>
          <a:ext cx="0" cy="0"/>
          <a:chOff x="0" y="0"/>
          <a:chExt cx="0" cy="0"/>
        </a:xfrm>
      </p:grpSpPr>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节标题">
  <p:cSld name="14_节标题">
    <p:spTree>
      <p:nvGrpSpPr>
        <p:cNvPr id="29" name="Shape 29"/>
        <p:cNvGrpSpPr/>
        <p:nvPr/>
      </p:nvGrpSpPr>
      <p:grpSpPr>
        <a:xfrm>
          <a:off x="0" y="0"/>
          <a:ext cx="0" cy="0"/>
          <a:chOff x="0" y="0"/>
          <a:chExt cx="0" cy="0"/>
        </a:xfrm>
      </p:grpSpPr>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节标题">
  <p:cSld name="9_节标题">
    <p:spTree>
      <p:nvGrpSpPr>
        <p:cNvPr id="30" name="Shape 30"/>
        <p:cNvGrpSpPr/>
        <p:nvPr/>
      </p:nvGrpSpPr>
      <p:grpSpPr>
        <a:xfrm>
          <a:off x="0" y="0"/>
          <a:ext cx="0" cy="0"/>
          <a:chOff x="0" y="0"/>
          <a:chExt cx="0" cy="0"/>
        </a:xfrm>
      </p:grpSpPr>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节标题">
  <p:cSld name="8_节标题">
    <p:spTree>
      <p:nvGrpSpPr>
        <p:cNvPr id="31" name="Shape 31"/>
        <p:cNvGrpSpPr/>
        <p:nvPr/>
      </p:nvGrpSpPr>
      <p:grpSpPr>
        <a:xfrm>
          <a:off x="0" y="0"/>
          <a:ext cx="0" cy="0"/>
          <a:chOff x="0" y="0"/>
          <a:chExt cx="0" cy="0"/>
        </a:xfrm>
      </p:grpSpPr>
    </p:spTree>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节标题">
  <p:cSld name="6_节标题">
    <p:spTree>
      <p:nvGrpSpPr>
        <p:cNvPr id="32" name="Shape 32"/>
        <p:cNvGrpSpPr/>
        <p:nvPr/>
      </p:nvGrpSpPr>
      <p:grpSpPr>
        <a:xfrm>
          <a:off x="0" y="0"/>
          <a:ext cx="0" cy="0"/>
          <a:chOff x="0" y="0"/>
          <a:chExt cx="0" cy="0"/>
        </a:xfrm>
      </p:grpSpPr>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节标题">
  <p:cSld name="3_节标题">
    <p:spTree>
      <p:nvGrpSpPr>
        <p:cNvPr id="15" name="Shape 15"/>
        <p:cNvGrpSpPr/>
        <p:nvPr/>
      </p:nvGrpSpPr>
      <p:grpSpPr>
        <a:xfrm>
          <a:off x="0" y="0"/>
          <a:ext cx="0" cy="0"/>
          <a:chOff x="0" y="0"/>
          <a:chExt cx="0" cy="0"/>
        </a:xfrm>
      </p:grpSpPr>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节标题">
  <p:cSld name="22_节标题">
    <p:spTree>
      <p:nvGrpSpPr>
        <p:cNvPr id="33" name="Shape 33"/>
        <p:cNvGrpSpPr/>
        <p:nvPr/>
      </p:nvGrpSpPr>
      <p:grpSpPr>
        <a:xfrm>
          <a:off x="0" y="0"/>
          <a:ext cx="0" cy="0"/>
          <a:chOff x="0" y="0"/>
          <a:chExt cx="0" cy="0"/>
        </a:xfrm>
      </p:grpSpPr>
    </p:spTree>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节标题">
  <p:cSld name="21_节标题">
    <p:spTree>
      <p:nvGrpSpPr>
        <p:cNvPr id="34" name="Shape 34"/>
        <p:cNvGrpSpPr/>
        <p:nvPr/>
      </p:nvGrpSpPr>
      <p:grpSpPr>
        <a:xfrm>
          <a:off x="0" y="0"/>
          <a:ext cx="0" cy="0"/>
          <a:chOff x="0" y="0"/>
          <a:chExt cx="0" cy="0"/>
        </a:xfrm>
      </p:grpSpPr>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节标题">
  <p:cSld name="20_节标题">
    <p:spTree>
      <p:nvGrpSpPr>
        <p:cNvPr id="35" name="Shape 35"/>
        <p:cNvGrpSpPr/>
        <p:nvPr/>
      </p:nvGrpSpPr>
      <p:grpSpPr>
        <a:xfrm>
          <a:off x="0" y="0"/>
          <a:ext cx="0" cy="0"/>
          <a:chOff x="0" y="0"/>
          <a:chExt cx="0" cy="0"/>
        </a:xfrm>
      </p:grpSpPr>
    </p:spTree>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节标题">
  <p:cSld name="13_节标题">
    <p:spTree>
      <p:nvGrpSpPr>
        <p:cNvPr id="36" name="Shape 36"/>
        <p:cNvGrpSpPr/>
        <p:nvPr/>
      </p:nvGrpSpPr>
      <p:grpSpPr>
        <a:xfrm>
          <a:off x="0" y="0"/>
          <a:ext cx="0" cy="0"/>
          <a:chOff x="0" y="0"/>
          <a:chExt cx="0" cy="0"/>
        </a:xfrm>
      </p:grpSpPr>
    </p:spTree>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节标题">
  <p:cSld name="12_节标题">
    <p:spTree>
      <p:nvGrpSpPr>
        <p:cNvPr id="37" name="Shape 37"/>
        <p:cNvGrpSpPr/>
        <p:nvPr/>
      </p:nvGrpSpPr>
      <p:grpSpPr>
        <a:xfrm>
          <a:off x="0" y="0"/>
          <a:ext cx="0" cy="0"/>
          <a:chOff x="0" y="0"/>
          <a:chExt cx="0" cy="0"/>
        </a:xfrm>
      </p:grpSpPr>
    </p:spTree>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44" name="Shape 44"/>
        <p:cNvGrpSpPr/>
        <p:nvPr/>
      </p:nvGrpSpPr>
      <p:grpSpPr>
        <a:xfrm>
          <a:off x="0" y="0"/>
          <a:ext cx="0" cy="0"/>
          <a:chOff x="0" y="0"/>
          <a:chExt cx="0" cy="0"/>
        </a:xfrm>
      </p:grpSpPr>
      <p:sp>
        <p:nvSpPr>
          <p:cNvPr id="45" name="Google Shape;45;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 name="Google Shape;4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bg>
      <p:bgPr>
        <a:solidFill>
          <a:srgbClr val="C8F8F8"/>
        </a:solidFill>
      </p:bgPr>
    </p:bg>
    <p:spTree>
      <p:nvGrpSpPr>
        <p:cNvPr id="50" name="Shape 50"/>
        <p:cNvGrpSpPr/>
        <p:nvPr/>
      </p:nvGrpSpPr>
      <p:grpSpPr>
        <a:xfrm>
          <a:off x="0" y="0"/>
          <a:ext cx="0" cy="0"/>
          <a:chOff x="0" y="0"/>
          <a:chExt cx="0" cy="0"/>
        </a:xfrm>
      </p:grpSpPr>
      <p:sp>
        <p:nvSpPr>
          <p:cNvPr id="51" name="Google Shape;51;p36"/>
          <p:cNvSpPr/>
          <p:nvPr/>
        </p:nvSpPr>
        <p:spPr>
          <a:xfrm>
            <a:off x="0" y="313899"/>
            <a:ext cx="12192000" cy="62506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 name="Google Shape;52;p36"/>
          <p:cNvSpPr/>
          <p:nvPr/>
        </p:nvSpPr>
        <p:spPr>
          <a:xfrm>
            <a:off x="0" y="313899"/>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 name="Google Shape;53;p36"/>
          <p:cNvSpPr/>
          <p:nvPr/>
        </p:nvSpPr>
        <p:spPr>
          <a:xfrm>
            <a:off x="0" y="709683"/>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 name="Google Shape;54;p36"/>
          <p:cNvSpPr/>
          <p:nvPr/>
        </p:nvSpPr>
        <p:spPr>
          <a:xfrm>
            <a:off x="0" y="6093726"/>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p36"/>
          <p:cNvSpPr/>
          <p:nvPr/>
        </p:nvSpPr>
        <p:spPr>
          <a:xfrm>
            <a:off x="0" y="6489510"/>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6" name="Google Shape;56;p36"/>
          <p:cNvPicPr preferRelativeResize="0"/>
          <p:nvPr/>
        </p:nvPicPr>
        <p:blipFill rotWithShape="1">
          <a:blip r:embed="rId2">
            <a:alphaModFix/>
          </a:blip>
          <a:srcRect b="0" l="0" r="29281" t="0"/>
          <a:stretch/>
        </p:blipFill>
        <p:spPr>
          <a:xfrm>
            <a:off x="0" y="3121925"/>
            <a:ext cx="5636526" cy="37360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p:cSld name="节标题">
    <p:bg>
      <p:bgPr>
        <a:solidFill>
          <a:srgbClr val="C8F8F8"/>
        </a:solidFill>
      </p:bgPr>
    </p:bg>
    <p:spTree>
      <p:nvGrpSpPr>
        <p:cNvPr id="57" name="Shape 57"/>
        <p:cNvGrpSpPr/>
        <p:nvPr/>
      </p:nvGrpSpPr>
      <p:grpSpPr>
        <a:xfrm>
          <a:off x="0" y="0"/>
          <a:ext cx="0" cy="0"/>
          <a:chOff x="0" y="0"/>
          <a:chExt cx="0" cy="0"/>
        </a:xfrm>
      </p:grpSpPr>
      <p:sp>
        <p:nvSpPr>
          <p:cNvPr id="58" name="Google Shape;58;p39"/>
          <p:cNvSpPr/>
          <p:nvPr/>
        </p:nvSpPr>
        <p:spPr>
          <a:xfrm>
            <a:off x="0" y="313899"/>
            <a:ext cx="12192000" cy="62506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39"/>
          <p:cNvSpPr/>
          <p:nvPr/>
        </p:nvSpPr>
        <p:spPr>
          <a:xfrm>
            <a:off x="0" y="313899"/>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 name="Google Shape;60;p39"/>
          <p:cNvSpPr/>
          <p:nvPr/>
        </p:nvSpPr>
        <p:spPr>
          <a:xfrm>
            <a:off x="0" y="709683"/>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 name="Google Shape;61;p39"/>
          <p:cNvSpPr/>
          <p:nvPr/>
        </p:nvSpPr>
        <p:spPr>
          <a:xfrm>
            <a:off x="0" y="6093726"/>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 name="Google Shape;62;p39"/>
          <p:cNvSpPr/>
          <p:nvPr/>
        </p:nvSpPr>
        <p:spPr>
          <a:xfrm>
            <a:off x="0" y="6489510"/>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3" name="Google Shape;63;p39"/>
          <p:cNvPicPr preferRelativeResize="0"/>
          <p:nvPr/>
        </p:nvPicPr>
        <p:blipFill rotWithShape="1">
          <a:blip r:embed="rId2">
            <a:alphaModFix/>
          </a:blip>
          <a:srcRect b="0" l="0" r="29281" t="0"/>
          <a:stretch/>
        </p:blipFill>
        <p:spPr>
          <a:xfrm>
            <a:off x="0" y="3121925"/>
            <a:ext cx="5636526" cy="37360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bg>
      <p:bgPr>
        <a:solidFill>
          <a:srgbClr val="C8F8F8"/>
        </a:solidFill>
      </p:bgPr>
    </p:bg>
    <p:spTree>
      <p:nvGrpSpPr>
        <p:cNvPr id="64" name="Shape 64"/>
        <p:cNvGrpSpPr/>
        <p:nvPr/>
      </p:nvGrpSpPr>
      <p:grpSpPr>
        <a:xfrm>
          <a:off x="0" y="0"/>
          <a:ext cx="0" cy="0"/>
          <a:chOff x="0" y="0"/>
          <a:chExt cx="0" cy="0"/>
        </a:xfrm>
      </p:grpSpPr>
      <p:sp>
        <p:nvSpPr>
          <p:cNvPr id="65" name="Google Shape;65;p43"/>
          <p:cNvSpPr/>
          <p:nvPr/>
        </p:nvSpPr>
        <p:spPr>
          <a:xfrm>
            <a:off x="0" y="313899"/>
            <a:ext cx="12192000" cy="62506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 name="Google Shape;66;p43"/>
          <p:cNvSpPr/>
          <p:nvPr/>
        </p:nvSpPr>
        <p:spPr>
          <a:xfrm>
            <a:off x="0" y="313899"/>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 name="Google Shape;67;p43"/>
          <p:cNvSpPr/>
          <p:nvPr/>
        </p:nvSpPr>
        <p:spPr>
          <a:xfrm>
            <a:off x="0" y="709683"/>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 name="Google Shape;68;p43"/>
          <p:cNvSpPr/>
          <p:nvPr/>
        </p:nvSpPr>
        <p:spPr>
          <a:xfrm>
            <a:off x="0" y="6093726"/>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 name="Google Shape;69;p43"/>
          <p:cNvSpPr/>
          <p:nvPr/>
        </p:nvSpPr>
        <p:spPr>
          <a:xfrm>
            <a:off x="0" y="6489510"/>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0" name="Google Shape;70;p43"/>
          <p:cNvPicPr preferRelativeResize="0"/>
          <p:nvPr/>
        </p:nvPicPr>
        <p:blipFill rotWithShape="1">
          <a:blip r:embed="rId2">
            <a:alphaModFix/>
          </a:blip>
          <a:srcRect b="0" l="0" r="29281" t="0"/>
          <a:stretch/>
        </p:blipFill>
        <p:spPr>
          <a:xfrm>
            <a:off x="0" y="3121925"/>
            <a:ext cx="5636526" cy="3736075"/>
          </a:xfrm>
          <a:prstGeom prst="rect">
            <a:avLst/>
          </a:prstGeom>
          <a:noFill/>
          <a:ln>
            <a:noFill/>
          </a:ln>
        </p:spPr>
      </p:pic>
      <p:sp>
        <p:nvSpPr>
          <p:cNvPr id="71" name="Google Shape;71;p43"/>
          <p:cNvSpPr txBox="1"/>
          <p:nvPr/>
        </p:nvSpPr>
        <p:spPr>
          <a:xfrm>
            <a:off x="291121" y="290140"/>
            <a:ext cx="18549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03.添加标题</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两栏内容">
  <p:cSld name="1_两栏内容">
    <p:bg>
      <p:bgPr>
        <a:solidFill>
          <a:srgbClr val="C8F8F8"/>
        </a:solidFill>
      </p:bgPr>
    </p:bg>
    <p:spTree>
      <p:nvGrpSpPr>
        <p:cNvPr id="72" name="Shape 72"/>
        <p:cNvGrpSpPr/>
        <p:nvPr/>
      </p:nvGrpSpPr>
      <p:grpSpPr>
        <a:xfrm>
          <a:off x="0" y="0"/>
          <a:ext cx="0" cy="0"/>
          <a:chOff x="0" y="0"/>
          <a:chExt cx="0" cy="0"/>
        </a:xfrm>
      </p:grpSpPr>
      <p:sp>
        <p:nvSpPr>
          <p:cNvPr id="73" name="Google Shape;73;p44"/>
          <p:cNvSpPr/>
          <p:nvPr/>
        </p:nvSpPr>
        <p:spPr>
          <a:xfrm>
            <a:off x="0" y="313899"/>
            <a:ext cx="12192000" cy="62506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 name="Google Shape;74;p44"/>
          <p:cNvSpPr/>
          <p:nvPr/>
        </p:nvSpPr>
        <p:spPr>
          <a:xfrm>
            <a:off x="0" y="313899"/>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44"/>
          <p:cNvSpPr/>
          <p:nvPr/>
        </p:nvSpPr>
        <p:spPr>
          <a:xfrm>
            <a:off x="0" y="709683"/>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 name="Google Shape;76;p44"/>
          <p:cNvSpPr/>
          <p:nvPr/>
        </p:nvSpPr>
        <p:spPr>
          <a:xfrm>
            <a:off x="0" y="6093726"/>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 name="Google Shape;77;p44"/>
          <p:cNvSpPr/>
          <p:nvPr/>
        </p:nvSpPr>
        <p:spPr>
          <a:xfrm>
            <a:off x="0" y="6489510"/>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8" name="Google Shape;78;p44"/>
          <p:cNvPicPr preferRelativeResize="0"/>
          <p:nvPr/>
        </p:nvPicPr>
        <p:blipFill rotWithShape="1">
          <a:blip r:embed="rId2">
            <a:alphaModFix/>
          </a:blip>
          <a:srcRect b="0" l="0" r="29281" t="0"/>
          <a:stretch/>
        </p:blipFill>
        <p:spPr>
          <a:xfrm>
            <a:off x="0" y="3121925"/>
            <a:ext cx="5636526" cy="3736075"/>
          </a:xfrm>
          <a:prstGeom prst="rect">
            <a:avLst/>
          </a:prstGeom>
          <a:noFill/>
          <a:ln>
            <a:noFill/>
          </a:ln>
        </p:spPr>
      </p:pic>
      <p:sp>
        <p:nvSpPr>
          <p:cNvPr id="79" name="Google Shape;79;p44"/>
          <p:cNvSpPr txBox="1"/>
          <p:nvPr/>
        </p:nvSpPr>
        <p:spPr>
          <a:xfrm>
            <a:off x="291121" y="290140"/>
            <a:ext cx="18549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04.添加标题</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节标题">
  <p:cSld name="1_节标题">
    <p:spTree>
      <p:nvGrpSpPr>
        <p:cNvPr id="16" name="Shape 16"/>
        <p:cNvGrpSpPr/>
        <p:nvPr/>
      </p:nvGrpSpPr>
      <p:grpSpPr>
        <a:xfrm>
          <a:off x="0" y="0"/>
          <a:ext cx="0" cy="0"/>
          <a:chOff x="0" y="0"/>
          <a:chExt cx="0" cy="0"/>
        </a:xfrm>
      </p:grpSpPr>
    </p:spTree>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80" name="Shape 80"/>
        <p:cNvGrpSpPr/>
        <p:nvPr/>
      </p:nvGrpSpPr>
      <p:grpSpPr>
        <a:xfrm>
          <a:off x="0" y="0"/>
          <a:ext cx="0" cy="0"/>
          <a:chOff x="0" y="0"/>
          <a:chExt cx="0" cy="0"/>
        </a:xfrm>
      </p:grpSpPr>
      <p:sp>
        <p:nvSpPr>
          <p:cNvPr id="81" name="Google Shape;81;p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4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3" name="Google Shape;83;p4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4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5" name="Google Shape;85;p4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89" name="Shape 89"/>
        <p:cNvGrpSpPr/>
        <p:nvPr/>
      </p:nvGrpSpPr>
      <p:grpSpPr>
        <a:xfrm>
          <a:off x="0" y="0"/>
          <a:ext cx="0" cy="0"/>
          <a:chOff x="0" y="0"/>
          <a:chExt cx="0" cy="0"/>
        </a:xfrm>
      </p:grpSpPr>
      <p:sp>
        <p:nvSpPr>
          <p:cNvPr id="90" name="Google Shape;9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94" name="Shape 94"/>
        <p:cNvGrpSpPr/>
        <p:nvPr/>
      </p:nvGrpSpPr>
      <p:grpSpPr>
        <a:xfrm>
          <a:off x="0" y="0"/>
          <a:ext cx="0" cy="0"/>
          <a:chOff x="0" y="0"/>
          <a:chExt cx="0" cy="0"/>
        </a:xfrm>
      </p:grpSpPr>
      <p:sp>
        <p:nvSpPr>
          <p:cNvPr id="95" name="Google Shape;95;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98" name="Shape 98"/>
        <p:cNvGrpSpPr/>
        <p:nvPr/>
      </p:nvGrpSpPr>
      <p:grpSpPr>
        <a:xfrm>
          <a:off x="0" y="0"/>
          <a:ext cx="0" cy="0"/>
          <a:chOff x="0" y="0"/>
          <a:chExt cx="0" cy="0"/>
        </a:xfrm>
      </p:grpSpPr>
      <p:sp>
        <p:nvSpPr>
          <p:cNvPr id="99" name="Google Shape;99;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1" name="Google Shape;101;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 name="Google Shape;10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05" name="Shape 105"/>
        <p:cNvGrpSpPr/>
        <p:nvPr/>
      </p:nvGrpSpPr>
      <p:grpSpPr>
        <a:xfrm>
          <a:off x="0" y="0"/>
          <a:ext cx="0" cy="0"/>
          <a:chOff x="0" y="0"/>
          <a:chExt cx="0" cy="0"/>
        </a:xfrm>
      </p:grpSpPr>
      <p:sp>
        <p:nvSpPr>
          <p:cNvPr id="106" name="Google Shape;106;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49"/>
          <p:cNvSpPr/>
          <p:nvPr>
            <p:ph idx="2" type="pic"/>
          </p:nvPr>
        </p:nvSpPr>
        <p:spPr>
          <a:xfrm>
            <a:off x="5183188" y="987425"/>
            <a:ext cx="6172200" cy="4873625"/>
          </a:xfrm>
          <a:prstGeom prst="rect">
            <a:avLst/>
          </a:prstGeom>
          <a:noFill/>
          <a:ln>
            <a:noFill/>
          </a:ln>
        </p:spPr>
      </p:sp>
      <p:sp>
        <p:nvSpPr>
          <p:cNvPr id="108" name="Google Shape;108;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9" name="Google Shape;109;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12" name="Shape 112"/>
        <p:cNvGrpSpPr/>
        <p:nvPr/>
      </p:nvGrpSpPr>
      <p:grpSpPr>
        <a:xfrm>
          <a:off x="0" y="0"/>
          <a:ext cx="0" cy="0"/>
          <a:chOff x="0" y="0"/>
          <a:chExt cx="0" cy="0"/>
        </a:xfrm>
      </p:grpSpPr>
      <p:sp>
        <p:nvSpPr>
          <p:cNvPr id="113" name="Google Shape;113;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5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118" name="Shape 118"/>
        <p:cNvGrpSpPr/>
        <p:nvPr/>
      </p:nvGrpSpPr>
      <p:grpSpPr>
        <a:xfrm>
          <a:off x="0" y="0"/>
          <a:ext cx="0" cy="0"/>
          <a:chOff x="0" y="0"/>
          <a:chExt cx="0" cy="0"/>
        </a:xfrm>
      </p:grpSpPr>
      <p:sp>
        <p:nvSpPr>
          <p:cNvPr id="119" name="Google Shape;119;p5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5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bg>
      <p:bgPr>
        <a:solidFill>
          <a:srgbClr val="C8F8F8"/>
        </a:solidFill>
      </p:bgPr>
    </p:bg>
    <p:spTree>
      <p:nvGrpSpPr>
        <p:cNvPr id="130" name="Shape 130"/>
        <p:cNvGrpSpPr/>
        <p:nvPr/>
      </p:nvGrpSpPr>
      <p:grpSpPr>
        <a:xfrm>
          <a:off x="0" y="0"/>
          <a:ext cx="0" cy="0"/>
          <a:chOff x="0" y="0"/>
          <a:chExt cx="0" cy="0"/>
        </a:xfrm>
      </p:grpSpPr>
      <p:sp>
        <p:nvSpPr>
          <p:cNvPr id="131" name="Google Shape;131;p38"/>
          <p:cNvSpPr/>
          <p:nvPr/>
        </p:nvSpPr>
        <p:spPr>
          <a:xfrm>
            <a:off x="0" y="313899"/>
            <a:ext cx="12192000" cy="62506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 name="Google Shape;132;p38"/>
          <p:cNvSpPr/>
          <p:nvPr/>
        </p:nvSpPr>
        <p:spPr>
          <a:xfrm>
            <a:off x="0" y="313899"/>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38"/>
          <p:cNvSpPr/>
          <p:nvPr/>
        </p:nvSpPr>
        <p:spPr>
          <a:xfrm>
            <a:off x="0" y="6093726"/>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38"/>
          <p:cNvSpPr/>
          <p:nvPr/>
        </p:nvSpPr>
        <p:spPr>
          <a:xfrm>
            <a:off x="0" y="6489510"/>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35" name="Shape 135"/>
        <p:cNvGrpSpPr/>
        <p:nvPr/>
      </p:nvGrpSpPr>
      <p:grpSpPr>
        <a:xfrm>
          <a:off x="0" y="0"/>
          <a:ext cx="0" cy="0"/>
          <a:chOff x="0" y="0"/>
          <a:chExt cx="0" cy="0"/>
        </a:xfrm>
      </p:grpSpPr>
      <p:sp>
        <p:nvSpPr>
          <p:cNvPr id="136" name="Google Shape;136;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8" name="Google Shape;13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p:cSld name="节标题">
    <p:bg>
      <p:bgPr>
        <a:solidFill>
          <a:srgbClr val="C8F8F8"/>
        </a:solidFill>
      </p:bgPr>
    </p:bg>
    <p:spTree>
      <p:nvGrpSpPr>
        <p:cNvPr id="141" name="Shape 141"/>
        <p:cNvGrpSpPr/>
        <p:nvPr/>
      </p:nvGrpSpPr>
      <p:grpSpPr>
        <a:xfrm>
          <a:off x="0" y="0"/>
          <a:ext cx="0" cy="0"/>
          <a:chOff x="0" y="0"/>
          <a:chExt cx="0" cy="0"/>
        </a:xfrm>
      </p:grpSpPr>
      <p:sp>
        <p:nvSpPr>
          <p:cNvPr id="142" name="Google Shape;142;p52"/>
          <p:cNvSpPr/>
          <p:nvPr/>
        </p:nvSpPr>
        <p:spPr>
          <a:xfrm>
            <a:off x="0" y="313899"/>
            <a:ext cx="12192000" cy="62506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52"/>
          <p:cNvSpPr/>
          <p:nvPr/>
        </p:nvSpPr>
        <p:spPr>
          <a:xfrm>
            <a:off x="0" y="313899"/>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52"/>
          <p:cNvSpPr/>
          <p:nvPr/>
        </p:nvSpPr>
        <p:spPr>
          <a:xfrm>
            <a:off x="0" y="709683"/>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52"/>
          <p:cNvSpPr/>
          <p:nvPr/>
        </p:nvSpPr>
        <p:spPr>
          <a:xfrm>
            <a:off x="0" y="6093726"/>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52"/>
          <p:cNvSpPr/>
          <p:nvPr/>
        </p:nvSpPr>
        <p:spPr>
          <a:xfrm>
            <a:off x="0" y="6489510"/>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7" name="Google Shape;147;p52"/>
          <p:cNvPicPr preferRelativeResize="0"/>
          <p:nvPr/>
        </p:nvPicPr>
        <p:blipFill rotWithShape="1">
          <a:blip r:embed="rId2">
            <a:alphaModFix/>
          </a:blip>
          <a:srcRect b="0" l="0" r="29281" t="0"/>
          <a:stretch/>
        </p:blipFill>
        <p:spPr>
          <a:xfrm>
            <a:off x="0" y="3121925"/>
            <a:ext cx="5636526" cy="3736075"/>
          </a:xfrm>
          <a:prstGeom prst="rect">
            <a:avLst/>
          </a:prstGeom>
          <a:noFill/>
          <a:ln>
            <a:noFill/>
          </a:ln>
        </p:spPr>
      </p:pic>
      <p:sp>
        <p:nvSpPr>
          <p:cNvPr id="148" name="Google Shape;148;p52"/>
          <p:cNvSpPr txBox="1"/>
          <p:nvPr/>
        </p:nvSpPr>
        <p:spPr>
          <a:xfrm>
            <a:off x="291121" y="290140"/>
            <a:ext cx="18549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02.添加标题</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节标题">
  <p:cSld name="24_节标题">
    <p:spTree>
      <p:nvGrpSpPr>
        <p:cNvPr id="17" name="Shape 17"/>
        <p:cNvGrpSpPr/>
        <p:nvPr/>
      </p:nvGrpSpPr>
      <p:grpSpPr>
        <a:xfrm>
          <a:off x="0" y="0"/>
          <a:ext cx="0" cy="0"/>
          <a:chOff x="0" y="0"/>
          <a:chExt cx="0" cy="0"/>
        </a:xfrm>
      </p:grpSpPr>
    </p:spTree>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bg>
      <p:bgPr>
        <a:solidFill>
          <a:srgbClr val="C8F8F8"/>
        </a:solidFill>
      </p:bgPr>
    </p:bg>
    <p:spTree>
      <p:nvGrpSpPr>
        <p:cNvPr id="149" name="Shape 149"/>
        <p:cNvGrpSpPr/>
        <p:nvPr/>
      </p:nvGrpSpPr>
      <p:grpSpPr>
        <a:xfrm>
          <a:off x="0" y="0"/>
          <a:ext cx="0" cy="0"/>
          <a:chOff x="0" y="0"/>
          <a:chExt cx="0" cy="0"/>
        </a:xfrm>
      </p:grpSpPr>
      <p:sp>
        <p:nvSpPr>
          <p:cNvPr id="150" name="Google Shape;150;p53"/>
          <p:cNvSpPr/>
          <p:nvPr/>
        </p:nvSpPr>
        <p:spPr>
          <a:xfrm>
            <a:off x="0" y="313899"/>
            <a:ext cx="12192000" cy="62506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53"/>
          <p:cNvSpPr/>
          <p:nvPr/>
        </p:nvSpPr>
        <p:spPr>
          <a:xfrm>
            <a:off x="0" y="313899"/>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53"/>
          <p:cNvSpPr/>
          <p:nvPr/>
        </p:nvSpPr>
        <p:spPr>
          <a:xfrm>
            <a:off x="0" y="709683"/>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53"/>
          <p:cNvSpPr/>
          <p:nvPr/>
        </p:nvSpPr>
        <p:spPr>
          <a:xfrm>
            <a:off x="0" y="6093726"/>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53"/>
          <p:cNvSpPr/>
          <p:nvPr/>
        </p:nvSpPr>
        <p:spPr>
          <a:xfrm>
            <a:off x="0" y="6489510"/>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5" name="Google Shape;155;p53"/>
          <p:cNvPicPr preferRelativeResize="0"/>
          <p:nvPr/>
        </p:nvPicPr>
        <p:blipFill rotWithShape="1">
          <a:blip r:embed="rId2">
            <a:alphaModFix/>
          </a:blip>
          <a:srcRect b="0" l="0" r="29281" t="0"/>
          <a:stretch/>
        </p:blipFill>
        <p:spPr>
          <a:xfrm>
            <a:off x="0" y="3121925"/>
            <a:ext cx="5636526" cy="3736075"/>
          </a:xfrm>
          <a:prstGeom prst="rect">
            <a:avLst/>
          </a:prstGeom>
          <a:noFill/>
          <a:ln>
            <a:noFill/>
          </a:ln>
        </p:spPr>
      </p:pic>
      <p:sp>
        <p:nvSpPr>
          <p:cNvPr id="156" name="Google Shape;156;p53"/>
          <p:cNvSpPr txBox="1"/>
          <p:nvPr/>
        </p:nvSpPr>
        <p:spPr>
          <a:xfrm>
            <a:off x="291121" y="290140"/>
            <a:ext cx="18549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03.添加标题</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两栏内容">
  <p:cSld name="1_两栏内容">
    <p:bg>
      <p:bgPr>
        <a:solidFill>
          <a:srgbClr val="C8F8F8"/>
        </a:solidFill>
      </p:bgPr>
    </p:bg>
    <p:spTree>
      <p:nvGrpSpPr>
        <p:cNvPr id="157" name="Shape 157"/>
        <p:cNvGrpSpPr/>
        <p:nvPr/>
      </p:nvGrpSpPr>
      <p:grpSpPr>
        <a:xfrm>
          <a:off x="0" y="0"/>
          <a:ext cx="0" cy="0"/>
          <a:chOff x="0" y="0"/>
          <a:chExt cx="0" cy="0"/>
        </a:xfrm>
      </p:grpSpPr>
      <p:sp>
        <p:nvSpPr>
          <p:cNvPr id="158" name="Google Shape;158;p54"/>
          <p:cNvSpPr/>
          <p:nvPr/>
        </p:nvSpPr>
        <p:spPr>
          <a:xfrm>
            <a:off x="0" y="313899"/>
            <a:ext cx="12192000" cy="62506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54"/>
          <p:cNvSpPr/>
          <p:nvPr/>
        </p:nvSpPr>
        <p:spPr>
          <a:xfrm>
            <a:off x="0" y="313899"/>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54"/>
          <p:cNvSpPr/>
          <p:nvPr/>
        </p:nvSpPr>
        <p:spPr>
          <a:xfrm>
            <a:off x="0" y="709683"/>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54"/>
          <p:cNvSpPr/>
          <p:nvPr/>
        </p:nvSpPr>
        <p:spPr>
          <a:xfrm>
            <a:off x="0" y="6093726"/>
            <a:ext cx="12192000" cy="395785"/>
          </a:xfrm>
          <a:prstGeom prst="rect">
            <a:avLst/>
          </a:prstGeom>
          <a:solidFill>
            <a:srgbClr val="0E59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54"/>
          <p:cNvSpPr/>
          <p:nvPr/>
        </p:nvSpPr>
        <p:spPr>
          <a:xfrm>
            <a:off x="0" y="6489510"/>
            <a:ext cx="12192000" cy="150125"/>
          </a:xfrm>
          <a:prstGeom prst="rect">
            <a:avLst/>
          </a:prstGeom>
          <a:solidFill>
            <a:srgbClr val="FED83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3" name="Google Shape;163;p54"/>
          <p:cNvPicPr preferRelativeResize="0"/>
          <p:nvPr/>
        </p:nvPicPr>
        <p:blipFill rotWithShape="1">
          <a:blip r:embed="rId2">
            <a:alphaModFix/>
          </a:blip>
          <a:srcRect b="0" l="0" r="29281" t="0"/>
          <a:stretch/>
        </p:blipFill>
        <p:spPr>
          <a:xfrm>
            <a:off x="0" y="3121925"/>
            <a:ext cx="5636526" cy="3736075"/>
          </a:xfrm>
          <a:prstGeom prst="rect">
            <a:avLst/>
          </a:prstGeom>
          <a:noFill/>
          <a:ln>
            <a:noFill/>
          </a:ln>
        </p:spPr>
      </p:pic>
      <p:sp>
        <p:nvSpPr>
          <p:cNvPr id="164" name="Google Shape;164;p54"/>
          <p:cNvSpPr txBox="1"/>
          <p:nvPr/>
        </p:nvSpPr>
        <p:spPr>
          <a:xfrm>
            <a:off x="291121" y="290140"/>
            <a:ext cx="18549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04.添加标题</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65" name="Shape 165"/>
        <p:cNvGrpSpPr/>
        <p:nvPr/>
      </p:nvGrpSpPr>
      <p:grpSpPr>
        <a:xfrm>
          <a:off x="0" y="0"/>
          <a:ext cx="0" cy="0"/>
          <a:chOff x="0" y="0"/>
          <a:chExt cx="0" cy="0"/>
        </a:xfrm>
      </p:grpSpPr>
      <p:sp>
        <p:nvSpPr>
          <p:cNvPr id="166" name="Google Shape;166;p5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8" name="Google Shape;168;p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0" name="Google Shape;170;p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174" name="Shape 174"/>
        <p:cNvGrpSpPr/>
        <p:nvPr/>
      </p:nvGrpSpPr>
      <p:grpSpPr>
        <a:xfrm>
          <a:off x="0" y="0"/>
          <a:ext cx="0" cy="0"/>
          <a:chOff x="0" y="0"/>
          <a:chExt cx="0" cy="0"/>
        </a:xfrm>
      </p:grpSpPr>
      <p:sp>
        <p:nvSpPr>
          <p:cNvPr id="175" name="Google Shape;175;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79" name="Shape 179"/>
        <p:cNvGrpSpPr/>
        <p:nvPr/>
      </p:nvGrpSpPr>
      <p:grpSpPr>
        <a:xfrm>
          <a:off x="0" y="0"/>
          <a:ext cx="0" cy="0"/>
          <a:chOff x="0" y="0"/>
          <a:chExt cx="0" cy="0"/>
        </a:xfrm>
      </p:grpSpPr>
      <p:sp>
        <p:nvSpPr>
          <p:cNvPr id="180" name="Google Shape;180;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183" name="Shape 183"/>
        <p:cNvGrpSpPr/>
        <p:nvPr/>
      </p:nvGrpSpPr>
      <p:grpSpPr>
        <a:xfrm>
          <a:off x="0" y="0"/>
          <a:ext cx="0" cy="0"/>
          <a:chOff x="0" y="0"/>
          <a:chExt cx="0" cy="0"/>
        </a:xfrm>
      </p:grpSpPr>
      <p:sp>
        <p:nvSpPr>
          <p:cNvPr id="184" name="Google Shape;184;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5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86" name="Google Shape;186;p5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7" name="Google Shape;187;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90" name="Shape 190"/>
        <p:cNvGrpSpPr/>
        <p:nvPr/>
      </p:nvGrpSpPr>
      <p:grpSpPr>
        <a:xfrm>
          <a:off x="0" y="0"/>
          <a:ext cx="0" cy="0"/>
          <a:chOff x="0" y="0"/>
          <a:chExt cx="0" cy="0"/>
        </a:xfrm>
      </p:grpSpPr>
      <p:sp>
        <p:nvSpPr>
          <p:cNvPr id="191" name="Google Shape;191;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59"/>
          <p:cNvSpPr/>
          <p:nvPr>
            <p:ph idx="2" type="pic"/>
          </p:nvPr>
        </p:nvSpPr>
        <p:spPr>
          <a:xfrm>
            <a:off x="5183188" y="987425"/>
            <a:ext cx="6172200" cy="4873625"/>
          </a:xfrm>
          <a:prstGeom prst="rect">
            <a:avLst/>
          </a:prstGeom>
          <a:noFill/>
          <a:ln>
            <a:noFill/>
          </a:ln>
        </p:spPr>
      </p:sp>
      <p:sp>
        <p:nvSpPr>
          <p:cNvPr id="193" name="Google Shape;193;p5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4" name="Google Shape;194;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97" name="Shape 197"/>
        <p:cNvGrpSpPr/>
        <p:nvPr/>
      </p:nvGrpSpPr>
      <p:grpSpPr>
        <a:xfrm>
          <a:off x="0" y="0"/>
          <a:ext cx="0" cy="0"/>
          <a:chOff x="0" y="0"/>
          <a:chExt cx="0" cy="0"/>
        </a:xfrm>
      </p:grpSpPr>
      <p:sp>
        <p:nvSpPr>
          <p:cNvPr id="198" name="Google Shape;198;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6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203" name="Shape 203"/>
        <p:cNvGrpSpPr/>
        <p:nvPr/>
      </p:nvGrpSpPr>
      <p:grpSpPr>
        <a:xfrm>
          <a:off x="0" y="0"/>
          <a:ext cx="0" cy="0"/>
          <a:chOff x="0" y="0"/>
          <a:chExt cx="0" cy="0"/>
        </a:xfrm>
      </p:grpSpPr>
      <p:sp>
        <p:nvSpPr>
          <p:cNvPr id="204" name="Google Shape;204;p6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6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và Nội dung" type="obj">
  <p:cSld name="OBJECT">
    <p:spTree>
      <p:nvGrpSpPr>
        <p:cNvPr id="210" name="Shape 210"/>
        <p:cNvGrpSpPr/>
        <p:nvPr/>
      </p:nvGrpSpPr>
      <p:grpSpPr>
        <a:xfrm>
          <a:off x="0" y="0"/>
          <a:ext cx="0" cy="0"/>
          <a:chOff x="0" y="0"/>
          <a:chExt cx="0" cy="0"/>
        </a:xfrm>
      </p:grpSpPr>
      <p:sp>
        <p:nvSpPr>
          <p:cNvPr id="211" name="Google Shape;211;p4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2" name="Google Shape;212;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Google Shape;213;p4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4" name="Google Shape;214;p4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5" name="Google Shape;215;p4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节标题">
  <p:cSld name="23_节标题">
    <p:spTree>
      <p:nvGrpSpPr>
        <p:cNvPr id="18" name="Shape 18"/>
        <p:cNvGrpSpPr/>
        <p:nvPr/>
      </p:nvGrpSpPr>
      <p:grpSpPr>
        <a:xfrm>
          <a:off x="0" y="0"/>
          <a:ext cx="0" cy="0"/>
          <a:chOff x="0" y="0"/>
          <a:chExt cx="0" cy="0"/>
        </a:xfrm>
      </p:grpSpPr>
    </p:spTree>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Bản chiếu" type="title">
  <p:cSld name="TITLE">
    <p:spTree>
      <p:nvGrpSpPr>
        <p:cNvPr id="216" name="Shape 216"/>
        <p:cNvGrpSpPr/>
        <p:nvPr/>
      </p:nvGrpSpPr>
      <p:grpSpPr>
        <a:xfrm>
          <a:off x="0" y="0"/>
          <a:ext cx="0" cy="0"/>
          <a:chOff x="0" y="0"/>
          <a:chExt cx="0" cy="0"/>
        </a:xfrm>
      </p:grpSpPr>
      <p:sp>
        <p:nvSpPr>
          <p:cNvPr id="217" name="Google Shape;217;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8" name="Google Shape;218;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219" name="Google Shape;219;p6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0" name="Google Shape;220;p6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1" name="Google Shape;221;p6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Đầu trang của Phần" type="secHead">
  <p:cSld name="SECTION_HEADER">
    <p:spTree>
      <p:nvGrpSpPr>
        <p:cNvPr id="222" name="Shape 222"/>
        <p:cNvGrpSpPr/>
        <p:nvPr/>
      </p:nvGrpSpPr>
      <p:grpSpPr>
        <a:xfrm>
          <a:off x="0" y="0"/>
          <a:ext cx="0" cy="0"/>
          <a:chOff x="0" y="0"/>
          <a:chExt cx="0" cy="0"/>
        </a:xfrm>
      </p:grpSpPr>
      <p:sp>
        <p:nvSpPr>
          <p:cNvPr id="223" name="Google Shape;223;p6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4" name="Google Shape;224;p6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25" name="Google Shape;225;p6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6" name="Google Shape;226;p6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7" name="Google Shape;227;p6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i Nội dung" type="twoObj">
  <p:cSld name="TWO_OBJECTS">
    <p:spTree>
      <p:nvGrpSpPr>
        <p:cNvPr id="228" name="Shape 228"/>
        <p:cNvGrpSpPr/>
        <p:nvPr/>
      </p:nvGrpSpPr>
      <p:grpSpPr>
        <a:xfrm>
          <a:off x="0" y="0"/>
          <a:ext cx="0" cy="0"/>
          <a:chOff x="0" y="0"/>
          <a:chExt cx="0" cy="0"/>
        </a:xfrm>
      </p:grpSpPr>
      <p:sp>
        <p:nvSpPr>
          <p:cNvPr id="229" name="Google Shape;229;p6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0" name="Google Shape;230;p6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1" name="Google Shape;231;p6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2" name="Google Shape;232;p6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3" name="Google Shape;233;p6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4" name="Google Shape;234;p6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ép so sánh" type="twoTxTwoObj">
  <p:cSld name="TWO_OBJECTS_WITH_TEXT">
    <p:spTree>
      <p:nvGrpSpPr>
        <p:cNvPr id="235" name="Shape 235"/>
        <p:cNvGrpSpPr/>
        <p:nvPr/>
      </p:nvGrpSpPr>
      <p:grpSpPr>
        <a:xfrm>
          <a:off x="0" y="0"/>
          <a:ext cx="0" cy="0"/>
          <a:chOff x="0" y="0"/>
          <a:chExt cx="0" cy="0"/>
        </a:xfrm>
      </p:grpSpPr>
      <p:sp>
        <p:nvSpPr>
          <p:cNvPr id="236" name="Google Shape;236;p65"/>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7" name="Google Shape;237;p6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38" name="Google Shape;238;p6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6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40" name="Google Shape;240;p6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1" name="Google Shape;241;p6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2" name="Google Shape;242;p6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3" name="Google Shape;243;p6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ỉ Tiêu đề" type="titleOnly">
  <p:cSld name="TITLE_ONLY">
    <p:spTree>
      <p:nvGrpSpPr>
        <p:cNvPr id="244" name="Shape 244"/>
        <p:cNvGrpSpPr/>
        <p:nvPr/>
      </p:nvGrpSpPr>
      <p:grpSpPr>
        <a:xfrm>
          <a:off x="0" y="0"/>
          <a:ext cx="0" cy="0"/>
          <a:chOff x="0" y="0"/>
          <a:chExt cx="0" cy="0"/>
        </a:xfrm>
      </p:grpSpPr>
      <p:sp>
        <p:nvSpPr>
          <p:cNvPr id="245" name="Google Shape;245;p6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6" name="Google Shape;246;p6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7" name="Google Shape;247;p6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8" name="Google Shape;248;p6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ống" type="blank">
  <p:cSld name="BLANK">
    <p:spTree>
      <p:nvGrpSpPr>
        <p:cNvPr id="249" name="Shape 249"/>
        <p:cNvGrpSpPr/>
        <p:nvPr/>
      </p:nvGrpSpPr>
      <p:grpSpPr>
        <a:xfrm>
          <a:off x="0" y="0"/>
          <a:ext cx="0" cy="0"/>
          <a:chOff x="0" y="0"/>
          <a:chExt cx="0" cy="0"/>
        </a:xfrm>
      </p:grpSpPr>
      <p:sp>
        <p:nvSpPr>
          <p:cNvPr id="250" name="Google Shape;250;p6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1" name="Google Shape;251;p6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2" name="Google Shape;252;p6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ội dung với Chú thích" type="objTx">
  <p:cSld name="OBJECT_WITH_CAPTION_TEXT">
    <p:spTree>
      <p:nvGrpSpPr>
        <p:cNvPr id="253" name="Shape 253"/>
        <p:cNvGrpSpPr/>
        <p:nvPr/>
      </p:nvGrpSpPr>
      <p:grpSpPr>
        <a:xfrm>
          <a:off x="0" y="0"/>
          <a:ext cx="0" cy="0"/>
          <a:chOff x="0" y="0"/>
          <a:chExt cx="0" cy="0"/>
        </a:xfrm>
      </p:grpSpPr>
      <p:sp>
        <p:nvSpPr>
          <p:cNvPr id="254" name="Google Shape;254;p6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5" name="Google Shape;255;p6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6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257" name="Google Shape;257;p6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8" name="Google Shape;258;p6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9" name="Google Shape;259;p6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h với Chú thích" type="picTx">
  <p:cSld name="PICTURE_WITH_CAPTION_TEXT">
    <p:spTree>
      <p:nvGrpSpPr>
        <p:cNvPr id="260" name="Shape 260"/>
        <p:cNvGrpSpPr/>
        <p:nvPr/>
      </p:nvGrpSpPr>
      <p:grpSpPr>
        <a:xfrm>
          <a:off x="0" y="0"/>
          <a:ext cx="0" cy="0"/>
          <a:chOff x="0" y="0"/>
          <a:chExt cx="0" cy="0"/>
        </a:xfrm>
      </p:grpSpPr>
      <p:sp>
        <p:nvSpPr>
          <p:cNvPr id="261" name="Google Shape;261;p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2" name="Google Shape;262;p69"/>
          <p:cNvSpPr/>
          <p:nvPr>
            <p:ph idx="2" type="pic"/>
          </p:nvPr>
        </p:nvSpPr>
        <p:spPr>
          <a:xfrm>
            <a:off x="5183188" y="987425"/>
            <a:ext cx="6172200" cy="4873625"/>
          </a:xfrm>
          <a:prstGeom prst="rect">
            <a:avLst/>
          </a:prstGeom>
          <a:noFill/>
          <a:ln>
            <a:noFill/>
          </a:ln>
        </p:spPr>
      </p:sp>
      <p:sp>
        <p:nvSpPr>
          <p:cNvPr id="263" name="Google Shape;263;p6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264" name="Google Shape;264;p6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5" name="Google Shape;265;p6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6" name="Google Shape;266;p6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ề và Văn bản Dọc" type="vertTx">
  <p:cSld name="VERTICAL_TEXT">
    <p:spTree>
      <p:nvGrpSpPr>
        <p:cNvPr id="267" name="Shape 267"/>
        <p:cNvGrpSpPr/>
        <p:nvPr/>
      </p:nvGrpSpPr>
      <p:grpSpPr>
        <a:xfrm>
          <a:off x="0" y="0"/>
          <a:ext cx="0" cy="0"/>
          <a:chOff x="0" y="0"/>
          <a:chExt cx="0" cy="0"/>
        </a:xfrm>
      </p:grpSpPr>
      <p:sp>
        <p:nvSpPr>
          <p:cNvPr id="268" name="Google Shape;268;p70"/>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9" name="Google Shape;269;p7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0" name="Google Shape;270;p7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1" name="Google Shape;271;p7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2" name="Google Shape;272;p7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ề Dọc và Văn bản" type="vertTitleAndTx">
  <p:cSld name="VERTICAL_TITLE_AND_VERTICAL_TEXT">
    <p:spTree>
      <p:nvGrpSpPr>
        <p:cNvPr id="273" name="Shape 273"/>
        <p:cNvGrpSpPr/>
        <p:nvPr/>
      </p:nvGrpSpPr>
      <p:grpSpPr>
        <a:xfrm>
          <a:off x="0" y="0"/>
          <a:ext cx="0" cy="0"/>
          <a:chOff x="0" y="0"/>
          <a:chExt cx="0" cy="0"/>
        </a:xfrm>
      </p:grpSpPr>
      <p:sp>
        <p:nvSpPr>
          <p:cNvPr id="274" name="Google Shape;274;p71"/>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5" name="Google Shape;275;p7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6" name="Google Shape;276;p7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7" name="Google Shape;277;p7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8" name="Google Shape;278;p7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节标题">
  <p:cSld name="10_节标题">
    <p:spTree>
      <p:nvGrpSpPr>
        <p:cNvPr id="19" name="Shape 19"/>
        <p:cNvGrpSpPr/>
        <p:nvPr/>
      </p:nvGrpSpPr>
      <p:grpSpPr>
        <a:xfrm>
          <a:off x="0" y="0"/>
          <a:ext cx="0" cy="0"/>
          <a:chOff x="0" y="0"/>
          <a:chExt cx="0" cy="0"/>
        </a:xfrm>
      </p:grpSpPr>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节标题">
  <p:cSld name="4_节标题">
    <p:spTree>
      <p:nvGrpSpPr>
        <p:cNvPr id="20" name="Shape 20"/>
        <p:cNvGrpSpPr/>
        <p:nvPr/>
      </p:nvGrpSpPr>
      <p:grpSpPr>
        <a:xfrm>
          <a:off x="0" y="0"/>
          <a:ext cx="0" cy="0"/>
          <a:chOff x="0" y="0"/>
          <a:chExt cx="0" cy="0"/>
        </a:xfrm>
      </p:grpSpPr>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节标题">
  <p:cSld name="19_节标题">
    <p:spTree>
      <p:nvGrpSpPr>
        <p:cNvPr id="21" name="Shape 21"/>
        <p:cNvGrpSpPr/>
        <p:nvPr/>
      </p:nvGrpSpPr>
      <p:grpSpPr>
        <a:xfrm>
          <a:off x="0" y="0"/>
          <a:ext cx="0" cy="0"/>
          <a:chOff x="0" y="0"/>
          <a:chExt cx="0" cy="0"/>
        </a:xfrm>
      </p:grpSpPr>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节标题">
  <p:cSld name="16_节标题">
    <p:spTree>
      <p:nvGrpSpPr>
        <p:cNvPr id="22" name="Shape 22"/>
        <p:cNvGrpSpPr/>
        <p:nvPr/>
      </p:nvGrpSpPr>
      <p:grpSpPr>
        <a:xfrm>
          <a:off x="0" y="0"/>
          <a:ext cx="0" cy="0"/>
          <a:chOff x="0" y="0"/>
          <a:chExt cx="0" cy="0"/>
        </a:xfrm>
      </p:grpSpPr>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22" Type="http://schemas.openxmlformats.org/officeDocument/2006/relationships/slideLayout" Target="../slideLayouts/slideLayout19.xml"/><Relationship Id="rId21" Type="http://schemas.openxmlformats.org/officeDocument/2006/relationships/slideLayout" Target="../slideLayouts/slideLayout18.xml"/><Relationship Id="rId24" Type="http://schemas.openxmlformats.org/officeDocument/2006/relationships/slideLayout" Target="../slideLayouts/slideLayout21.xml"/><Relationship Id="rId23" Type="http://schemas.openxmlformats.org/officeDocument/2006/relationships/slideLayout" Target="../slideLayouts/slideLayout20.xml"/><Relationship Id="rId1" Type="http://schemas.openxmlformats.org/officeDocument/2006/relationships/image" Target="../media/image1.jpg"/><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slideLayout" Target="../slideLayouts/slideLayout6.xml"/><Relationship Id="rId26" Type="http://schemas.openxmlformats.org/officeDocument/2006/relationships/slideLayout" Target="../slideLayouts/slideLayout23.xml"/><Relationship Id="rId25" Type="http://schemas.openxmlformats.org/officeDocument/2006/relationships/slideLayout" Target="../slideLayouts/slideLayout22.xml"/><Relationship Id="rId28" Type="http://schemas.openxmlformats.org/officeDocument/2006/relationships/theme" Target="../theme/theme4.xml"/><Relationship Id="rId27" Type="http://schemas.openxmlformats.org/officeDocument/2006/relationships/slideLayout" Target="../slideLayouts/slideLayout24.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19" Type="http://schemas.openxmlformats.org/officeDocument/2006/relationships/slideLayout" Target="../slideLayouts/slideLayout16.xml"/><Relationship Id="rId18"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3.xml"/><Relationship Id="rId1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2.xml"/><Relationship Id="rId1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theme" Target="../theme/theme1.xml"/><Relationship Id="rId1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31"/>
          <p:cNvGrpSpPr/>
          <p:nvPr/>
        </p:nvGrpSpPr>
        <p:grpSpPr>
          <a:xfrm>
            <a:off x="0" y="-28721"/>
            <a:ext cx="12192000" cy="6886721"/>
            <a:chOff x="0" y="-28721"/>
            <a:chExt cx="12192000" cy="6886721"/>
          </a:xfrm>
        </p:grpSpPr>
        <p:pic>
          <p:nvPicPr>
            <p:cNvPr id="11" name="Google Shape;11;p31"/>
            <p:cNvPicPr preferRelativeResize="0"/>
            <p:nvPr/>
          </p:nvPicPr>
          <p:blipFill rotWithShape="1">
            <a:blip r:embed="rId1">
              <a:alphaModFix/>
            </a:blip>
            <a:srcRect b="0" l="0" r="0" t="0"/>
            <a:stretch/>
          </p:blipFill>
          <p:spPr>
            <a:xfrm>
              <a:off x="0" y="-28721"/>
              <a:ext cx="12192000" cy="6810521"/>
            </a:xfrm>
            <a:prstGeom prst="rect">
              <a:avLst/>
            </a:prstGeom>
            <a:noFill/>
            <a:ln>
              <a:noFill/>
            </a:ln>
          </p:spPr>
        </p:pic>
        <p:pic>
          <p:nvPicPr>
            <p:cNvPr id="12" name="Google Shape;12;p31"/>
            <p:cNvPicPr preferRelativeResize="0"/>
            <p:nvPr/>
          </p:nvPicPr>
          <p:blipFill rotWithShape="1">
            <a:blip r:embed="rId2">
              <a:alphaModFix/>
            </a:blip>
            <a:srcRect b="0" l="0" r="0" t="0"/>
            <a:stretch/>
          </p:blipFill>
          <p:spPr>
            <a:xfrm>
              <a:off x="0" y="4445000"/>
              <a:ext cx="12192000" cy="2413000"/>
            </a:xfrm>
            <a:prstGeom prst="rect">
              <a:avLst/>
            </a:prstGeom>
            <a:noFill/>
            <a:ln>
              <a:noFill/>
            </a:ln>
          </p:spPr>
        </p:pic>
      </p:grpSp>
      <p:pic>
        <p:nvPicPr>
          <p:cNvPr descr="A white circle with leaves and blue text&#10;&#10;Description automatically generated" id="13" name="Google Shape;13;p31"/>
          <p:cNvPicPr preferRelativeResize="0"/>
          <p:nvPr/>
        </p:nvPicPr>
        <p:blipFill rotWithShape="1">
          <a:blip r:embed="rId3">
            <a:alphaModFix/>
          </a:blip>
          <a:srcRect b="0" l="0" r="0" t="0"/>
          <a:stretch/>
        </p:blipFill>
        <p:spPr>
          <a:xfrm>
            <a:off x="5979485" y="9356651"/>
            <a:ext cx="1181100" cy="11811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 name="Shape 38"/>
        <p:cNvGrpSpPr/>
        <p:nvPr/>
      </p:nvGrpSpPr>
      <p:grpSpPr>
        <a:xfrm>
          <a:off x="0" y="0"/>
          <a:ext cx="0" cy="0"/>
          <a:chOff x="0" y="0"/>
          <a:chExt cx="0" cy="0"/>
        </a:xfrm>
      </p:grpSpPr>
      <p:sp>
        <p:nvSpPr>
          <p:cNvPr id="39" name="Google Shape;39;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0" name="Google Shape;40;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sp>
        <p:nvSpPr>
          <p:cNvPr id="125" name="Google Shape;125;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6" name="Google Shape;126;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8" name="Google Shape;12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 name="Google Shape;12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09" name="Shape 20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8.png"/><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5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5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image" Target="../media/image53.png"/><Relationship Id="rId5"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 Id="rId3" Type="http://schemas.openxmlformats.org/officeDocument/2006/relationships/image" Target="../media/image63.jpg"/><Relationship Id="rId4" Type="http://schemas.openxmlformats.org/officeDocument/2006/relationships/image" Target="../media/image40.png"/><Relationship Id="rId9" Type="http://schemas.openxmlformats.org/officeDocument/2006/relationships/slide" Target="/ppt/slides/slide26.xml"/><Relationship Id="rId5" Type="http://schemas.openxmlformats.org/officeDocument/2006/relationships/slide" Target="/ppt/slides/slide21.xml"/><Relationship Id="rId6" Type="http://schemas.openxmlformats.org/officeDocument/2006/relationships/slide" Target="/ppt/slides/slide22.xml"/><Relationship Id="rId7" Type="http://schemas.openxmlformats.org/officeDocument/2006/relationships/slide" Target="/ppt/slides/slide23.xml"/><Relationship Id="rId8" Type="http://schemas.openxmlformats.org/officeDocument/2006/relationships/slide" Target="/ppt/slides/slide24.xml"/><Relationship Id="rId11" Type="http://schemas.openxmlformats.org/officeDocument/2006/relationships/image" Target="../media/image59.png"/><Relationship Id="rId10" Type="http://schemas.openxmlformats.org/officeDocument/2006/relationships/image" Target="../media/image65.png"/><Relationship Id="rId12" Type="http://schemas.openxmlformats.org/officeDocument/2006/relationships/slide" Target="/ppt/slides/slide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63.jpg"/><Relationship Id="rId4" Type="http://schemas.openxmlformats.org/officeDocument/2006/relationships/slide" Target="/ppt/slides/slide20.xml"/><Relationship Id="rId5" Type="http://schemas.openxmlformats.org/officeDocument/2006/relationships/image" Target="../media/image45.png"/><Relationship Id="rId6"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2.xml"/><Relationship Id="rId3" Type="http://schemas.openxmlformats.org/officeDocument/2006/relationships/image" Target="../media/image63.jp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slide" Target="/ppt/slid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3.xml"/><Relationship Id="rId3" Type="http://schemas.openxmlformats.org/officeDocument/2006/relationships/image" Target="../media/image63.jpg"/><Relationship Id="rId4" Type="http://schemas.openxmlformats.org/officeDocument/2006/relationships/slide" Target="/ppt/slides/slide20.xml"/><Relationship Id="rId5" Type="http://schemas.openxmlformats.org/officeDocument/2006/relationships/image" Target="../media/image45.png"/><Relationship Id="rId6"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4.xml"/><Relationship Id="rId3" Type="http://schemas.openxmlformats.org/officeDocument/2006/relationships/image" Target="../media/image63.jpg"/><Relationship Id="rId4" Type="http://schemas.openxmlformats.org/officeDocument/2006/relationships/slide" Target="/ppt/slides/slide20.xml"/><Relationship Id="rId5" Type="http://schemas.openxmlformats.org/officeDocument/2006/relationships/image" Target="../media/image45.png"/><Relationship Id="rId6"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image" Target="../media/image63.jpg"/><Relationship Id="rId4" Type="http://schemas.openxmlformats.org/officeDocument/2006/relationships/slide" Target="/ppt/slides/slide20.xml"/><Relationship Id="rId5"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63.jpg"/><Relationship Id="rId4" Type="http://schemas.openxmlformats.org/officeDocument/2006/relationships/image" Target="../media/image56.png"/><Relationship Id="rId5" Type="http://schemas.openxmlformats.org/officeDocument/2006/relationships/image" Target="../media/image40.png"/><Relationship Id="rId6"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57.jpg"/><Relationship Id="rId5"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32.png"/><Relationship Id="rId5" Type="http://schemas.openxmlformats.org/officeDocument/2006/relationships/image" Target="../media/image8.png"/><Relationship Id="rId6" Type="http://schemas.openxmlformats.org/officeDocument/2006/relationships/image" Target="../media/image36.png"/><Relationship Id="rId7" Type="http://schemas.openxmlformats.org/officeDocument/2006/relationships/image" Target="../media/image9.pn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12.jp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6.png"/><Relationship Id="rId5" Type="http://schemas.openxmlformats.org/officeDocument/2006/relationships/image" Target="../media/image42.png"/><Relationship Id="rId6" Type="http://schemas.openxmlformats.org/officeDocument/2006/relationships/image" Target="../media/image23.png"/><Relationship Id="rId7"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25.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
          <p:cNvSpPr/>
          <p:nvPr/>
        </p:nvSpPr>
        <p:spPr>
          <a:xfrm>
            <a:off x="0" y="997526"/>
            <a:ext cx="12192000" cy="5076295"/>
          </a:xfrm>
          <a:prstGeom prst="rect">
            <a:avLst/>
          </a:prstGeom>
          <a:solidFill>
            <a:schemeClr val="l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285" name="Google Shape;285;p1"/>
          <p:cNvPicPr preferRelativeResize="0"/>
          <p:nvPr/>
        </p:nvPicPr>
        <p:blipFill rotWithShape="1">
          <a:blip r:embed="rId3">
            <a:alphaModFix/>
          </a:blip>
          <a:srcRect b="0" l="0" r="0" t="0"/>
          <a:stretch/>
        </p:blipFill>
        <p:spPr>
          <a:xfrm>
            <a:off x="333066" y="997526"/>
            <a:ext cx="5762934" cy="5860473"/>
          </a:xfrm>
          <a:prstGeom prst="rect">
            <a:avLst/>
          </a:prstGeom>
          <a:noFill/>
          <a:ln>
            <a:noFill/>
          </a:ln>
        </p:spPr>
      </p:pic>
      <p:pic>
        <p:nvPicPr>
          <p:cNvPr id="286" name="Google Shape;286;p1"/>
          <p:cNvPicPr preferRelativeResize="0"/>
          <p:nvPr/>
        </p:nvPicPr>
        <p:blipFill rotWithShape="1">
          <a:blip r:embed="rId4">
            <a:alphaModFix/>
          </a:blip>
          <a:srcRect b="0" l="0" r="0" t="0"/>
          <a:stretch/>
        </p:blipFill>
        <p:spPr>
          <a:xfrm>
            <a:off x="3443983" y="976497"/>
            <a:ext cx="8945485" cy="5860473"/>
          </a:xfrm>
          <a:prstGeom prst="rect">
            <a:avLst/>
          </a:prstGeom>
          <a:noFill/>
          <a:ln>
            <a:noFill/>
          </a:ln>
        </p:spPr>
      </p:pic>
      <p:pic>
        <p:nvPicPr>
          <p:cNvPr id="287" name="Google Shape;287;p1"/>
          <p:cNvPicPr preferRelativeResize="0"/>
          <p:nvPr/>
        </p:nvPicPr>
        <p:blipFill rotWithShape="1">
          <a:blip r:embed="rId5">
            <a:alphaModFix/>
          </a:blip>
          <a:srcRect b="0" l="0" r="0" t="0"/>
          <a:stretch/>
        </p:blipFill>
        <p:spPr>
          <a:xfrm rot="-444228">
            <a:off x="-377598" y="116850"/>
            <a:ext cx="3490622" cy="2714929"/>
          </a:xfrm>
          <a:prstGeom prst="rect">
            <a:avLst/>
          </a:prstGeom>
          <a:noFill/>
          <a:ln>
            <a:noFill/>
          </a:ln>
        </p:spPr>
      </p:pic>
      <p:pic>
        <p:nvPicPr>
          <p:cNvPr id="288" name="Google Shape;288;p1"/>
          <p:cNvPicPr preferRelativeResize="0"/>
          <p:nvPr/>
        </p:nvPicPr>
        <p:blipFill rotWithShape="1">
          <a:blip r:embed="rId6">
            <a:alphaModFix/>
          </a:blip>
          <a:srcRect b="0" l="0" r="0" t="0"/>
          <a:stretch/>
        </p:blipFill>
        <p:spPr>
          <a:xfrm>
            <a:off x="1825165" y="-701373"/>
            <a:ext cx="2297469" cy="19610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10"/>
          <p:cNvPicPr preferRelativeResize="0"/>
          <p:nvPr/>
        </p:nvPicPr>
        <p:blipFill rotWithShape="1">
          <a:blip r:embed="rId3">
            <a:alphaModFix/>
          </a:blip>
          <a:srcRect b="0" l="0" r="0" t="0"/>
          <a:stretch/>
        </p:blipFill>
        <p:spPr>
          <a:xfrm>
            <a:off x="220815" y="323861"/>
            <a:ext cx="957155" cy="762066"/>
          </a:xfrm>
          <a:prstGeom prst="rect">
            <a:avLst/>
          </a:prstGeom>
          <a:noFill/>
          <a:ln>
            <a:noFill/>
          </a:ln>
        </p:spPr>
      </p:pic>
      <p:sp>
        <p:nvSpPr>
          <p:cNvPr id="394" name="Google Shape;394;p10"/>
          <p:cNvSpPr/>
          <p:nvPr/>
        </p:nvSpPr>
        <p:spPr>
          <a:xfrm>
            <a:off x="1259250" y="323861"/>
            <a:ext cx="3648030" cy="715089"/>
          </a:xfrm>
          <a:prstGeom prst="roundRect">
            <a:avLst>
              <a:gd fmla="val 16667" name="adj"/>
            </a:avLst>
          </a:prstGeom>
          <a:solidFill>
            <a:srgbClr val="FFFFCC"/>
          </a:solidFill>
          <a:ln cap="flat" cmpd="sng" w="28575">
            <a:solidFill>
              <a:srgbClr val="217875"/>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C0C0C"/>
              </a:buClr>
              <a:buSzPts val="3600"/>
              <a:buFont typeface="Cambria Math"/>
              <a:buNone/>
            </a:pPr>
            <a:r>
              <a:rPr b="1" i="0" lang="en-US" sz="3600" u="none" cap="none" strike="noStrike">
                <a:solidFill>
                  <a:srgbClr val="0C0C0C"/>
                </a:solidFill>
                <a:latin typeface="Cambria Math"/>
                <a:ea typeface="Cambria Math"/>
                <a:cs typeface="Cambria Math"/>
                <a:sym typeface="Cambria Math"/>
              </a:rPr>
              <a:t>Luyện câu dài</a:t>
            </a:r>
            <a:endParaRPr b="1" i="0" sz="3600" u="none" cap="none" strike="noStrike">
              <a:solidFill>
                <a:srgbClr val="0C0C0C"/>
              </a:solidFill>
              <a:latin typeface="Cambria Math"/>
              <a:ea typeface="Cambria Math"/>
              <a:cs typeface="Cambria Math"/>
              <a:sym typeface="Cambria Math"/>
            </a:endParaRPr>
          </a:p>
        </p:txBody>
      </p:sp>
      <p:sp>
        <p:nvSpPr>
          <p:cNvPr id="395" name="Google Shape;395;p10"/>
          <p:cNvSpPr txBox="1"/>
          <p:nvPr/>
        </p:nvSpPr>
        <p:spPr>
          <a:xfrm>
            <a:off x="776637" y="1519484"/>
            <a:ext cx="11079480" cy="1685077"/>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3600" u="none" cap="none" strike="noStrike">
                <a:solidFill>
                  <a:srgbClr val="000000"/>
                </a:solidFill>
                <a:latin typeface="Cambria Math"/>
                <a:ea typeface="Cambria Math"/>
                <a:cs typeface="Cambria Math"/>
                <a:sym typeface="Cambria Math"/>
              </a:rPr>
              <a:t>Bác kiến ơi,</a:t>
            </a:r>
            <a:r>
              <a:rPr b="1" i="0" lang="en-US" sz="3600" u="none" cap="none" strike="noStrike">
                <a:solidFill>
                  <a:srgbClr val="FF0000"/>
                </a:solidFill>
                <a:latin typeface="Cambria Math"/>
                <a:ea typeface="Cambria Math"/>
                <a:cs typeface="Cambria Math"/>
                <a:sym typeface="Cambria Math"/>
              </a:rPr>
              <a:t>/</a:t>
            </a:r>
            <a:r>
              <a:rPr b="1" i="0" lang="en-US" sz="3600" u="none" cap="none" strike="noStrike">
                <a:solidFill>
                  <a:srgbClr val="000000"/>
                </a:solidFill>
                <a:latin typeface="Cambria Math"/>
                <a:ea typeface="Cambria Math"/>
                <a:cs typeface="Cambria Math"/>
                <a:sym typeface="Cambria Math"/>
              </a:rPr>
              <a:t> bác hãy nói giúp xem</a:t>
            </a:r>
            <a:r>
              <a:rPr b="1" i="0" lang="en-US" sz="3600" u="none" cap="none" strike="noStrike">
                <a:solidFill>
                  <a:srgbClr val="FF0000"/>
                </a:solidFill>
                <a:latin typeface="Cambria Math"/>
                <a:ea typeface="Cambria Math"/>
                <a:cs typeface="Cambria Math"/>
                <a:sym typeface="Cambria Math"/>
              </a:rPr>
              <a:t>/</a:t>
            </a:r>
            <a:r>
              <a:rPr b="1" i="0" lang="en-US" sz="3600" u="none" cap="none" strike="noStrike">
                <a:solidFill>
                  <a:srgbClr val="000000"/>
                </a:solidFill>
                <a:latin typeface="Cambria Math"/>
                <a:ea typeface="Cambria Math"/>
                <a:cs typeface="Cambria Math"/>
                <a:sym typeface="Cambria Math"/>
              </a:rPr>
              <a:t> hôm nay</a:t>
            </a:r>
            <a:r>
              <a:rPr b="1" i="0" lang="en-US" sz="3600" u="none" cap="none" strike="noStrike">
                <a:solidFill>
                  <a:srgbClr val="FF0000"/>
                </a:solidFill>
                <a:latin typeface="Cambria Math"/>
                <a:ea typeface="Cambria Math"/>
                <a:cs typeface="Cambria Math"/>
                <a:sym typeface="Cambria Math"/>
              </a:rPr>
              <a:t> /</a:t>
            </a:r>
            <a:r>
              <a:rPr b="1" i="0" lang="en-US" sz="3600" u="none" cap="none" strike="noStrike">
                <a:solidFill>
                  <a:srgbClr val="000000"/>
                </a:solidFill>
                <a:latin typeface="Cambria Math"/>
                <a:ea typeface="Cambria Math"/>
                <a:cs typeface="Cambria Math"/>
                <a:sym typeface="Cambria Math"/>
              </a:rPr>
              <a:t> là một ngày tuyệt đẹp hay đáng ghét?</a:t>
            </a:r>
            <a:r>
              <a:rPr b="1" i="0" lang="en-US" sz="3600" u="none" cap="none" strike="noStrike">
                <a:solidFill>
                  <a:srgbClr val="FF0000"/>
                </a:solidFill>
                <a:latin typeface="Cambria Math"/>
                <a:ea typeface="Cambria Math"/>
                <a:cs typeface="Cambria Math"/>
                <a:sym typeface="Cambria Math"/>
              </a:rPr>
              <a:t>//</a:t>
            </a:r>
            <a:endParaRPr b="1" i="0" sz="3600" u="none" cap="none" strike="noStrike">
              <a:solidFill>
                <a:srgbClr val="FF0000"/>
              </a:solidFill>
              <a:latin typeface="Cambria Math"/>
              <a:ea typeface="Cambria Math"/>
              <a:cs typeface="Cambria Math"/>
              <a:sym typeface="Cambria Math"/>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5"/>
                                        </p:tgtEl>
                                        <p:attrNameLst>
                                          <p:attrName>style.visibility</p:attrName>
                                        </p:attrNameLst>
                                      </p:cBhvr>
                                      <p:to>
                                        <p:strVal val="visible"/>
                                      </p:to>
                                    </p:set>
                                    <p:anim calcmode="lin" valueType="num">
                                      <p:cBhvr additive="base">
                                        <p:cTn dur="500"/>
                                        <p:tgtEl>
                                          <p:spTgt spid="395"/>
                                        </p:tgtEl>
                                        <p:attrNameLst>
                                          <p:attrName>ppt_w</p:attrName>
                                        </p:attrNameLst>
                                      </p:cBhvr>
                                      <p:tavLst>
                                        <p:tav fmla="" tm="0">
                                          <p:val>
                                            <p:strVal val="0"/>
                                          </p:val>
                                        </p:tav>
                                        <p:tav fmla="" tm="100000">
                                          <p:val>
                                            <p:strVal val="#ppt_w"/>
                                          </p:val>
                                        </p:tav>
                                      </p:tavLst>
                                    </p:anim>
                                    <p:anim calcmode="lin" valueType="num">
                                      <p:cBhvr additive="base">
                                        <p:cTn dur="500"/>
                                        <p:tgtEl>
                                          <p:spTgt spid="39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11"/>
          <p:cNvPicPr preferRelativeResize="0"/>
          <p:nvPr/>
        </p:nvPicPr>
        <p:blipFill rotWithShape="1">
          <a:blip r:embed="rId3">
            <a:alphaModFix/>
          </a:blip>
          <a:srcRect b="0" l="0" r="0" t="0"/>
          <a:stretch/>
        </p:blipFill>
        <p:spPr>
          <a:xfrm>
            <a:off x="220815" y="323861"/>
            <a:ext cx="957155" cy="762066"/>
          </a:xfrm>
          <a:prstGeom prst="rect">
            <a:avLst/>
          </a:prstGeom>
          <a:noFill/>
          <a:ln>
            <a:noFill/>
          </a:ln>
        </p:spPr>
      </p:pic>
      <p:sp>
        <p:nvSpPr>
          <p:cNvPr id="402" name="Google Shape;402;p11"/>
          <p:cNvSpPr/>
          <p:nvPr/>
        </p:nvSpPr>
        <p:spPr>
          <a:xfrm>
            <a:off x="1259250" y="323861"/>
            <a:ext cx="4694510" cy="578882"/>
          </a:xfrm>
          <a:prstGeom prst="roundRect">
            <a:avLst>
              <a:gd fmla="val 16667" name="adj"/>
            </a:avLst>
          </a:prstGeom>
          <a:solidFill>
            <a:srgbClr val="FFFFCC"/>
          </a:solidFill>
          <a:ln cap="flat" cmpd="sng" w="28575">
            <a:solidFill>
              <a:srgbClr val="217875"/>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C0C0C"/>
              </a:buClr>
              <a:buSzPts val="2800"/>
              <a:buFont typeface="Cambria Math"/>
              <a:buNone/>
            </a:pPr>
            <a:r>
              <a:rPr b="1" i="0" lang="en-US" sz="2800" u="none" cap="none" strike="noStrike">
                <a:solidFill>
                  <a:srgbClr val="0C0C0C"/>
                </a:solidFill>
                <a:latin typeface="Cambria Math"/>
                <a:ea typeface="Cambria Math"/>
                <a:cs typeface="Cambria Math"/>
                <a:sym typeface="Cambria Math"/>
              </a:rPr>
              <a:t>Luyện đọc diễn cảm</a:t>
            </a:r>
            <a:endParaRPr b="1" i="0" sz="2800" u="none" cap="none" strike="noStrike">
              <a:solidFill>
                <a:srgbClr val="0C0C0C"/>
              </a:solidFill>
              <a:latin typeface="Cambria Math"/>
              <a:ea typeface="Cambria Math"/>
              <a:cs typeface="Cambria Math"/>
              <a:sym typeface="Cambria Math"/>
            </a:endParaRPr>
          </a:p>
        </p:txBody>
      </p:sp>
      <p:sp>
        <p:nvSpPr>
          <p:cNvPr id="403" name="Google Shape;403;p11"/>
          <p:cNvSpPr txBox="1"/>
          <p:nvPr/>
        </p:nvSpPr>
        <p:spPr>
          <a:xfrm>
            <a:off x="776637" y="1519484"/>
            <a:ext cx="4486243" cy="820609"/>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3600" u="none" cap="none" strike="noStrike">
                <a:solidFill>
                  <a:srgbClr val="000000"/>
                </a:solidFill>
                <a:latin typeface="Cambria Math"/>
                <a:ea typeface="Cambria Math"/>
                <a:cs typeface="Cambria Math"/>
                <a:sym typeface="Cambria Math"/>
              </a:rPr>
              <a:t>Một ngày tuyệt đẹp!</a:t>
            </a:r>
            <a:endParaRPr/>
          </a:p>
        </p:txBody>
      </p:sp>
      <p:sp>
        <p:nvSpPr>
          <p:cNvPr id="404" name="Google Shape;404;p11"/>
          <p:cNvSpPr txBox="1"/>
          <p:nvPr/>
        </p:nvSpPr>
        <p:spPr>
          <a:xfrm>
            <a:off x="699393" y="2807121"/>
            <a:ext cx="4563487" cy="923330"/>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3600" u="none" cap="none" strike="noStrike">
                <a:solidFill>
                  <a:srgbClr val="000000"/>
                </a:solidFill>
                <a:latin typeface="Cambria Math"/>
                <a:ea typeface="Cambria Math"/>
                <a:cs typeface="Cambria Math"/>
                <a:sym typeface="Cambria Math"/>
              </a:rPr>
              <a:t>Thật khó chịu! </a:t>
            </a:r>
            <a:endParaRPr/>
          </a:p>
        </p:txBody>
      </p:sp>
      <p:sp>
        <p:nvSpPr>
          <p:cNvPr id="405" name="Google Shape;405;p11"/>
          <p:cNvSpPr txBox="1"/>
          <p:nvPr/>
        </p:nvSpPr>
        <p:spPr>
          <a:xfrm>
            <a:off x="699391" y="3985681"/>
            <a:ext cx="4563487" cy="923330"/>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3600" u="none" cap="none" strike="noStrike">
                <a:solidFill>
                  <a:srgbClr val="000000"/>
                </a:solidFill>
                <a:latin typeface="Cambria Math"/>
                <a:ea typeface="Cambria Math"/>
                <a:cs typeface="Cambria Math"/>
                <a:sym typeface="Cambria Math"/>
              </a:rPr>
              <a:t>Thế là thế nào? </a:t>
            </a:r>
            <a:endParaRPr/>
          </a:p>
        </p:txBody>
      </p:sp>
      <p:sp>
        <p:nvSpPr>
          <p:cNvPr id="406" name="Google Shape;406;p11"/>
          <p:cNvSpPr txBox="1"/>
          <p:nvPr/>
        </p:nvSpPr>
        <p:spPr>
          <a:xfrm>
            <a:off x="5674359" y="1276051"/>
            <a:ext cx="6282915" cy="1384995"/>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800" u="none" cap="none" strike="noStrike">
                <a:solidFill>
                  <a:srgbClr val="000000"/>
                </a:solidFill>
                <a:latin typeface="Cambria Math"/>
                <a:ea typeface="Cambria Math"/>
                <a:cs typeface="Cambria Math"/>
                <a:sym typeface="Cambria Math"/>
              </a:rPr>
              <a:t>Không! Mưa bụi và những vũng nước đục, đó mới là một ngày tuyệt đẹp! </a:t>
            </a:r>
            <a:endParaRPr/>
          </a:p>
        </p:txBody>
      </p:sp>
      <p:sp>
        <p:nvSpPr>
          <p:cNvPr id="407" name="Google Shape;407;p11"/>
          <p:cNvSpPr txBox="1"/>
          <p:nvPr/>
        </p:nvSpPr>
        <p:spPr>
          <a:xfrm>
            <a:off x="5709918" y="2705484"/>
            <a:ext cx="6211795" cy="2031325"/>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800" u="none" cap="none" strike="noStrike">
                <a:solidFill>
                  <a:srgbClr val="000000"/>
                </a:solidFill>
                <a:latin typeface="Cambria Math"/>
                <a:ea typeface="Cambria Math"/>
                <a:cs typeface="Cambria Math"/>
                <a:sym typeface="Cambria Math"/>
              </a:rPr>
              <a:t>Bác kiến ơi, bác hãy nói giúp xem hôm nay là một ngày tuyệt đẹp hay đáng ghét?</a:t>
            </a:r>
            <a:endParaRPr/>
          </a:p>
        </p:txBody>
      </p:sp>
      <p:sp>
        <p:nvSpPr>
          <p:cNvPr id="408" name="Google Shape;408;p11"/>
          <p:cNvSpPr txBox="1"/>
          <p:nvPr/>
        </p:nvSpPr>
        <p:spPr>
          <a:xfrm>
            <a:off x="5674360" y="4795646"/>
            <a:ext cx="6282914" cy="1384995"/>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800" u="none" cap="none" strike="noStrike">
                <a:solidFill>
                  <a:srgbClr val="000000"/>
                </a:solidFill>
                <a:latin typeface="Cambria Math"/>
                <a:ea typeface="Cambria Math"/>
                <a:cs typeface="Cambria Math"/>
                <a:sym typeface="Cambria Math"/>
              </a:rPr>
              <a:t>Tôi sẽ trả lời câu hỏi của bạn sau khi mặt trời lặn nhé!</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3"/>
                                        </p:tgtEl>
                                        <p:attrNameLst>
                                          <p:attrName>style.visibility</p:attrName>
                                        </p:attrNameLst>
                                      </p:cBhvr>
                                      <p:to>
                                        <p:strVal val="visible"/>
                                      </p:to>
                                    </p:set>
                                    <p:anim calcmode="lin" valueType="num">
                                      <p:cBhvr additive="base">
                                        <p:cTn dur="500"/>
                                        <p:tgtEl>
                                          <p:spTgt spid="403"/>
                                        </p:tgtEl>
                                        <p:attrNameLst>
                                          <p:attrName>ppt_w</p:attrName>
                                        </p:attrNameLst>
                                      </p:cBhvr>
                                      <p:tavLst>
                                        <p:tav fmla="" tm="0">
                                          <p:val>
                                            <p:strVal val="0"/>
                                          </p:val>
                                        </p:tav>
                                        <p:tav fmla="" tm="100000">
                                          <p:val>
                                            <p:strVal val="#ppt_w"/>
                                          </p:val>
                                        </p:tav>
                                      </p:tavLst>
                                    </p:anim>
                                    <p:anim calcmode="lin" valueType="num">
                                      <p:cBhvr additive="base">
                                        <p:cTn dur="500"/>
                                        <p:tgtEl>
                                          <p:spTgt spid="40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500"/>
                                        <p:tgtEl>
                                          <p:spTgt spid="404"/>
                                        </p:tgtEl>
                                        <p:attrNameLst>
                                          <p:attrName>ppt_w</p:attrName>
                                        </p:attrNameLst>
                                      </p:cBhvr>
                                      <p:tavLst>
                                        <p:tav fmla="" tm="0">
                                          <p:val>
                                            <p:strVal val="0"/>
                                          </p:val>
                                        </p:tav>
                                        <p:tav fmla="" tm="100000">
                                          <p:val>
                                            <p:strVal val="#ppt_w"/>
                                          </p:val>
                                        </p:tav>
                                      </p:tavLst>
                                    </p:anim>
                                    <p:anim calcmode="lin" valueType="num">
                                      <p:cBhvr additive="base">
                                        <p:cTn dur="500"/>
                                        <p:tgtEl>
                                          <p:spTgt spid="40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500"/>
                                        <p:tgtEl>
                                          <p:spTgt spid="405"/>
                                        </p:tgtEl>
                                        <p:attrNameLst>
                                          <p:attrName>ppt_w</p:attrName>
                                        </p:attrNameLst>
                                      </p:cBhvr>
                                      <p:tavLst>
                                        <p:tav fmla="" tm="0">
                                          <p:val>
                                            <p:strVal val="0"/>
                                          </p:val>
                                        </p:tav>
                                        <p:tav fmla="" tm="100000">
                                          <p:val>
                                            <p:strVal val="#ppt_w"/>
                                          </p:val>
                                        </p:tav>
                                      </p:tavLst>
                                    </p:anim>
                                    <p:anim calcmode="lin" valueType="num">
                                      <p:cBhvr additive="base">
                                        <p:cTn dur="500"/>
                                        <p:tgtEl>
                                          <p:spTgt spid="4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500"/>
                                        <p:tgtEl>
                                          <p:spTgt spid="406"/>
                                        </p:tgtEl>
                                        <p:attrNameLst>
                                          <p:attrName>ppt_w</p:attrName>
                                        </p:attrNameLst>
                                      </p:cBhvr>
                                      <p:tavLst>
                                        <p:tav fmla="" tm="0">
                                          <p:val>
                                            <p:strVal val="0"/>
                                          </p:val>
                                        </p:tav>
                                        <p:tav fmla="" tm="100000">
                                          <p:val>
                                            <p:strVal val="#ppt_w"/>
                                          </p:val>
                                        </p:tav>
                                      </p:tavLst>
                                    </p:anim>
                                    <p:anim calcmode="lin" valueType="num">
                                      <p:cBhvr additive="base">
                                        <p:cTn dur="500"/>
                                        <p:tgtEl>
                                          <p:spTgt spid="4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500"/>
                                        <p:tgtEl>
                                          <p:spTgt spid="407"/>
                                        </p:tgtEl>
                                        <p:attrNameLst>
                                          <p:attrName>ppt_w</p:attrName>
                                        </p:attrNameLst>
                                      </p:cBhvr>
                                      <p:tavLst>
                                        <p:tav fmla="" tm="0">
                                          <p:val>
                                            <p:strVal val="0"/>
                                          </p:val>
                                        </p:tav>
                                        <p:tav fmla="" tm="100000">
                                          <p:val>
                                            <p:strVal val="#ppt_w"/>
                                          </p:val>
                                        </p:tav>
                                      </p:tavLst>
                                    </p:anim>
                                    <p:anim calcmode="lin" valueType="num">
                                      <p:cBhvr additive="base">
                                        <p:cTn dur="500"/>
                                        <p:tgtEl>
                                          <p:spTgt spid="40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500"/>
                                        <p:tgtEl>
                                          <p:spTgt spid="408"/>
                                        </p:tgtEl>
                                        <p:attrNameLst>
                                          <p:attrName>ppt_w</p:attrName>
                                        </p:attrNameLst>
                                      </p:cBhvr>
                                      <p:tavLst>
                                        <p:tav fmla="" tm="0">
                                          <p:val>
                                            <p:strVal val="0"/>
                                          </p:val>
                                        </p:tav>
                                        <p:tav fmla="" tm="100000">
                                          <p:val>
                                            <p:strVal val="#ppt_w"/>
                                          </p:val>
                                        </p:tav>
                                      </p:tavLst>
                                    </p:anim>
                                    <p:anim calcmode="lin" valueType="num">
                                      <p:cBhvr additive="base">
                                        <p:cTn dur="500"/>
                                        <p:tgtEl>
                                          <p:spTgt spid="4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12"/>
          <p:cNvSpPr/>
          <p:nvPr/>
        </p:nvSpPr>
        <p:spPr>
          <a:xfrm>
            <a:off x="1142639" y="806999"/>
            <a:ext cx="452991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70C0"/>
              </a:buClr>
              <a:buSzPts val="3600"/>
              <a:buFont typeface="Cambria Math"/>
              <a:buNone/>
            </a:pPr>
            <a:r>
              <a:rPr b="1" i="0" lang="en-US" sz="3600" u="none" cap="none" strike="noStrike">
                <a:solidFill>
                  <a:srgbClr val="0070C0"/>
                </a:solidFill>
                <a:latin typeface="Cambria Math"/>
                <a:ea typeface="Cambria Math"/>
                <a:cs typeface="Cambria Math"/>
                <a:sym typeface="Cambria Math"/>
              </a:rPr>
              <a:t>Luyện đọc nhóm</a:t>
            </a:r>
            <a:endParaRPr b="1" i="0" sz="3600" u="none" cap="none" strike="noStrike">
              <a:solidFill>
                <a:srgbClr val="0070C0"/>
              </a:solidFill>
              <a:latin typeface="Cambria Math"/>
              <a:ea typeface="Cambria Math"/>
              <a:cs typeface="Cambria Math"/>
              <a:sym typeface="Cambria Math"/>
            </a:endParaRPr>
          </a:p>
        </p:txBody>
      </p:sp>
      <p:sp>
        <p:nvSpPr>
          <p:cNvPr id="415" name="Google Shape;415;p12"/>
          <p:cNvSpPr/>
          <p:nvPr/>
        </p:nvSpPr>
        <p:spPr>
          <a:xfrm>
            <a:off x="1030593" y="1453330"/>
            <a:ext cx="6047864"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B050"/>
                </a:solidFill>
                <a:latin typeface="Cambria Math"/>
                <a:ea typeface="Cambria Math"/>
                <a:cs typeface="Cambria Math"/>
                <a:sym typeface="Cambria Math"/>
              </a:rPr>
              <a:t>Yêu cầu</a:t>
            </a:r>
            <a:endParaRPr b="1" i="0" sz="3300" u="none" cap="none" strike="noStrike">
              <a:solidFill>
                <a:srgbClr val="00B050"/>
              </a:solidFill>
              <a:latin typeface="Cambria Math"/>
              <a:ea typeface="Cambria Math"/>
              <a:cs typeface="Cambria Math"/>
              <a:sym typeface="Cambria Math"/>
            </a:endParaRPr>
          </a:p>
          <a:p>
            <a:pPr indent="0" lvl="0" marL="0" marR="0" rtl="0" algn="l">
              <a:spcBef>
                <a:spcPts val="0"/>
              </a:spcBef>
              <a:spcAft>
                <a:spcPts val="0"/>
              </a:spcAft>
              <a:buNone/>
            </a:pPr>
            <a:r>
              <a:rPr b="0" i="0" lang="en-US" sz="3300" u="none" cap="none" strike="noStrike">
                <a:solidFill>
                  <a:srgbClr val="00B050"/>
                </a:solidFill>
                <a:latin typeface="Cambria Math"/>
                <a:ea typeface="Cambria Math"/>
                <a:cs typeface="Cambria Math"/>
                <a:sym typeface="Cambria Math"/>
              </a:rPr>
              <a:t>- Phân công đọc theo đoạn</a:t>
            </a:r>
            <a:endParaRPr b="0" i="0" sz="3300" u="none" cap="none" strike="noStrike">
              <a:solidFill>
                <a:srgbClr val="00B050"/>
              </a:solidFill>
              <a:latin typeface="Cambria Math"/>
              <a:ea typeface="Cambria Math"/>
              <a:cs typeface="Cambria Math"/>
              <a:sym typeface="Cambria Math"/>
            </a:endParaRPr>
          </a:p>
          <a:p>
            <a:pPr indent="0" lvl="0" marL="0" marR="0" rtl="0" algn="l">
              <a:spcBef>
                <a:spcPts val="0"/>
              </a:spcBef>
              <a:spcAft>
                <a:spcPts val="0"/>
              </a:spcAft>
              <a:buNone/>
            </a:pPr>
            <a:r>
              <a:rPr b="0" i="0" lang="en-US" sz="3300" u="none" cap="none" strike="noStrike">
                <a:solidFill>
                  <a:srgbClr val="00B050"/>
                </a:solidFill>
                <a:latin typeface="Cambria Math"/>
                <a:ea typeface="Cambria Math"/>
                <a:cs typeface="Cambria Math"/>
                <a:sym typeface="Cambria Math"/>
              </a:rPr>
              <a:t>- Tất cả thành viên đều đọc</a:t>
            </a:r>
            <a:endParaRPr b="0" i="0" sz="3300" u="none" cap="none" strike="noStrike">
              <a:solidFill>
                <a:srgbClr val="00B050"/>
              </a:solidFill>
              <a:latin typeface="Cambria Math"/>
              <a:ea typeface="Cambria Math"/>
              <a:cs typeface="Cambria Math"/>
              <a:sym typeface="Cambria Math"/>
            </a:endParaRPr>
          </a:p>
          <a:p>
            <a:pPr indent="0" lvl="0" marL="0" marR="0" rtl="0" algn="l">
              <a:spcBef>
                <a:spcPts val="0"/>
              </a:spcBef>
              <a:spcAft>
                <a:spcPts val="0"/>
              </a:spcAft>
              <a:buNone/>
            </a:pPr>
            <a:r>
              <a:rPr b="0" i="0" lang="en-US" sz="3300" u="none" cap="none" strike="noStrike">
                <a:solidFill>
                  <a:srgbClr val="00B050"/>
                </a:solidFill>
                <a:latin typeface="Cambria Math"/>
                <a:ea typeface="Cambria Math"/>
                <a:cs typeface="Cambria Math"/>
                <a:sym typeface="Cambria Math"/>
              </a:rPr>
              <a:t>- Giải nghĩa từ cùng nhau</a:t>
            </a:r>
            <a:endParaRPr b="0" i="0" sz="3300" u="none" cap="none" strike="noStrike">
              <a:solidFill>
                <a:srgbClr val="00B050"/>
              </a:solidFill>
              <a:latin typeface="Cambria Math"/>
              <a:ea typeface="Cambria Math"/>
              <a:cs typeface="Cambria Math"/>
              <a:sym typeface="Cambria Math"/>
            </a:endParaRPr>
          </a:p>
        </p:txBody>
      </p:sp>
      <p:pic>
        <p:nvPicPr>
          <p:cNvPr id="416" name="Google Shape;416;p12"/>
          <p:cNvPicPr preferRelativeResize="0"/>
          <p:nvPr/>
        </p:nvPicPr>
        <p:blipFill rotWithShape="1">
          <a:blip r:embed="rId3">
            <a:alphaModFix/>
          </a:blip>
          <a:srcRect b="0" l="0" r="0" t="0"/>
          <a:stretch/>
        </p:blipFill>
        <p:spPr>
          <a:xfrm rot="-5400000">
            <a:off x="1093007" y="863856"/>
            <a:ext cx="511318" cy="511318"/>
          </a:xfrm>
          <a:prstGeom prst="rect">
            <a:avLst/>
          </a:prstGeom>
          <a:noFill/>
          <a:ln>
            <a:noFill/>
          </a:ln>
        </p:spPr>
      </p:pic>
      <p:pic>
        <p:nvPicPr>
          <p:cNvPr id="417" name="Google Shape;417;p12"/>
          <p:cNvPicPr preferRelativeResize="0"/>
          <p:nvPr/>
        </p:nvPicPr>
        <p:blipFill rotWithShape="1">
          <a:blip r:embed="rId4">
            <a:alphaModFix/>
          </a:blip>
          <a:srcRect b="0" l="0" r="0" t="0"/>
          <a:stretch/>
        </p:blipFill>
        <p:spPr>
          <a:xfrm>
            <a:off x="7078457" y="1298001"/>
            <a:ext cx="4637808" cy="2333262"/>
          </a:xfrm>
          <a:prstGeom prst="rect">
            <a:avLst/>
          </a:prstGeom>
          <a:noFill/>
          <a:ln>
            <a:noFill/>
          </a:ln>
        </p:spPr>
      </p:pic>
      <p:pic>
        <p:nvPicPr>
          <p:cNvPr id="418" name="Google Shape;418;p12"/>
          <p:cNvPicPr preferRelativeResize="0"/>
          <p:nvPr/>
        </p:nvPicPr>
        <p:blipFill rotWithShape="1">
          <a:blip r:embed="rId5">
            <a:alphaModFix/>
          </a:blip>
          <a:srcRect b="0" l="0" r="0" t="0"/>
          <a:stretch/>
        </p:blipFill>
        <p:spPr>
          <a:xfrm>
            <a:off x="4205642" y="3979009"/>
            <a:ext cx="3629742" cy="18420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13"/>
          <p:cNvPicPr preferRelativeResize="0"/>
          <p:nvPr/>
        </p:nvPicPr>
        <p:blipFill rotWithShape="1">
          <a:blip r:embed="rId3">
            <a:alphaModFix/>
          </a:blip>
          <a:srcRect b="0" l="0" r="0" t="0"/>
          <a:stretch/>
        </p:blipFill>
        <p:spPr>
          <a:xfrm>
            <a:off x="357971" y="1693605"/>
            <a:ext cx="5164395" cy="5164395"/>
          </a:xfrm>
          <a:prstGeom prst="rect">
            <a:avLst/>
          </a:prstGeom>
          <a:noFill/>
          <a:ln>
            <a:noFill/>
          </a:ln>
        </p:spPr>
      </p:pic>
      <p:sp>
        <p:nvSpPr>
          <p:cNvPr id="425" name="Google Shape;425;p13"/>
          <p:cNvSpPr/>
          <p:nvPr/>
        </p:nvSpPr>
        <p:spPr>
          <a:xfrm>
            <a:off x="2729857" y="1013171"/>
            <a:ext cx="336614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0070C0"/>
                </a:solidFill>
                <a:latin typeface="Cambria Math"/>
                <a:ea typeface="Cambria Math"/>
                <a:cs typeface="Cambria Math"/>
                <a:sym typeface="Cambria Math"/>
              </a:rPr>
              <a:t>Giải nghĩa từ</a:t>
            </a:r>
            <a:endParaRPr b="1" i="0" sz="3200" u="none" cap="none" strike="noStrike">
              <a:solidFill>
                <a:srgbClr val="0070C0"/>
              </a:solidFill>
              <a:latin typeface="Cambria Math"/>
              <a:ea typeface="Cambria Math"/>
              <a:cs typeface="Cambria Math"/>
              <a:sym typeface="Cambria Math"/>
            </a:endParaRPr>
          </a:p>
        </p:txBody>
      </p:sp>
      <p:pic>
        <p:nvPicPr>
          <p:cNvPr id="426" name="Google Shape;426;p13"/>
          <p:cNvPicPr preferRelativeResize="0"/>
          <p:nvPr/>
        </p:nvPicPr>
        <p:blipFill rotWithShape="1">
          <a:blip r:embed="rId4">
            <a:alphaModFix/>
          </a:blip>
          <a:srcRect b="0" l="0" r="0" t="0"/>
          <a:stretch/>
        </p:blipFill>
        <p:spPr>
          <a:xfrm>
            <a:off x="2667978" y="1013171"/>
            <a:ext cx="534980" cy="597187"/>
          </a:xfrm>
          <a:prstGeom prst="rect">
            <a:avLst/>
          </a:prstGeom>
          <a:noFill/>
          <a:ln>
            <a:noFill/>
          </a:ln>
        </p:spPr>
      </p:pic>
      <p:pic>
        <p:nvPicPr>
          <p:cNvPr id="427" name="Google Shape;427;p13"/>
          <p:cNvPicPr preferRelativeResize="0"/>
          <p:nvPr/>
        </p:nvPicPr>
        <p:blipFill rotWithShape="1">
          <a:blip r:embed="rId5">
            <a:alphaModFix/>
          </a:blip>
          <a:srcRect b="0" l="0" r="0" t="0"/>
          <a:stretch/>
        </p:blipFill>
        <p:spPr>
          <a:xfrm flipH="1">
            <a:off x="4610480" y="393134"/>
            <a:ext cx="6435852" cy="5011074"/>
          </a:xfrm>
          <a:prstGeom prst="rect">
            <a:avLst/>
          </a:prstGeom>
          <a:noFill/>
          <a:ln>
            <a:noFill/>
          </a:ln>
        </p:spPr>
      </p:pic>
      <p:sp>
        <p:nvSpPr>
          <p:cNvPr id="428" name="Google Shape;428;p13"/>
          <p:cNvSpPr txBox="1"/>
          <p:nvPr/>
        </p:nvSpPr>
        <p:spPr>
          <a:xfrm>
            <a:off x="6276340" y="1855165"/>
            <a:ext cx="4067175"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0000"/>
                </a:solidFill>
                <a:latin typeface="Cambria Math"/>
                <a:ea typeface="Cambria Math"/>
                <a:cs typeface="Cambria Math"/>
                <a:sym typeface="Cambria Math"/>
              </a:rPr>
              <a:t>Trong bài </a:t>
            </a:r>
            <a:r>
              <a:rPr b="1" i="0" lang="en-US" sz="3300" u="none" cap="none" strike="noStrike">
                <a:solidFill>
                  <a:srgbClr val="FF0000"/>
                </a:solidFill>
                <a:latin typeface="Cambria Math"/>
                <a:ea typeface="Cambria Math"/>
                <a:cs typeface="Cambria Math"/>
                <a:sym typeface="Cambria Math"/>
              </a:rPr>
              <a:t>“NGÀY NHƯ THẾ NÀO LÀ ĐẸP?”</a:t>
            </a:r>
            <a:r>
              <a:rPr b="1" i="0" lang="en-US" sz="3300" u="none" cap="none" strike="noStrike">
                <a:solidFill>
                  <a:srgbClr val="000000"/>
                </a:solidFill>
                <a:latin typeface="Cambria Math"/>
                <a:ea typeface="Cambria Math"/>
                <a:cs typeface="Cambria Math"/>
                <a:sym typeface="Cambria Math"/>
              </a:rPr>
              <a:t> có từ nào em chưa hiểu nghĩa?</a:t>
            </a:r>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par>
                                <p:cTn fill="hold" nodeType="withEffect" presetClass="entr" presetID="23" presetSubtype="16">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1000"/>
                                        <p:tgtEl>
                                          <p:spTgt spid="427"/>
                                        </p:tgtEl>
                                        <p:attrNameLst>
                                          <p:attrName>ppt_w</p:attrName>
                                        </p:attrNameLst>
                                      </p:cBhvr>
                                      <p:tavLst>
                                        <p:tav fmla="" tm="0">
                                          <p:val>
                                            <p:strVal val="0"/>
                                          </p:val>
                                        </p:tav>
                                        <p:tav fmla="" tm="100000">
                                          <p:val>
                                            <p:strVal val="#ppt_w"/>
                                          </p:val>
                                        </p:tav>
                                      </p:tavLst>
                                    </p:anim>
                                    <p:anim calcmode="lin" valueType="num">
                                      <p:cBhvr additive="base">
                                        <p:cTn dur="1000"/>
                                        <p:tgtEl>
                                          <p:spTgt spid="4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500"/>
                                        <p:tgtEl>
                                          <p:spTgt spid="428"/>
                                        </p:tgtEl>
                                        <p:attrNameLst>
                                          <p:attrName>ppt_w</p:attrName>
                                        </p:attrNameLst>
                                      </p:cBhvr>
                                      <p:tavLst>
                                        <p:tav fmla="" tm="0">
                                          <p:val>
                                            <p:strVal val="0"/>
                                          </p:val>
                                        </p:tav>
                                        <p:tav fmla="" tm="100000">
                                          <p:val>
                                            <p:strVal val="#ppt_w"/>
                                          </p:val>
                                        </p:tav>
                                      </p:tavLst>
                                    </p:anim>
                                    <p:anim calcmode="lin" valueType="num">
                                      <p:cBhvr additive="base">
                                        <p:cTn dur="500"/>
                                        <p:tgtEl>
                                          <p:spTgt spid="42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pic>
        <p:nvPicPr>
          <p:cNvPr descr="Phát hiện gò đất cổ đại 2.500 năm tuổi tại Anh - QuanTriMang.com" id="434" name="Google Shape;434;p14"/>
          <p:cNvPicPr preferRelativeResize="0"/>
          <p:nvPr/>
        </p:nvPicPr>
        <p:blipFill rotWithShape="1">
          <a:blip r:embed="rId3">
            <a:alphaModFix/>
          </a:blip>
          <a:srcRect b="-1" l="0" r="7109" t="0"/>
          <a:stretch/>
        </p:blipFill>
        <p:spPr>
          <a:xfrm>
            <a:off x="20" y="10"/>
            <a:ext cx="12191980" cy="6857990"/>
          </a:xfrm>
          <a:prstGeom prst="rect">
            <a:avLst/>
          </a:prstGeom>
          <a:noFill/>
          <a:ln>
            <a:noFill/>
          </a:ln>
        </p:spPr>
      </p:pic>
      <p:sp>
        <p:nvSpPr>
          <p:cNvPr id="435" name="Google Shape;435;p14"/>
          <p:cNvSpPr/>
          <p:nvPr/>
        </p:nvSpPr>
        <p:spPr>
          <a:xfrm>
            <a:off x="0" y="5320142"/>
            <a:ext cx="12192000" cy="736551"/>
          </a:xfrm>
          <a:prstGeom prst="rect">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mbria Math"/>
              <a:ea typeface="Cambria Math"/>
              <a:cs typeface="Cambria Math"/>
              <a:sym typeface="Cambria Math"/>
            </a:endParaRPr>
          </a:p>
        </p:txBody>
      </p:sp>
      <p:sp>
        <p:nvSpPr>
          <p:cNvPr id="436" name="Google Shape;436;p14"/>
          <p:cNvSpPr txBox="1"/>
          <p:nvPr/>
        </p:nvSpPr>
        <p:spPr>
          <a:xfrm>
            <a:off x="523875" y="5317240"/>
            <a:ext cx="11210925" cy="744836"/>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US" sz="3600" u="none" cap="none" strike="noStrike">
                <a:solidFill>
                  <a:srgbClr val="262626"/>
                </a:solidFill>
                <a:latin typeface="Cambria Math"/>
                <a:ea typeface="Cambria Math"/>
                <a:cs typeface="Cambria Math"/>
                <a:sym typeface="Cambria Math"/>
              </a:rPr>
              <a:t>Gò: khoảng đất nổi cao lên giữa nơi bằng phằng</a:t>
            </a:r>
            <a:endParaRPr b="1" i="0" sz="3600" u="none" cap="none" strike="noStrike">
              <a:solidFill>
                <a:srgbClr val="262626"/>
              </a:solidFill>
              <a:latin typeface="Cambria Math"/>
              <a:ea typeface="Cambria Math"/>
              <a:cs typeface="Cambria Math"/>
              <a:sym typeface="Cambria Math"/>
            </a:endParaRPr>
          </a:p>
        </p:txBody>
      </p:sp>
      <p:cxnSp>
        <p:nvCxnSpPr>
          <p:cNvPr id="437" name="Google Shape;437;p14"/>
          <p:cNvCxnSpPr/>
          <p:nvPr/>
        </p:nvCxnSpPr>
        <p:spPr>
          <a:xfrm>
            <a:off x="0" y="5241983"/>
            <a:ext cx="12192000" cy="0"/>
          </a:xfrm>
          <a:prstGeom prst="straightConnector1">
            <a:avLst/>
          </a:prstGeom>
          <a:noFill/>
          <a:ln cap="flat" cmpd="sng" w="41275">
            <a:solidFill>
              <a:schemeClr val="lt1">
                <a:alpha val="89803"/>
              </a:schemeClr>
            </a:solidFill>
            <a:prstDash val="solid"/>
            <a:miter lim="800000"/>
            <a:headEnd len="sm" w="sm" type="none"/>
            <a:tailEnd len="sm" w="sm" type="none"/>
          </a:ln>
        </p:spPr>
      </p:cxnSp>
      <p:cxnSp>
        <p:nvCxnSpPr>
          <p:cNvPr id="438" name="Google Shape;438;p14"/>
          <p:cNvCxnSpPr/>
          <p:nvPr/>
        </p:nvCxnSpPr>
        <p:spPr>
          <a:xfrm>
            <a:off x="0" y="6134852"/>
            <a:ext cx="12192000" cy="0"/>
          </a:xfrm>
          <a:prstGeom prst="straightConnector1">
            <a:avLst/>
          </a:prstGeom>
          <a:noFill/>
          <a:ln cap="flat" cmpd="sng" w="41275">
            <a:solidFill>
              <a:schemeClr val="lt1">
                <a:alpha val="89803"/>
              </a:schemeClr>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pic>
        <p:nvPicPr>
          <p:cNvPr descr="Tại sao phải búng vào chân trẻ sơ sinh?" id="443" name="Google Shape;443;p15"/>
          <p:cNvPicPr preferRelativeResize="0"/>
          <p:nvPr/>
        </p:nvPicPr>
        <p:blipFill rotWithShape="1">
          <a:blip r:embed="rId3">
            <a:alphaModFix/>
          </a:blip>
          <a:srcRect b="22364" l="0" r="0" t="2637"/>
          <a:stretch/>
        </p:blipFill>
        <p:spPr>
          <a:xfrm>
            <a:off x="20" y="10"/>
            <a:ext cx="12191980" cy="6857990"/>
          </a:xfrm>
          <a:prstGeom prst="rect">
            <a:avLst/>
          </a:prstGeom>
          <a:noFill/>
          <a:ln>
            <a:noFill/>
          </a:ln>
        </p:spPr>
      </p:pic>
      <p:sp>
        <p:nvSpPr>
          <p:cNvPr id="444" name="Google Shape;444;p15"/>
          <p:cNvSpPr/>
          <p:nvPr/>
        </p:nvSpPr>
        <p:spPr>
          <a:xfrm>
            <a:off x="0" y="5320142"/>
            <a:ext cx="12192000" cy="736551"/>
          </a:xfrm>
          <a:prstGeom prst="rect">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mbria Math"/>
              <a:ea typeface="Cambria Math"/>
              <a:cs typeface="Cambria Math"/>
              <a:sym typeface="Cambria Math"/>
            </a:endParaRPr>
          </a:p>
        </p:txBody>
      </p:sp>
      <p:sp>
        <p:nvSpPr>
          <p:cNvPr id="445" name="Google Shape;445;p15"/>
          <p:cNvSpPr txBox="1"/>
          <p:nvPr/>
        </p:nvSpPr>
        <p:spPr>
          <a:xfrm>
            <a:off x="523875" y="5317240"/>
            <a:ext cx="11210925" cy="744836"/>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US" sz="3600" u="none" cap="none" strike="noStrike">
                <a:solidFill>
                  <a:srgbClr val="262626"/>
                </a:solidFill>
                <a:latin typeface="Cambria Math"/>
                <a:ea typeface="Cambria Math"/>
                <a:cs typeface="Cambria Math"/>
                <a:sym typeface="Cambria Math"/>
              </a:rPr>
              <a:t>Búng (chân): dùng lực của chân để tạo ra âm thanh</a:t>
            </a:r>
            <a:endParaRPr b="1" i="0" sz="3600" u="none" cap="none" strike="noStrike">
              <a:solidFill>
                <a:srgbClr val="262626"/>
              </a:solidFill>
              <a:latin typeface="Cambria Math"/>
              <a:ea typeface="Cambria Math"/>
              <a:cs typeface="Cambria Math"/>
              <a:sym typeface="Cambria Math"/>
            </a:endParaRPr>
          </a:p>
        </p:txBody>
      </p:sp>
      <p:cxnSp>
        <p:nvCxnSpPr>
          <p:cNvPr id="446" name="Google Shape;446;p15"/>
          <p:cNvCxnSpPr/>
          <p:nvPr/>
        </p:nvCxnSpPr>
        <p:spPr>
          <a:xfrm>
            <a:off x="0" y="5241983"/>
            <a:ext cx="12192000" cy="0"/>
          </a:xfrm>
          <a:prstGeom prst="straightConnector1">
            <a:avLst/>
          </a:prstGeom>
          <a:noFill/>
          <a:ln cap="flat" cmpd="sng" w="41275">
            <a:solidFill>
              <a:schemeClr val="lt1">
                <a:alpha val="89803"/>
              </a:schemeClr>
            </a:solidFill>
            <a:prstDash val="solid"/>
            <a:miter lim="800000"/>
            <a:headEnd len="sm" w="sm" type="none"/>
            <a:tailEnd len="sm" w="sm" type="none"/>
          </a:ln>
        </p:spPr>
      </p:cxnSp>
      <p:cxnSp>
        <p:nvCxnSpPr>
          <p:cNvPr id="447" name="Google Shape;447;p15"/>
          <p:cNvCxnSpPr/>
          <p:nvPr/>
        </p:nvCxnSpPr>
        <p:spPr>
          <a:xfrm>
            <a:off x="0" y="6134852"/>
            <a:ext cx="12192000" cy="0"/>
          </a:xfrm>
          <a:prstGeom prst="straightConnector1">
            <a:avLst/>
          </a:prstGeom>
          <a:noFill/>
          <a:ln cap="flat" cmpd="sng" w="41275">
            <a:solidFill>
              <a:schemeClr val="lt1">
                <a:alpha val="89803"/>
              </a:schemeClr>
            </a:solidFill>
            <a:prstDash val="solid"/>
            <a:miter lim="800000"/>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16"/>
          <p:cNvSpPr txBox="1"/>
          <p:nvPr/>
        </p:nvSpPr>
        <p:spPr>
          <a:xfrm>
            <a:off x="426720" y="1180237"/>
            <a:ext cx="11887200" cy="14465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4400" u="none" cap="none" strike="noStrike">
                <a:solidFill>
                  <a:srgbClr val="FF0000"/>
                </a:solidFill>
                <a:latin typeface="Cambria Math"/>
                <a:ea typeface="Cambria Math"/>
                <a:cs typeface="Cambria Math"/>
                <a:sym typeface="Cambria Math"/>
              </a:rPr>
              <a:t>Tanh tách: </a:t>
            </a:r>
            <a:r>
              <a:rPr b="0" i="0" lang="en-US" sz="4400" u="none" cap="none" strike="noStrike">
                <a:solidFill>
                  <a:srgbClr val="000000"/>
                </a:solidFill>
                <a:latin typeface="Cambria Math"/>
                <a:ea typeface="Cambria Math"/>
                <a:cs typeface="Cambria Math"/>
                <a:sym typeface="Cambria Math"/>
              </a:rPr>
              <a:t>từ mô phỏng tiếng vật cứng và mảnh bật vào nhau liên tiếp nghe giòn và thanh</a:t>
            </a:r>
            <a:endParaRPr b="0" i="0" sz="4400" u="none" cap="none" strike="noStrike">
              <a:solidFill>
                <a:schemeClr val="dk1"/>
              </a:solidFill>
              <a:latin typeface="Cambria Math"/>
              <a:ea typeface="Cambria Math"/>
              <a:cs typeface="Cambria Math"/>
              <a:sym typeface="Cambria Math"/>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0" st="0"/>
                                            </p:txEl>
                                          </p:spTgt>
                                        </p:tgtEl>
                                        <p:attrNameLst>
                                          <p:attrName>style.visibility</p:attrName>
                                        </p:attrNameLst>
                                      </p:cBhvr>
                                      <p:to>
                                        <p:strVal val="visible"/>
                                      </p:to>
                                    </p:set>
                                    <p:animEffect filter="fade" transition="in">
                                      <p:cBhvr>
                                        <p:cTn dur="500"/>
                                        <p:tgtEl>
                                          <p:spTgt spid="45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pic>
        <p:nvPicPr>
          <p:cNvPr descr="Mơ thấy nắng có ý nghĩa gì?" id="457" name="Google Shape;457;p17"/>
          <p:cNvPicPr preferRelativeResize="0"/>
          <p:nvPr/>
        </p:nvPicPr>
        <p:blipFill rotWithShape="1">
          <a:blip r:embed="rId3">
            <a:alphaModFix/>
          </a:blip>
          <a:srcRect b="0" l="0" r="0" t="0"/>
          <a:stretch/>
        </p:blipFill>
        <p:spPr>
          <a:xfrm>
            <a:off x="20" y="10"/>
            <a:ext cx="12191980" cy="6857990"/>
          </a:xfrm>
          <a:prstGeom prst="rect">
            <a:avLst/>
          </a:prstGeom>
          <a:noFill/>
          <a:ln>
            <a:noFill/>
          </a:ln>
        </p:spPr>
      </p:pic>
      <p:sp>
        <p:nvSpPr>
          <p:cNvPr id="458" name="Google Shape;458;p17"/>
          <p:cNvSpPr/>
          <p:nvPr/>
        </p:nvSpPr>
        <p:spPr>
          <a:xfrm>
            <a:off x="0" y="5320142"/>
            <a:ext cx="12192000" cy="736551"/>
          </a:xfrm>
          <a:prstGeom prst="rect">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mbria Math"/>
              <a:ea typeface="Cambria Math"/>
              <a:cs typeface="Cambria Math"/>
              <a:sym typeface="Cambria Math"/>
            </a:endParaRPr>
          </a:p>
        </p:txBody>
      </p:sp>
      <p:sp>
        <p:nvSpPr>
          <p:cNvPr id="459" name="Google Shape;459;p17"/>
          <p:cNvSpPr txBox="1"/>
          <p:nvPr/>
        </p:nvSpPr>
        <p:spPr>
          <a:xfrm>
            <a:off x="523875" y="5317240"/>
            <a:ext cx="11210925" cy="744836"/>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n-US" sz="3600" u="none" cap="none" strike="noStrike">
                <a:solidFill>
                  <a:srgbClr val="262626"/>
                </a:solidFill>
                <a:latin typeface="Cambria Math"/>
                <a:ea typeface="Cambria Math"/>
                <a:cs typeface="Cambria Math"/>
                <a:sym typeface="Cambria Math"/>
              </a:rPr>
              <a:t>(Nắng) huy hoàng: (nắng) rực rỡ và rất đẹp. </a:t>
            </a:r>
            <a:endParaRPr/>
          </a:p>
        </p:txBody>
      </p:sp>
      <p:cxnSp>
        <p:nvCxnSpPr>
          <p:cNvPr id="460" name="Google Shape;460;p17"/>
          <p:cNvCxnSpPr/>
          <p:nvPr/>
        </p:nvCxnSpPr>
        <p:spPr>
          <a:xfrm>
            <a:off x="0" y="5241983"/>
            <a:ext cx="12192000" cy="0"/>
          </a:xfrm>
          <a:prstGeom prst="straightConnector1">
            <a:avLst/>
          </a:prstGeom>
          <a:noFill/>
          <a:ln cap="flat" cmpd="sng" w="41275">
            <a:solidFill>
              <a:schemeClr val="lt1">
                <a:alpha val="89803"/>
              </a:schemeClr>
            </a:solidFill>
            <a:prstDash val="solid"/>
            <a:miter lim="800000"/>
            <a:headEnd len="sm" w="sm" type="none"/>
            <a:tailEnd len="sm" w="sm" type="none"/>
          </a:ln>
        </p:spPr>
      </p:cxnSp>
      <p:cxnSp>
        <p:nvCxnSpPr>
          <p:cNvPr id="461" name="Google Shape;461;p17"/>
          <p:cNvCxnSpPr/>
          <p:nvPr/>
        </p:nvCxnSpPr>
        <p:spPr>
          <a:xfrm>
            <a:off x="0" y="6134852"/>
            <a:ext cx="12192000" cy="0"/>
          </a:xfrm>
          <a:prstGeom prst="straightConnector1">
            <a:avLst/>
          </a:prstGeom>
          <a:noFill/>
          <a:ln cap="flat" cmpd="sng" w="41275">
            <a:solidFill>
              <a:schemeClr val="lt1">
                <a:alpha val="89803"/>
              </a:schemeClr>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8"/>
          <p:cNvSpPr txBox="1"/>
          <p:nvPr>
            <p:ph idx="4294967295"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468" name="Google Shape;468;p18"/>
          <p:cNvPicPr preferRelativeResize="0"/>
          <p:nvPr/>
        </p:nvPicPr>
        <p:blipFill rotWithShape="1">
          <a:blip r:embed="rId3">
            <a:alphaModFix/>
          </a:blip>
          <a:srcRect b="0" l="3171" r="13525" t="0"/>
          <a:stretch/>
        </p:blipFill>
        <p:spPr>
          <a:xfrm>
            <a:off x="0" y="0"/>
            <a:ext cx="12187451" cy="6858000"/>
          </a:xfrm>
          <a:prstGeom prst="rect">
            <a:avLst/>
          </a:prstGeom>
          <a:noFill/>
          <a:ln>
            <a:noFill/>
          </a:ln>
        </p:spPr>
      </p:pic>
      <p:pic>
        <p:nvPicPr>
          <p:cNvPr id="469" name="Google Shape;469;p18"/>
          <p:cNvPicPr preferRelativeResize="0"/>
          <p:nvPr/>
        </p:nvPicPr>
        <p:blipFill rotWithShape="1">
          <a:blip r:embed="rId4">
            <a:alphaModFix/>
          </a:blip>
          <a:srcRect b="0" l="0" r="0" t="0"/>
          <a:stretch/>
        </p:blipFill>
        <p:spPr>
          <a:xfrm>
            <a:off x="-565536" y="447762"/>
            <a:ext cx="6858000" cy="6858000"/>
          </a:xfrm>
          <a:prstGeom prst="rect">
            <a:avLst/>
          </a:prstGeom>
          <a:noFill/>
          <a:ln>
            <a:noFill/>
          </a:ln>
        </p:spPr>
      </p:pic>
      <p:pic>
        <p:nvPicPr>
          <p:cNvPr id="470" name="Google Shape;470;p18"/>
          <p:cNvPicPr preferRelativeResize="0"/>
          <p:nvPr/>
        </p:nvPicPr>
        <p:blipFill rotWithShape="1">
          <a:blip r:embed="rId5">
            <a:alphaModFix/>
          </a:blip>
          <a:srcRect b="20863" l="16127" r="14764" t="11920"/>
          <a:stretch/>
        </p:blipFill>
        <p:spPr>
          <a:xfrm>
            <a:off x="6199749" y="2138450"/>
            <a:ext cx="4476749" cy="2258786"/>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500"/>
                                        <p:tgtEl>
                                          <p:spTgt spid="469"/>
                                        </p:tgtEl>
                                        <p:attrNameLst>
                                          <p:attrName>ppt_w</p:attrName>
                                        </p:attrNameLst>
                                      </p:cBhvr>
                                      <p:tavLst>
                                        <p:tav fmla="" tm="0">
                                          <p:val>
                                            <p:strVal val="0"/>
                                          </p:val>
                                        </p:tav>
                                        <p:tav fmla="" tm="100000">
                                          <p:val>
                                            <p:strVal val="#ppt_w"/>
                                          </p:val>
                                        </p:tav>
                                      </p:tavLst>
                                    </p:anim>
                                    <p:anim calcmode="lin" valueType="num">
                                      <p:cBhvr additive="base">
                                        <p:cTn dur="500"/>
                                        <p:tgtEl>
                                          <p:spTgt spid="46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75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9"/>
          <p:cNvSpPr/>
          <p:nvPr/>
        </p:nvSpPr>
        <p:spPr>
          <a:xfrm>
            <a:off x="1058160" y="225978"/>
            <a:ext cx="336614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chemeClr val="lt1"/>
                </a:solidFill>
                <a:latin typeface="Cambria Math"/>
                <a:ea typeface="Cambria Math"/>
                <a:cs typeface="Cambria Math"/>
                <a:sym typeface="Cambria Math"/>
              </a:rPr>
              <a:t>Cùng tìm hiểu</a:t>
            </a:r>
            <a:endParaRPr b="1" i="0" sz="3200" u="none" cap="none" strike="noStrike">
              <a:solidFill>
                <a:schemeClr val="lt1"/>
              </a:solidFill>
              <a:latin typeface="Cambria Math"/>
              <a:ea typeface="Cambria Math"/>
              <a:cs typeface="Cambria Math"/>
              <a:sym typeface="Cambria Math"/>
            </a:endParaRPr>
          </a:p>
        </p:txBody>
      </p:sp>
      <p:pic>
        <p:nvPicPr>
          <p:cNvPr id="477" name="Google Shape;477;p19"/>
          <p:cNvPicPr preferRelativeResize="0"/>
          <p:nvPr/>
        </p:nvPicPr>
        <p:blipFill rotWithShape="1">
          <a:blip r:embed="rId3">
            <a:alphaModFix/>
          </a:blip>
          <a:srcRect b="0" l="0" r="0" t="0"/>
          <a:stretch/>
        </p:blipFill>
        <p:spPr>
          <a:xfrm rot="-5400000">
            <a:off x="997642" y="309827"/>
            <a:ext cx="511318" cy="511318"/>
          </a:xfrm>
          <a:prstGeom prst="rect">
            <a:avLst/>
          </a:prstGeom>
          <a:noFill/>
          <a:ln>
            <a:noFill/>
          </a:ln>
        </p:spPr>
      </p:pic>
      <p:grpSp>
        <p:nvGrpSpPr>
          <p:cNvPr id="478" name="Google Shape;478;p19"/>
          <p:cNvGrpSpPr/>
          <p:nvPr/>
        </p:nvGrpSpPr>
        <p:grpSpPr>
          <a:xfrm>
            <a:off x="630962" y="981269"/>
            <a:ext cx="587835" cy="784830"/>
            <a:chOff x="1836100" y="2332000"/>
            <a:chExt cx="1572829" cy="958191"/>
          </a:xfrm>
        </p:grpSpPr>
        <p:sp>
          <p:nvSpPr>
            <p:cNvPr id="479" name="Google Shape;479;p19"/>
            <p:cNvSpPr/>
            <p:nvPr/>
          </p:nvSpPr>
          <p:spPr>
            <a:xfrm>
              <a:off x="1886559" y="2454748"/>
              <a:ext cx="1522370" cy="697312"/>
            </a:xfrm>
            <a:custGeom>
              <a:rect b="b" l="l" r="r" t="t"/>
              <a:pathLst>
                <a:path extrusionOk="0" h="840320" w="196494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480" name="Google Shape;480;p19"/>
            <p:cNvSpPr/>
            <p:nvPr/>
          </p:nvSpPr>
          <p:spPr>
            <a:xfrm>
              <a:off x="1836100" y="2454748"/>
              <a:ext cx="1456448" cy="652929"/>
            </a:xfrm>
            <a:custGeom>
              <a:rect b="b" l="l" r="r" t="t"/>
              <a:pathLst>
                <a:path extrusionOk="0" h="786834" w="1879853">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481" name="Google Shape;481;p19"/>
            <p:cNvSpPr txBox="1"/>
            <p:nvPr/>
          </p:nvSpPr>
          <p:spPr>
            <a:xfrm>
              <a:off x="2222349" y="2332000"/>
              <a:ext cx="756775" cy="95819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F59C1F"/>
                </a:buClr>
                <a:buSzPts val="3600"/>
                <a:buFont typeface="Cambria Math"/>
                <a:buNone/>
              </a:pPr>
              <a:r>
                <a:rPr b="1" i="0" lang="en-US" sz="3600" u="none" cap="none" strike="noStrike">
                  <a:solidFill>
                    <a:srgbClr val="F59C1F"/>
                  </a:solidFill>
                  <a:latin typeface="Cambria Math"/>
                  <a:ea typeface="Cambria Math"/>
                  <a:cs typeface="Cambria Math"/>
                  <a:sym typeface="Cambria Math"/>
                </a:rPr>
                <a:t>1</a:t>
              </a:r>
              <a:endParaRPr/>
            </a:p>
          </p:txBody>
        </p:sp>
      </p:grpSp>
      <p:sp>
        <p:nvSpPr>
          <p:cNvPr id="482" name="Google Shape;482;p19"/>
          <p:cNvSpPr/>
          <p:nvPr/>
        </p:nvSpPr>
        <p:spPr>
          <a:xfrm>
            <a:off x="1355253" y="1012558"/>
            <a:ext cx="9762841"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rgbClr val="0070C0"/>
                </a:solidFill>
                <a:latin typeface="Cambria Math"/>
                <a:ea typeface="Cambria Math"/>
                <a:cs typeface="Cambria Math"/>
                <a:sym typeface="Cambria Math"/>
              </a:rPr>
              <a:t>Trong bài đọc, các nhân vật tranh luận với nhau điều gì?</a:t>
            </a:r>
            <a:endParaRPr b="1" i="0" sz="3200" u="none" cap="none" strike="noStrike">
              <a:solidFill>
                <a:srgbClr val="0070C0"/>
              </a:solidFill>
              <a:latin typeface="Cambria Math"/>
              <a:ea typeface="Cambria Math"/>
              <a:cs typeface="Cambria Math"/>
              <a:sym typeface="Cambria Math"/>
            </a:endParaRPr>
          </a:p>
        </p:txBody>
      </p:sp>
      <p:grpSp>
        <p:nvGrpSpPr>
          <p:cNvPr id="483" name="Google Shape;483;p19"/>
          <p:cNvGrpSpPr/>
          <p:nvPr/>
        </p:nvGrpSpPr>
        <p:grpSpPr>
          <a:xfrm>
            <a:off x="604788" y="1919345"/>
            <a:ext cx="587835" cy="784830"/>
            <a:chOff x="1836100" y="2332000"/>
            <a:chExt cx="1572829" cy="958191"/>
          </a:xfrm>
        </p:grpSpPr>
        <p:sp>
          <p:nvSpPr>
            <p:cNvPr id="484" name="Google Shape;484;p19"/>
            <p:cNvSpPr/>
            <p:nvPr/>
          </p:nvSpPr>
          <p:spPr>
            <a:xfrm>
              <a:off x="1886559" y="2454748"/>
              <a:ext cx="1522370" cy="697312"/>
            </a:xfrm>
            <a:custGeom>
              <a:rect b="b" l="l" r="r" t="t"/>
              <a:pathLst>
                <a:path extrusionOk="0" h="840320" w="196494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485" name="Google Shape;485;p19"/>
            <p:cNvSpPr/>
            <p:nvPr/>
          </p:nvSpPr>
          <p:spPr>
            <a:xfrm>
              <a:off x="1836100" y="2454748"/>
              <a:ext cx="1456448" cy="652929"/>
            </a:xfrm>
            <a:custGeom>
              <a:rect b="b" l="l" r="r" t="t"/>
              <a:pathLst>
                <a:path extrusionOk="0" h="786834" w="1879853">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486" name="Google Shape;486;p19"/>
            <p:cNvSpPr txBox="1"/>
            <p:nvPr/>
          </p:nvSpPr>
          <p:spPr>
            <a:xfrm>
              <a:off x="2222349" y="2332000"/>
              <a:ext cx="756775" cy="95819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F59C1F"/>
                </a:buClr>
                <a:buSzPts val="3600"/>
                <a:buFont typeface="Cambria Math"/>
                <a:buNone/>
              </a:pPr>
              <a:r>
                <a:rPr b="1" i="0" lang="en-US" sz="3600" u="none" cap="none" strike="noStrike">
                  <a:solidFill>
                    <a:srgbClr val="F59C1F"/>
                  </a:solidFill>
                  <a:latin typeface="Cambria Math"/>
                  <a:ea typeface="Cambria Math"/>
                  <a:cs typeface="Cambria Math"/>
                  <a:sym typeface="Cambria Math"/>
                </a:rPr>
                <a:t>2</a:t>
              </a:r>
              <a:endParaRPr/>
            </a:p>
          </p:txBody>
        </p:sp>
      </p:grpSp>
      <p:sp>
        <p:nvSpPr>
          <p:cNvPr id="487" name="Google Shape;487;p19"/>
          <p:cNvSpPr/>
          <p:nvPr/>
        </p:nvSpPr>
        <p:spPr>
          <a:xfrm>
            <a:off x="1372576" y="2038982"/>
            <a:ext cx="10528996"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rgbClr val="0070C0"/>
                </a:solidFill>
                <a:latin typeface="Cambria Math"/>
                <a:ea typeface="Cambria Math"/>
                <a:cs typeface="Cambria Math"/>
                <a:sym typeface="Cambria Math"/>
              </a:rPr>
              <a:t>Theo giun đất và châu chấu ngày như thế nào là đẹp?</a:t>
            </a:r>
            <a:endParaRPr/>
          </a:p>
        </p:txBody>
      </p:sp>
      <p:grpSp>
        <p:nvGrpSpPr>
          <p:cNvPr id="488" name="Google Shape;488;p19"/>
          <p:cNvGrpSpPr/>
          <p:nvPr/>
        </p:nvGrpSpPr>
        <p:grpSpPr>
          <a:xfrm>
            <a:off x="637627" y="2880798"/>
            <a:ext cx="587835" cy="784830"/>
            <a:chOff x="1836100" y="2332000"/>
            <a:chExt cx="1572829" cy="958191"/>
          </a:xfrm>
        </p:grpSpPr>
        <p:sp>
          <p:nvSpPr>
            <p:cNvPr id="489" name="Google Shape;489;p19"/>
            <p:cNvSpPr/>
            <p:nvPr/>
          </p:nvSpPr>
          <p:spPr>
            <a:xfrm>
              <a:off x="1886559" y="2454748"/>
              <a:ext cx="1522370" cy="697312"/>
            </a:xfrm>
            <a:custGeom>
              <a:rect b="b" l="l" r="r" t="t"/>
              <a:pathLst>
                <a:path extrusionOk="0" h="840320" w="196494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490" name="Google Shape;490;p19"/>
            <p:cNvSpPr/>
            <p:nvPr/>
          </p:nvSpPr>
          <p:spPr>
            <a:xfrm>
              <a:off x="1836100" y="2454748"/>
              <a:ext cx="1456448" cy="652929"/>
            </a:xfrm>
            <a:custGeom>
              <a:rect b="b" l="l" r="r" t="t"/>
              <a:pathLst>
                <a:path extrusionOk="0" h="786834" w="1879853">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491" name="Google Shape;491;p19"/>
            <p:cNvSpPr txBox="1"/>
            <p:nvPr/>
          </p:nvSpPr>
          <p:spPr>
            <a:xfrm>
              <a:off x="2222349" y="2332000"/>
              <a:ext cx="756775" cy="95819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F59C1F"/>
                </a:buClr>
                <a:buSzPts val="3600"/>
                <a:buFont typeface="Cambria Math"/>
                <a:buNone/>
              </a:pPr>
              <a:r>
                <a:rPr b="1" i="0" lang="en-US" sz="3600" u="none" cap="none" strike="noStrike">
                  <a:solidFill>
                    <a:srgbClr val="F59C1F"/>
                  </a:solidFill>
                  <a:latin typeface="Cambria Math"/>
                  <a:ea typeface="Cambria Math"/>
                  <a:cs typeface="Cambria Math"/>
                  <a:sym typeface="Cambria Math"/>
                </a:rPr>
                <a:t>3</a:t>
              </a:r>
              <a:endParaRPr/>
            </a:p>
          </p:txBody>
        </p:sp>
      </p:grpSp>
      <p:sp>
        <p:nvSpPr>
          <p:cNvPr id="492" name="Google Shape;492;p19"/>
          <p:cNvSpPr/>
          <p:nvPr/>
        </p:nvSpPr>
        <p:spPr>
          <a:xfrm>
            <a:off x="1262029" y="2813399"/>
            <a:ext cx="8583011"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rgbClr val="0070C0"/>
                </a:solidFill>
                <a:latin typeface="Cambria Math"/>
                <a:ea typeface="Cambria Math"/>
                <a:cs typeface="Cambria Math"/>
                <a:sym typeface="Cambria Math"/>
              </a:rPr>
              <a:t>Vì sao bác kiến phải chờ đến khi mặt trời lặn mới biết ngày như thế nào là đẹp?</a:t>
            </a:r>
            <a:endParaRPr/>
          </a:p>
        </p:txBody>
      </p:sp>
      <p:grpSp>
        <p:nvGrpSpPr>
          <p:cNvPr id="493" name="Google Shape;493;p19"/>
          <p:cNvGrpSpPr/>
          <p:nvPr/>
        </p:nvGrpSpPr>
        <p:grpSpPr>
          <a:xfrm>
            <a:off x="594130" y="3955663"/>
            <a:ext cx="587835" cy="784830"/>
            <a:chOff x="1836100" y="2332000"/>
            <a:chExt cx="1572829" cy="958191"/>
          </a:xfrm>
        </p:grpSpPr>
        <p:sp>
          <p:nvSpPr>
            <p:cNvPr id="494" name="Google Shape;494;p19"/>
            <p:cNvSpPr/>
            <p:nvPr/>
          </p:nvSpPr>
          <p:spPr>
            <a:xfrm>
              <a:off x="1886559" y="2454748"/>
              <a:ext cx="1522370" cy="697312"/>
            </a:xfrm>
            <a:custGeom>
              <a:rect b="b" l="l" r="r" t="t"/>
              <a:pathLst>
                <a:path extrusionOk="0" h="840320" w="196494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495" name="Google Shape;495;p19"/>
            <p:cNvSpPr/>
            <p:nvPr/>
          </p:nvSpPr>
          <p:spPr>
            <a:xfrm>
              <a:off x="1836100" y="2454748"/>
              <a:ext cx="1456448" cy="652929"/>
            </a:xfrm>
            <a:custGeom>
              <a:rect b="b" l="l" r="r" t="t"/>
              <a:pathLst>
                <a:path extrusionOk="0" h="786834" w="1879853">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496" name="Google Shape;496;p19"/>
            <p:cNvSpPr txBox="1"/>
            <p:nvPr/>
          </p:nvSpPr>
          <p:spPr>
            <a:xfrm>
              <a:off x="2222349" y="2332000"/>
              <a:ext cx="756775" cy="95819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F59C1F"/>
                </a:buClr>
                <a:buSzPts val="3600"/>
                <a:buFont typeface="Cambria Math"/>
                <a:buNone/>
              </a:pPr>
              <a:r>
                <a:rPr b="1" i="0" lang="en-US" sz="3600" u="none" cap="none" strike="noStrike">
                  <a:solidFill>
                    <a:srgbClr val="F59C1F"/>
                  </a:solidFill>
                  <a:latin typeface="Cambria Math"/>
                  <a:ea typeface="Cambria Math"/>
                  <a:cs typeface="Cambria Math"/>
                  <a:sym typeface="Cambria Math"/>
                </a:rPr>
                <a:t>4</a:t>
              </a:r>
              <a:endParaRPr/>
            </a:p>
          </p:txBody>
        </p:sp>
      </p:grpSp>
      <p:sp>
        <p:nvSpPr>
          <p:cNvPr id="497" name="Google Shape;497;p19"/>
          <p:cNvSpPr/>
          <p:nvPr/>
        </p:nvSpPr>
        <p:spPr>
          <a:xfrm>
            <a:off x="1218532" y="4031216"/>
            <a:ext cx="7951733"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rgbClr val="0070C0"/>
                </a:solidFill>
                <a:latin typeface="Cambria Math"/>
                <a:ea typeface="Cambria Math"/>
                <a:cs typeface="Cambria Math"/>
                <a:sym typeface="Cambria Math"/>
              </a:rPr>
              <a:t>Đóng vai một nhân vật trong bài để nói về ngày như thế nào là đẹp.</a:t>
            </a:r>
            <a:endParaRPr/>
          </a:p>
        </p:txBody>
      </p:sp>
      <p:grpSp>
        <p:nvGrpSpPr>
          <p:cNvPr id="498" name="Google Shape;498;p19"/>
          <p:cNvGrpSpPr/>
          <p:nvPr/>
        </p:nvGrpSpPr>
        <p:grpSpPr>
          <a:xfrm>
            <a:off x="9267352" y="2391841"/>
            <a:ext cx="3104143" cy="3127647"/>
            <a:chOff x="7656474" y="831396"/>
            <a:chExt cx="3689350" cy="3269584"/>
          </a:xfrm>
        </p:grpSpPr>
        <p:pic>
          <p:nvPicPr>
            <p:cNvPr descr="2" id="499" name="Google Shape;499;p19"/>
            <p:cNvPicPr preferRelativeResize="0"/>
            <p:nvPr/>
          </p:nvPicPr>
          <p:blipFill rotWithShape="1">
            <a:blip r:embed="rId4">
              <a:alphaModFix/>
            </a:blip>
            <a:srcRect b="0" l="0" r="0" t="0"/>
            <a:stretch/>
          </p:blipFill>
          <p:spPr>
            <a:xfrm>
              <a:off x="7656474" y="831396"/>
              <a:ext cx="3689350" cy="3127375"/>
            </a:xfrm>
            <a:prstGeom prst="rect">
              <a:avLst/>
            </a:prstGeom>
            <a:noFill/>
            <a:ln>
              <a:noFill/>
            </a:ln>
          </p:spPr>
        </p:pic>
        <p:sp>
          <p:nvSpPr>
            <p:cNvPr id="500" name="Google Shape;500;p19"/>
            <p:cNvSpPr/>
            <p:nvPr/>
          </p:nvSpPr>
          <p:spPr>
            <a:xfrm>
              <a:off x="8086969" y="3013280"/>
              <a:ext cx="2912297" cy="1087700"/>
            </a:xfrm>
            <a:prstGeom prst="roundRect">
              <a:avLst>
                <a:gd fmla="val 16667" name="adj"/>
              </a:avLst>
            </a:prstGeom>
            <a:solidFill>
              <a:srgbClr val="FFFFFF"/>
            </a:solidFill>
            <a:ln cap="flat" cmpd="sng" w="12700">
              <a:solidFill>
                <a:srgbClr val="4F81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mbria Math"/>
                <a:buNone/>
              </a:pPr>
              <a:r>
                <a:rPr b="1" i="0" lang="en-US" sz="3200" u="none" cap="none" strike="noStrike">
                  <a:solidFill>
                    <a:srgbClr val="000000"/>
                  </a:solidFill>
                  <a:latin typeface="Cambria Math"/>
                  <a:ea typeface="Cambria Math"/>
                  <a:cs typeface="Cambria Math"/>
                  <a:sym typeface="Cambria Math"/>
                </a:rPr>
                <a:t>Thảo luận nhóm đôi</a:t>
              </a:r>
              <a:endParaRPr b="1" i="0" sz="3200" u="none" cap="none" strike="noStrike">
                <a:solidFill>
                  <a:srgbClr val="000000"/>
                </a:solidFill>
                <a:latin typeface="Cambria Math"/>
                <a:ea typeface="Cambria Math"/>
                <a:cs typeface="Cambria Math"/>
                <a:sym typeface="Cambria Math"/>
              </a:endParaRPr>
            </a:p>
          </p:txBody>
        </p:sp>
      </p:grpSp>
      <p:grpSp>
        <p:nvGrpSpPr>
          <p:cNvPr id="501" name="Google Shape;501;p19"/>
          <p:cNvGrpSpPr/>
          <p:nvPr/>
        </p:nvGrpSpPr>
        <p:grpSpPr>
          <a:xfrm>
            <a:off x="590665" y="5052554"/>
            <a:ext cx="587835" cy="784830"/>
            <a:chOff x="1836100" y="2332000"/>
            <a:chExt cx="1572829" cy="958191"/>
          </a:xfrm>
        </p:grpSpPr>
        <p:sp>
          <p:nvSpPr>
            <p:cNvPr id="502" name="Google Shape;502;p19"/>
            <p:cNvSpPr/>
            <p:nvPr/>
          </p:nvSpPr>
          <p:spPr>
            <a:xfrm>
              <a:off x="1886559" y="2454748"/>
              <a:ext cx="1522370" cy="697312"/>
            </a:xfrm>
            <a:custGeom>
              <a:rect b="b" l="l" r="r" t="t"/>
              <a:pathLst>
                <a:path extrusionOk="0" h="840320" w="196494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503" name="Google Shape;503;p19"/>
            <p:cNvSpPr/>
            <p:nvPr/>
          </p:nvSpPr>
          <p:spPr>
            <a:xfrm>
              <a:off x="1836100" y="2454748"/>
              <a:ext cx="1456448" cy="652929"/>
            </a:xfrm>
            <a:custGeom>
              <a:rect b="b" l="l" r="r" t="t"/>
              <a:pathLst>
                <a:path extrusionOk="0" h="786834" w="1879853">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cap="rnd" cmpd="sng" w="25400">
              <a:solidFill>
                <a:srgbClr val="F59C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rgbClr val="FFFFFF"/>
                </a:solidFill>
                <a:latin typeface="Cambria Math"/>
                <a:ea typeface="Cambria Math"/>
                <a:cs typeface="Cambria Math"/>
                <a:sym typeface="Cambria Math"/>
              </a:endParaRPr>
            </a:p>
          </p:txBody>
        </p:sp>
        <p:sp>
          <p:nvSpPr>
            <p:cNvPr id="504" name="Google Shape;504;p19"/>
            <p:cNvSpPr txBox="1"/>
            <p:nvPr/>
          </p:nvSpPr>
          <p:spPr>
            <a:xfrm>
              <a:off x="2222349" y="2332000"/>
              <a:ext cx="756775" cy="95819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F59C1F"/>
                </a:buClr>
                <a:buSzPts val="3600"/>
                <a:buFont typeface="Cambria Math"/>
                <a:buNone/>
              </a:pPr>
              <a:r>
                <a:rPr b="1" i="0" lang="en-US" sz="3600" u="none" cap="none" strike="noStrike">
                  <a:solidFill>
                    <a:srgbClr val="F59C1F"/>
                  </a:solidFill>
                  <a:latin typeface="Cambria Math"/>
                  <a:ea typeface="Cambria Math"/>
                  <a:cs typeface="Cambria Math"/>
                  <a:sym typeface="Cambria Math"/>
                </a:rPr>
                <a:t>5</a:t>
              </a:r>
              <a:endParaRPr/>
            </a:p>
          </p:txBody>
        </p:sp>
      </p:grpSp>
      <p:sp>
        <p:nvSpPr>
          <p:cNvPr id="505" name="Google Shape;505;p19"/>
          <p:cNvSpPr/>
          <p:nvPr/>
        </p:nvSpPr>
        <p:spPr>
          <a:xfrm>
            <a:off x="1262029" y="5167423"/>
            <a:ext cx="7951733"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rgbClr val="0070C0"/>
                </a:solidFill>
                <a:latin typeface="Cambria Math"/>
                <a:ea typeface="Cambria Math"/>
                <a:cs typeface="Cambria Math"/>
                <a:sym typeface="Cambria Math"/>
              </a:rPr>
              <a:t>Theo em, ngày đẹp là ngày như thế nào?</a:t>
            </a:r>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2"/>
          <p:cNvPicPr preferRelativeResize="0"/>
          <p:nvPr/>
        </p:nvPicPr>
        <p:blipFill rotWithShape="1">
          <a:blip r:embed="rId3">
            <a:alphaModFix/>
          </a:blip>
          <a:srcRect b="0" l="0" r="0" t="0"/>
          <a:stretch/>
        </p:blipFill>
        <p:spPr>
          <a:xfrm>
            <a:off x="0" y="4445000"/>
            <a:ext cx="12192000" cy="2413000"/>
          </a:xfrm>
          <a:prstGeom prst="rect">
            <a:avLst/>
          </a:prstGeom>
          <a:noFill/>
          <a:ln>
            <a:noFill/>
          </a:ln>
        </p:spPr>
      </p:pic>
      <p:sp>
        <p:nvSpPr>
          <p:cNvPr id="294" name="Google Shape;294;p2"/>
          <p:cNvSpPr/>
          <p:nvPr/>
        </p:nvSpPr>
        <p:spPr>
          <a:xfrm>
            <a:off x="-1765195" y="174696"/>
            <a:ext cx="14630400" cy="1893493"/>
          </a:xfrm>
          <a:prstGeom prst="roundRect">
            <a:avLst>
              <a:gd fmla="val 3606" name="adj"/>
            </a:avLst>
          </a:prstGeom>
          <a:solidFill>
            <a:schemeClr val="lt1">
              <a:alpha val="37647"/>
            </a:schemeClr>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Cambria Math"/>
              <a:ea typeface="Cambria Math"/>
              <a:cs typeface="Cambria Math"/>
              <a:sym typeface="Cambria Math"/>
            </a:endParaRPr>
          </a:p>
        </p:txBody>
      </p:sp>
      <p:grpSp>
        <p:nvGrpSpPr>
          <p:cNvPr id="295" name="Google Shape;295;p2"/>
          <p:cNvGrpSpPr/>
          <p:nvPr/>
        </p:nvGrpSpPr>
        <p:grpSpPr>
          <a:xfrm>
            <a:off x="-717562" y="791381"/>
            <a:ext cx="9370905" cy="4990294"/>
            <a:chOff x="-536308" y="1886516"/>
            <a:chExt cx="9724130" cy="4343437"/>
          </a:xfrm>
        </p:grpSpPr>
        <p:grpSp>
          <p:nvGrpSpPr>
            <p:cNvPr id="296" name="Google Shape;296;p2"/>
            <p:cNvGrpSpPr/>
            <p:nvPr/>
          </p:nvGrpSpPr>
          <p:grpSpPr>
            <a:xfrm>
              <a:off x="826325" y="1970852"/>
              <a:ext cx="8361497" cy="4259101"/>
              <a:chOff x="5125306" y="548641"/>
              <a:chExt cx="5723577" cy="2988754"/>
            </a:xfrm>
          </p:grpSpPr>
          <p:grpSp>
            <p:nvGrpSpPr>
              <p:cNvPr id="297" name="Google Shape;297;p2"/>
              <p:cNvGrpSpPr/>
              <p:nvPr/>
            </p:nvGrpSpPr>
            <p:grpSpPr>
              <a:xfrm>
                <a:off x="5125306" y="548641"/>
                <a:ext cx="5723577" cy="2988754"/>
                <a:chOff x="1020" y="1424"/>
                <a:chExt cx="11012" cy="8708"/>
              </a:xfrm>
            </p:grpSpPr>
            <p:sp>
              <p:nvSpPr>
                <p:cNvPr id="298" name="Google Shape;298;p2"/>
                <p:cNvSpPr/>
                <p:nvPr/>
              </p:nvSpPr>
              <p:spPr>
                <a:xfrm>
                  <a:off x="1220" y="2528"/>
                  <a:ext cx="10812" cy="7604"/>
                </a:xfrm>
                <a:prstGeom prst="cloud">
                  <a:avLst/>
                </a:prstGeom>
                <a:solidFill>
                  <a:srgbClr val="FBE09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5F7700"/>
                    </a:solidFill>
                    <a:latin typeface="Cambria Math"/>
                    <a:ea typeface="Cambria Math"/>
                    <a:cs typeface="Cambria Math"/>
                    <a:sym typeface="Cambria Math"/>
                  </a:endParaRPr>
                </a:p>
              </p:txBody>
            </p:sp>
            <p:sp>
              <p:nvSpPr>
                <p:cNvPr id="299" name="Google Shape;299;p2"/>
                <p:cNvSpPr/>
                <p:nvPr/>
              </p:nvSpPr>
              <p:spPr>
                <a:xfrm>
                  <a:off x="1020" y="1424"/>
                  <a:ext cx="10812" cy="8508"/>
                </a:xfrm>
                <a:prstGeom prst="cloud">
                  <a:avLst/>
                </a:prstGeom>
                <a:solidFill>
                  <a:schemeClr val="lt1"/>
                </a:solidFill>
                <a:ln cap="flat" cmpd="sng" w="25400">
                  <a:solidFill>
                    <a:srgbClr val="42210F"/>
                  </a:solidFill>
                  <a:prstDash val="dash"/>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5F7700"/>
                    </a:solidFill>
                    <a:latin typeface="Cambria Math"/>
                    <a:ea typeface="Cambria Math"/>
                    <a:cs typeface="Cambria Math"/>
                    <a:sym typeface="Cambria Math"/>
                  </a:endParaRPr>
                </a:p>
              </p:txBody>
            </p:sp>
          </p:grpSp>
          <p:sp>
            <p:nvSpPr>
              <p:cNvPr id="300" name="Google Shape;300;p2"/>
              <p:cNvSpPr txBox="1"/>
              <p:nvPr/>
            </p:nvSpPr>
            <p:spPr>
              <a:xfrm>
                <a:off x="5880517" y="1304186"/>
                <a:ext cx="4274959" cy="120868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i="0" lang="en-US" sz="5400" u="none" cap="none" strike="noStrike">
                    <a:solidFill>
                      <a:schemeClr val="dk1"/>
                    </a:solidFill>
                    <a:latin typeface="Cambria Math"/>
                    <a:ea typeface="Cambria Math"/>
                    <a:cs typeface="Cambria Math"/>
                    <a:sym typeface="Cambria Math"/>
                  </a:rPr>
                  <a:t>Kể lại một ngày em cảm thấy rất vui</a:t>
                </a:r>
                <a:endParaRPr b="1" i="0" sz="5400" u="none" cap="none" strike="noStrike">
                  <a:solidFill>
                    <a:schemeClr val="dk1"/>
                  </a:solidFill>
                  <a:latin typeface="Cambria Math"/>
                  <a:ea typeface="Cambria Math"/>
                  <a:cs typeface="Cambria Math"/>
                  <a:sym typeface="Cambria Math"/>
                </a:endParaRPr>
              </a:p>
            </p:txBody>
          </p:sp>
        </p:grpSp>
        <p:pic>
          <p:nvPicPr>
            <p:cNvPr id="301" name="Google Shape;301;p2"/>
            <p:cNvPicPr preferRelativeResize="0"/>
            <p:nvPr/>
          </p:nvPicPr>
          <p:blipFill rotWithShape="1">
            <a:blip r:embed="rId4">
              <a:alphaModFix/>
            </a:blip>
            <a:srcRect b="0" l="0" r="0" t="0"/>
            <a:stretch/>
          </p:blipFill>
          <p:spPr>
            <a:xfrm rot="-2598301">
              <a:off x="3146" y="2348619"/>
              <a:ext cx="2340863" cy="2502317"/>
            </a:xfrm>
            <a:prstGeom prst="rect">
              <a:avLst/>
            </a:prstGeom>
            <a:noFill/>
            <a:ln>
              <a:noFill/>
            </a:ln>
          </p:spPr>
        </p:pic>
      </p:grpSp>
      <p:pic>
        <p:nvPicPr>
          <p:cNvPr id="302" name="Google Shape;302;p2"/>
          <p:cNvPicPr preferRelativeResize="0"/>
          <p:nvPr/>
        </p:nvPicPr>
        <p:blipFill rotWithShape="1">
          <a:blip r:embed="rId5">
            <a:alphaModFix/>
          </a:blip>
          <a:srcRect b="0" l="0" r="0" t="0"/>
          <a:stretch/>
        </p:blipFill>
        <p:spPr>
          <a:xfrm>
            <a:off x="8489857" y="2516157"/>
            <a:ext cx="3702143" cy="4080535"/>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0" name="Shape 510"/>
        <p:cNvGrpSpPr/>
        <p:nvPr/>
      </p:nvGrpSpPr>
      <p:grpSpPr>
        <a:xfrm>
          <a:off x="0" y="0"/>
          <a:ext cx="0" cy="0"/>
          <a:chOff x="0" y="0"/>
          <a:chExt cx="0" cy="0"/>
        </a:xfrm>
      </p:grpSpPr>
      <p:pic>
        <p:nvPicPr>
          <p:cNvPr id="511" name="Google Shape;511;p20"/>
          <p:cNvPicPr preferRelativeResize="0"/>
          <p:nvPr/>
        </p:nvPicPr>
        <p:blipFill rotWithShape="1">
          <a:blip r:embed="rId4">
            <a:alphaModFix/>
          </a:blip>
          <a:srcRect b="0" l="0" r="0" t="0"/>
          <a:stretch/>
        </p:blipFill>
        <p:spPr>
          <a:xfrm>
            <a:off x="5101254" y="4592097"/>
            <a:ext cx="1784318" cy="2386525"/>
          </a:xfrm>
          <a:prstGeom prst="rect">
            <a:avLst/>
          </a:prstGeom>
          <a:noFill/>
          <a:ln>
            <a:noFill/>
          </a:ln>
        </p:spPr>
      </p:pic>
      <p:pic>
        <p:nvPicPr>
          <p:cNvPr id="512" name="Google Shape;512;p20"/>
          <p:cNvPicPr preferRelativeResize="0"/>
          <p:nvPr/>
        </p:nvPicPr>
        <p:blipFill rotWithShape="1">
          <a:blip r:embed="rId4">
            <a:alphaModFix/>
          </a:blip>
          <a:srcRect b="0" l="0" r="0" t="0"/>
          <a:stretch/>
        </p:blipFill>
        <p:spPr>
          <a:xfrm>
            <a:off x="7452942" y="4592097"/>
            <a:ext cx="1784318" cy="2386525"/>
          </a:xfrm>
          <a:prstGeom prst="rect">
            <a:avLst/>
          </a:prstGeom>
          <a:noFill/>
          <a:ln>
            <a:noFill/>
          </a:ln>
        </p:spPr>
      </p:pic>
      <p:pic>
        <p:nvPicPr>
          <p:cNvPr id="513" name="Google Shape;513;p20"/>
          <p:cNvPicPr preferRelativeResize="0"/>
          <p:nvPr/>
        </p:nvPicPr>
        <p:blipFill rotWithShape="1">
          <a:blip r:embed="rId4">
            <a:alphaModFix/>
          </a:blip>
          <a:srcRect b="0" l="0" r="0" t="0"/>
          <a:stretch/>
        </p:blipFill>
        <p:spPr>
          <a:xfrm>
            <a:off x="6483369" y="2660828"/>
            <a:ext cx="1784318" cy="2386525"/>
          </a:xfrm>
          <a:prstGeom prst="rect">
            <a:avLst/>
          </a:prstGeom>
          <a:noFill/>
          <a:ln>
            <a:noFill/>
          </a:ln>
        </p:spPr>
      </p:pic>
      <p:pic>
        <p:nvPicPr>
          <p:cNvPr id="514" name="Google Shape;514;p20"/>
          <p:cNvPicPr preferRelativeResize="0"/>
          <p:nvPr/>
        </p:nvPicPr>
        <p:blipFill rotWithShape="1">
          <a:blip r:embed="rId4">
            <a:alphaModFix/>
          </a:blip>
          <a:srcRect b="0" l="0" r="0" t="0"/>
          <a:stretch/>
        </p:blipFill>
        <p:spPr>
          <a:xfrm>
            <a:off x="9237260" y="2695439"/>
            <a:ext cx="1784318" cy="2386525"/>
          </a:xfrm>
          <a:prstGeom prst="rect">
            <a:avLst/>
          </a:prstGeom>
          <a:noFill/>
          <a:ln>
            <a:noFill/>
          </a:ln>
        </p:spPr>
      </p:pic>
      <p:sp>
        <p:nvSpPr>
          <p:cNvPr id="515" name="Google Shape;515;p20">
            <a:hlinkClick action="ppaction://hlinksldjump" r:id="rId5"/>
          </p:cNvPr>
          <p:cNvSpPr txBox="1"/>
          <p:nvPr/>
        </p:nvSpPr>
        <p:spPr>
          <a:xfrm>
            <a:off x="5817566" y="5130244"/>
            <a:ext cx="32355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Quattrocento Sans"/>
              <a:buNone/>
            </a:pPr>
            <a:r>
              <a:rPr b="0" i="0" lang="en-US" sz="3200" u="none" cap="none" strike="noStrike">
                <a:solidFill>
                  <a:srgbClr val="FFFFFF"/>
                </a:solidFill>
                <a:latin typeface="Quattrocento Sans"/>
                <a:ea typeface="Quattrocento Sans"/>
                <a:cs typeface="Quattrocento Sans"/>
                <a:sym typeface="Quattrocento Sans"/>
              </a:rPr>
              <a:t>1</a:t>
            </a:r>
            <a:endParaRPr/>
          </a:p>
        </p:txBody>
      </p:sp>
      <p:sp>
        <p:nvSpPr>
          <p:cNvPr id="516" name="Google Shape;516;p20">
            <a:hlinkClick action="ppaction://hlinksldjump" r:id="rId6"/>
          </p:cNvPr>
          <p:cNvSpPr txBox="1"/>
          <p:nvPr/>
        </p:nvSpPr>
        <p:spPr>
          <a:xfrm>
            <a:off x="8168076" y="5123969"/>
            <a:ext cx="32355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Quattrocento Sans"/>
              <a:buNone/>
            </a:pPr>
            <a:r>
              <a:rPr b="0" i="0" lang="en-US" sz="3200" u="none" cap="none" strike="noStrike">
                <a:solidFill>
                  <a:srgbClr val="FFFFFF"/>
                </a:solidFill>
                <a:latin typeface="Quattrocento Sans"/>
                <a:ea typeface="Quattrocento Sans"/>
                <a:cs typeface="Quattrocento Sans"/>
                <a:sym typeface="Quattrocento Sans"/>
              </a:rPr>
              <a:t>2</a:t>
            </a:r>
            <a:endParaRPr/>
          </a:p>
        </p:txBody>
      </p:sp>
      <p:sp>
        <p:nvSpPr>
          <p:cNvPr id="517" name="Google Shape;517;p20">
            <a:hlinkClick action="ppaction://hlinksldjump" r:id="rId7"/>
          </p:cNvPr>
          <p:cNvSpPr txBox="1"/>
          <p:nvPr/>
        </p:nvSpPr>
        <p:spPr>
          <a:xfrm>
            <a:off x="9967640" y="3229824"/>
            <a:ext cx="32355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Quattrocento Sans"/>
              <a:buNone/>
            </a:pPr>
            <a:r>
              <a:rPr b="0" i="0" lang="en-US" sz="3200" u="none" cap="none" strike="noStrike">
                <a:solidFill>
                  <a:srgbClr val="FFFFFF"/>
                </a:solidFill>
                <a:latin typeface="Quattrocento Sans"/>
                <a:ea typeface="Quattrocento Sans"/>
                <a:cs typeface="Quattrocento Sans"/>
                <a:sym typeface="Quattrocento Sans"/>
              </a:rPr>
              <a:t>3</a:t>
            </a:r>
            <a:endParaRPr/>
          </a:p>
        </p:txBody>
      </p:sp>
      <p:sp>
        <p:nvSpPr>
          <p:cNvPr id="518" name="Google Shape;518;p20">
            <a:hlinkClick action="ppaction://hlinksldjump" r:id="rId8"/>
          </p:cNvPr>
          <p:cNvSpPr txBox="1"/>
          <p:nvPr/>
        </p:nvSpPr>
        <p:spPr>
          <a:xfrm>
            <a:off x="7174085" y="3199023"/>
            <a:ext cx="32355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Quattrocento Sans"/>
              <a:buNone/>
            </a:pPr>
            <a:r>
              <a:rPr b="0" i="0" lang="en-US" sz="3200" u="none" cap="none" strike="noStrike">
                <a:solidFill>
                  <a:srgbClr val="FFFFFF"/>
                </a:solidFill>
                <a:latin typeface="Quattrocento Sans"/>
                <a:ea typeface="Quattrocento Sans"/>
                <a:cs typeface="Quattrocento Sans"/>
                <a:sym typeface="Quattrocento Sans"/>
              </a:rPr>
              <a:t>4</a:t>
            </a:r>
            <a:endParaRPr/>
          </a:p>
        </p:txBody>
      </p:sp>
      <p:pic>
        <p:nvPicPr>
          <p:cNvPr descr="Ảnh có chứa văn bản, búp bê, mẫu họa&#10;&#10;Mô tả được tạo tự động" id="519" name="Google Shape;519;p20">
            <a:hlinkClick action="ppaction://hlinksldjump" r:id="rId9"/>
          </p:cNvPr>
          <p:cNvPicPr preferRelativeResize="0"/>
          <p:nvPr/>
        </p:nvPicPr>
        <p:blipFill rotWithShape="1">
          <a:blip r:embed="rId10">
            <a:alphaModFix/>
          </a:blip>
          <a:srcRect b="0" l="0" r="51477" t="0"/>
          <a:stretch/>
        </p:blipFill>
        <p:spPr>
          <a:xfrm>
            <a:off x="716312" y="2633125"/>
            <a:ext cx="4131681" cy="4730537"/>
          </a:xfrm>
          <a:prstGeom prst="rect">
            <a:avLst/>
          </a:prstGeom>
          <a:noFill/>
          <a:ln>
            <a:noFill/>
          </a:ln>
        </p:spPr>
      </p:pic>
      <p:sp>
        <p:nvSpPr>
          <p:cNvPr id="520" name="Google Shape;520;p20"/>
          <p:cNvSpPr/>
          <p:nvPr/>
        </p:nvSpPr>
        <p:spPr>
          <a:xfrm>
            <a:off x="2139526" y="725715"/>
            <a:ext cx="3678040" cy="2235200"/>
          </a:xfrm>
          <a:prstGeom prst="wedgeEllipseCallout">
            <a:avLst>
              <a:gd fmla="val -3483" name="adj1"/>
              <a:gd fmla="val 65506" name="adj2"/>
            </a:avLst>
          </a:prstGeom>
          <a:solidFill>
            <a:srgbClr val="FFFF66"/>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t/>
            </a:r>
            <a:endParaRPr b="0" i="0" sz="4000" u="none" cap="none" strike="noStrike">
              <a:solidFill>
                <a:srgbClr val="FF0000"/>
              </a:solidFill>
              <a:latin typeface="Arial"/>
              <a:ea typeface="Arial"/>
              <a:cs typeface="Arial"/>
              <a:sym typeface="Arial"/>
            </a:endParaRPr>
          </a:p>
        </p:txBody>
      </p:sp>
      <p:sp>
        <p:nvSpPr>
          <p:cNvPr id="521" name="Google Shape;521;p20"/>
          <p:cNvSpPr txBox="1"/>
          <p:nvPr/>
        </p:nvSpPr>
        <p:spPr>
          <a:xfrm>
            <a:off x="2260750" y="993430"/>
            <a:ext cx="3419445" cy="18158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Để thu hoạch bông hoa, các bạn hãy </a:t>
            </a:r>
            <a:r>
              <a:rPr b="1" i="0" lang="en-US" sz="2800" u="none" cap="none" strike="noStrike">
                <a:solidFill>
                  <a:srgbClr val="000000"/>
                </a:solidFill>
                <a:latin typeface="Calibri"/>
                <a:ea typeface="Calibri"/>
                <a:cs typeface="Calibri"/>
                <a:sym typeface="Calibri"/>
              </a:rPr>
              <a:t>trả lời đúng các câu hỏi </a:t>
            </a:r>
            <a:r>
              <a:rPr b="0" i="0" lang="en-US" sz="2800" u="none" cap="none" strike="noStrike">
                <a:solidFill>
                  <a:srgbClr val="000000"/>
                </a:solidFill>
                <a:latin typeface="Calibri"/>
                <a:ea typeface="Calibri"/>
                <a:cs typeface="Calibri"/>
                <a:sym typeface="Calibri"/>
              </a:rPr>
              <a:t>tìm hiểu bài nhé!</a:t>
            </a:r>
            <a:endParaRPr/>
          </a:p>
        </p:txBody>
      </p:sp>
      <p:pic>
        <p:nvPicPr>
          <p:cNvPr id="522" name="Google Shape;522;p20"/>
          <p:cNvPicPr preferRelativeResize="0"/>
          <p:nvPr/>
        </p:nvPicPr>
        <p:blipFill rotWithShape="1">
          <a:blip r:embed="rId11">
            <a:alphaModFix/>
          </a:blip>
          <a:srcRect b="0" l="0" r="0" t="0"/>
          <a:stretch/>
        </p:blipFill>
        <p:spPr>
          <a:xfrm>
            <a:off x="5993413" y="9128"/>
            <a:ext cx="5907536" cy="2121592"/>
          </a:xfrm>
          <a:prstGeom prst="rect">
            <a:avLst/>
          </a:prstGeom>
          <a:noFill/>
          <a:ln>
            <a:noFill/>
          </a:ln>
        </p:spPr>
      </p:pic>
      <p:pic>
        <p:nvPicPr>
          <p:cNvPr id="523" name="Google Shape;523;p20"/>
          <p:cNvPicPr preferRelativeResize="0"/>
          <p:nvPr/>
        </p:nvPicPr>
        <p:blipFill rotWithShape="1">
          <a:blip r:embed="rId4">
            <a:alphaModFix/>
          </a:blip>
          <a:srcRect b="0" l="0" r="0" t="0"/>
          <a:stretch/>
        </p:blipFill>
        <p:spPr>
          <a:xfrm>
            <a:off x="9617094" y="4603928"/>
            <a:ext cx="1784318" cy="2386525"/>
          </a:xfrm>
          <a:prstGeom prst="rect">
            <a:avLst/>
          </a:prstGeom>
          <a:noFill/>
          <a:ln>
            <a:noFill/>
          </a:ln>
        </p:spPr>
      </p:pic>
      <p:sp>
        <p:nvSpPr>
          <p:cNvPr id="524" name="Google Shape;524;p20">
            <a:hlinkClick action="ppaction://hlinksldjump" r:id="rId12"/>
          </p:cNvPr>
          <p:cNvSpPr txBox="1"/>
          <p:nvPr/>
        </p:nvSpPr>
        <p:spPr>
          <a:xfrm>
            <a:off x="10307810" y="5142123"/>
            <a:ext cx="32355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Quattrocento Sans"/>
              <a:buNone/>
            </a:pPr>
            <a:r>
              <a:rPr b="0" i="0" lang="en-US" sz="3200" u="none" cap="none" strike="noStrike">
                <a:solidFill>
                  <a:srgbClr val="FFFFFF"/>
                </a:solidFill>
                <a:latin typeface="Quattrocento Sans"/>
                <a:ea typeface="Quattrocento Sans"/>
                <a:cs typeface="Quattrocento Sans"/>
                <a:sym typeface="Quattrocento Sans"/>
              </a:rPr>
              <a:t>5</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par>
                                <p:cTn fill="hold" nodeType="with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1"/>
                                        </p:tgtEl>
                                      </p:cBhvr>
                                    </p:animEffect>
                                    <p:set>
                                      <p:cBhvr>
                                        <p:cTn dur="1" fill="hold">
                                          <p:stCondLst>
                                            <p:cond delay="500"/>
                                          </p:stCondLst>
                                        </p:cTn>
                                        <p:tgtEl>
                                          <p:spTgt spid="51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5"/>
                                        </p:tgtEl>
                                      </p:cBhvr>
                                    </p:animEffect>
                                    <p:set>
                                      <p:cBhvr>
                                        <p:cTn dur="1" fill="hold">
                                          <p:stCondLst>
                                            <p:cond delay="500"/>
                                          </p:stCondLst>
                                        </p:cTn>
                                        <p:tgtEl>
                                          <p:spTgt spid="5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2"/>
                                        </p:tgtEl>
                                      </p:cBhvr>
                                    </p:animEffect>
                                    <p:set>
                                      <p:cBhvr>
                                        <p:cTn dur="1" fill="hold">
                                          <p:stCondLst>
                                            <p:cond delay="500"/>
                                          </p:stCondLst>
                                        </p:cTn>
                                        <p:tgtEl>
                                          <p:spTgt spid="51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6"/>
                                        </p:tgtEl>
                                      </p:cBhvr>
                                    </p:animEffect>
                                    <p:set>
                                      <p:cBhvr>
                                        <p:cTn dur="1" fill="hold">
                                          <p:stCondLst>
                                            <p:cond delay="500"/>
                                          </p:stCondLst>
                                        </p:cTn>
                                        <p:tgtEl>
                                          <p:spTgt spid="5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4"/>
                                        </p:tgtEl>
                                      </p:cBhvr>
                                    </p:animEffect>
                                    <p:set>
                                      <p:cBhvr>
                                        <p:cTn dur="1" fill="hold">
                                          <p:stCondLst>
                                            <p:cond delay="500"/>
                                          </p:stCondLst>
                                        </p:cTn>
                                        <p:tgtEl>
                                          <p:spTgt spid="51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7"/>
                                        </p:tgtEl>
                                      </p:cBhvr>
                                    </p:animEffect>
                                    <p:set>
                                      <p:cBhvr>
                                        <p:cTn dur="1" fill="hold">
                                          <p:stCondLst>
                                            <p:cond delay="500"/>
                                          </p:stCondLst>
                                        </p:cTn>
                                        <p:tgtEl>
                                          <p:spTgt spid="5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3"/>
                                        </p:tgtEl>
                                      </p:cBhvr>
                                    </p:animEffect>
                                    <p:set>
                                      <p:cBhvr>
                                        <p:cTn dur="1" fill="hold">
                                          <p:stCondLst>
                                            <p:cond delay="500"/>
                                          </p:stCondLst>
                                        </p:cTn>
                                        <p:tgtEl>
                                          <p:spTgt spid="51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8"/>
                                        </p:tgtEl>
                                      </p:cBhvr>
                                    </p:animEffect>
                                    <p:set>
                                      <p:cBhvr>
                                        <p:cTn dur="1" fill="hold">
                                          <p:stCondLst>
                                            <p:cond delay="500"/>
                                          </p:stCondLst>
                                        </p:cTn>
                                        <p:tgtEl>
                                          <p:spTgt spid="5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23"/>
                                        </p:tgtEl>
                                      </p:cBhvr>
                                    </p:animEffect>
                                    <p:set>
                                      <p:cBhvr>
                                        <p:cTn dur="1" fill="hold">
                                          <p:stCondLst>
                                            <p:cond delay="500"/>
                                          </p:stCondLst>
                                        </p:cTn>
                                        <p:tgtEl>
                                          <p:spTgt spid="52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24"/>
                                        </p:tgtEl>
                                      </p:cBhvr>
                                    </p:animEffect>
                                    <p:set>
                                      <p:cBhvr>
                                        <p:cTn dur="1" fill="hold">
                                          <p:stCondLst>
                                            <p:cond delay="500"/>
                                          </p:stCondLst>
                                        </p:cTn>
                                        <p:tgtEl>
                                          <p:spTgt spid="52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8" name="Shape 528"/>
        <p:cNvGrpSpPr/>
        <p:nvPr/>
      </p:nvGrpSpPr>
      <p:grpSpPr>
        <a:xfrm>
          <a:off x="0" y="0"/>
          <a:ext cx="0" cy="0"/>
          <a:chOff x="0" y="0"/>
          <a:chExt cx="0" cy="0"/>
        </a:xfrm>
      </p:grpSpPr>
      <p:sp>
        <p:nvSpPr>
          <p:cNvPr id="529" name="Google Shape;529;p21">
            <a:hlinkClick action="ppaction://hlinksldjump" r:id="rId4"/>
          </p:cNvPr>
          <p:cNvSpPr/>
          <p:nvPr/>
        </p:nvSpPr>
        <p:spPr>
          <a:xfrm>
            <a:off x="10933043" y="5897217"/>
            <a:ext cx="781879" cy="679007"/>
          </a:xfrm>
          <a:custGeom>
            <a:rect b="b" l="l" r="r" t="t"/>
            <a:pathLst>
              <a:path extrusionOk="0" h="120000" w="120000">
                <a:moveTo>
                  <a:pt x="0" y="0"/>
                </a:moveTo>
                <a:lnTo>
                  <a:pt x="120000" y="0"/>
                </a:lnTo>
                <a:lnTo>
                  <a:pt x="120000" y="120000"/>
                </a:lnTo>
                <a:lnTo>
                  <a:pt x="0" y="120000"/>
                </a:lnTo>
                <a:close/>
                <a:moveTo>
                  <a:pt x="20921" y="60000"/>
                </a:moveTo>
                <a:lnTo>
                  <a:pt x="99079" y="15000"/>
                </a:lnTo>
                <a:lnTo>
                  <a:pt x="99079" y="105000"/>
                </a:lnTo>
                <a:close/>
              </a:path>
              <a:path extrusionOk="0" fill="darken" h="120000" w="120000">
                <a:moveTo>
                  <a:pt x="20921" y="60000"/>
                </a:moveTo>
                <a:lnTo>
                  <a:pt x="99079" y="15000"/>
                </a:lnTo>
                <a:lnTo>
                  <a:pt x="99079" y="105000"/>
                </a:lnTo>
                <a:close/>
              </a:path>
              <a:path extrusionOk="0" fill="none" h="120000" w="120000">
                <a:moveTo>
                  <a:pt x="20921" y="60000"/>
                </a:moveTo>
                <a:lnTo>
                  <a:pt x="99079" y="15000"/>
                </a:lnTo>
                <a:lnTo>
                  <a:pt x="99079" y="105000"/>
                </a:lnTo>
                <a:close/>
              </a:path>
              <a:path extrusionOk="0" fill="none" h="120000" w="120000">
                <a:moveTo>
                  <a:pt x="0" y="0"/>
                </a:moveTo>
                <a:lnTo>
                  <a:pt x="120000" y="0"/>
                </a:lnTo>
                <a:lnTo>
                  <a:pt x="120000" y="120000"/>
                </a:lnTo>
                <a:lnTo>
                  <a:pt x="0" y="120000"/>
                </a:lnTo>
                <a:close/>
              </a:path>
            </a:pathLst>
          </a:cu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530" name="Google Shape;530;p21"/>
          <p:cNvGrpSpPr/>
          <p:nvPr/>
        </p:nvGrpSpPr>
        <p:grpSpPr>
          <a:xfrm>
            <a:off x="593560" y="612849"/>
            <a:ext cx="11004880" cy="1348141"/>
            <a:chOff x="308203" y="2337884"/>
            <a:chExt cx="12870924" cy="1399406"/>
          </a:xfrm>
        </p:grpSpPr>
        <p:sp>
          <p:nvSpPr>
            <p:cNvPr id="531" name="Google Shape;531;p21"/>
            <p:cNvSpPr/>
            <p:nvPr/>
          </p:nvSpPr>
          <p:spPr>
            <a:xfrm>
              <a:off x="749932" y="2533778"/>
              <a:ext cx="12429195" cy="1203512"/>
            </a:xfrm>
            <a:custGeom>
              <a:rect b="b" l="l" r="r" t="t"/>
              <a:pathLst>
                <a:path extrusionOk="0" fill="none" h="1203512" w="12429195">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extrusionOk="0" h="1203512" w="12429195">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lt1"/>
            </a:solidFill>
            <a:ln cap="flat" cmpd="sng" w="28575">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252000" lvl="0" marL="0" marR="0" rtl="0" algn="just">
                <a:lnSpc>
                  <a:spcPct val="100000"/>
                </a:lnSpc>
                <a:spcBef>
                  <a:spcPts val="0"/>
                </a:spcBef>
                <a:spcAft>
                  <a:spcPts val="0"/>
                </a:spcAft>
                <a:buClr>
                  <a:srgbClr val="006600"/>
                </a:buClr>
                <a:buSzPts val="3200"/>
                <a:buFont typeface="Calibri"/>
                <a:buNone/>
              </a:pPr>
              <a:r>
                <a:rPr b="1" i="0" lang="en-US" sz="3200" u="none" cap="none" strike="noStrike">
                  <a:solidFill>
                    <a:srgbClr val="006600"/>
                  </a:solidFill>
                  <a:latin typeface="Calibri"/>
                  <a:ea typeface="Calibri"/>
                  <a:cs typeface="Calibri"/>
                  <a:sym typeface="Calibri"/>
                </a:rPr>
                <a:t>1. Trong bài đọc, các nhân vật tranh luận với nhau điều gì?</a:t>
              </a:r>
              <a:endParaRPr/>
            </a:p>
          </p:txBody>
        </p:sp>
        <p:pic>
          <p:nvPicPr>
            <p:cNvPr id="532" name="Google Shape;532;p21"/>
            <p:cNvPicPr preferRelativeResize="0"/>
            <p:nvPr/>
          </p:nvPicPr>
          <p:blipFill rotWithShape="1">
            <a:blip r:embed="rId5">
              <a:alphaModFix/>
            </a:blip>
            <a:srcRect b="0" l="0" r="0" t="0"/>
            <a:stretch/>
          </p:blipFill>
          <p:spPr>
            <a:xfrm>
              <a:off x="308203" y="2337884"/>
              <a:ext cx="883459" cy="1111405"/>
            </a:xfrm>
            <a:prstGeom prst="rect">
              <a:avLst/>
            </a:prstGeom>
            <a:noFill/>
            <a:ln>
              <a:noFill/>
            </a:ln>
          </p:spPr>
        </p:pic>
      </p:grpSp>
      <p:sp>
        <p:nvSpPr>
          <p:cNvPr id="533" name="Google Shape;533;p21"/>
          <p:cNvSpPr/>
          <p:nvPr/>
        </p:nvSpPr>
        <p:spPr>
          <a:xfrm>
            <a:off x="860480" y="2411055"/>
            <a:ext cx="10627193" cy="1932345"/>
          </a:xfrm>
          <a:custGeom>
            <a:rect b="b" l="l" r="r" t="t"/>
            <a:pathLst>
              <a:path extrusionOk="0" fill="none" h="3488593" w="10627193">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extrusionOk="0" h="3488593" w="10627193">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4901"/>
            </a:srgbClr>
          </a:solidFill>
          <a:ln cap="rnd" cmpd="thinThick" w="28575">
            <a:solidFill>
              <a:srgbClr val="CC314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4400">
                <a:solidFill>
                  <a:srgbClr val="FF3300"/>
                </a:solidFill>
                <a:latin typeface="Calibri"/>
                <a:ea typeface="Calibri"/>
                <a:cs typeface="Calibri"/>
                <a:sym typeface="Calibri"/>
              </a:rPr>
              <a:t>Các nhân vật tranh luận với nhau về việc ngày như thế nào là ngày đẹp? </a:t>
            </a:r>
            <a:endParaRPr/>
          </a:p>
        </p:txBody>
      </p:sp>
      <p:sp>
        <p:nvSpPr>
          <p:cNvPr id="534" name="Google Shape;534;p21"/>
          <p:cNvSpPr/>
          <p:nvPr/>
        </p:nvSpPr>
        <p:spPr>
          <a:xfrm>
            <a:off x="4478290" y="5897217"/>
            <a:ext cx="2976768" cy="707886"/>
          </a:xfrm>
          <a:prstGeom prst="roundRect">
            <a:avLst>
              <a:gd fmla="val 16667" name="adj"/>
            </a:avLst>
          </a:pr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5" name="Google Shape;535;p21"/>
          <p:cNvSpPr txBox="1"/>
          <p:nvPr/>
        </p:nvSpPr>
        <p:spPr>
          <a:xfrm>
            <a:off x="4692510" y="5897217"/>
            <a:ext cx="254832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Calibri"/>
              <a:buNone/>
            </a:pPr>
            <a:r>
              <a:rPr b="0" i="0" lang="en-US" sz="4000" u="none" cap="none" strike="noStrike">
                <a:solidFill>
                  <a:srgbClr val="000000"/>
                </a:solidFill>
                <a:latin typeface="Calibri"/>
                <a:ea typeface="Calibri"/>
                <a:cs typeface="Calibri"/>
                <a:sym typeface="Calibri"/>
              </a:rPr>
              <a:t>Đọc đoạn </a:t>
            </a:r>
            <a:r>
              <a:rPr b="1" i="0" lang="en-US" sz="4000" u="none" cap="none" strike="noStrike">
                <a:solidFill>
                  <a:srgbClr val="000000"/>
                </a:solidFill>
                <a:latin typeface="Calibri"/>
                <a:ea typeface="Calibri"/>
                <a:cs typeface="Calibri"/>
                <a:sym typeface="Calibri"/>
              </a:rPr>
              <a:t>1</a:t>
            </a:r>
            <a:endParaRPr/>
          </a:p>
        </p:txBody>
      </p:sp>
      <p:pic>
        <p:nvPicPr>
          <p:cNvPr descr="Mặt Trời Mỉm Cười Sun Nụ Mùa - Miễn Phí vector hình ảnh trên Pixabay" id="536" name="Google Shape;536;p21"/>
          <p:cNvPicPr preferRelativeResize="0"/>
          <p:nvPr/>
        </p:nvPicPr>
        <p:blipFill rotWithShape="1">
          <a:blip r:embed="rId6">
            <a:alphaModFix/>
          </a:blip>
          <a:srcRect b="0" l="0" r="0" t="0"/>
          <a:stretch/>
        </p:blipFill>
        <p:spPr>
          <a:xfrm>
            <a:off x="3764828" y="5858855"/>
            <a:ext cx="820572" cy="78461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1000"/>
                                        <p:tgtEl>
                                          <p:spTgt spid="5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0" name="Shape 540"/>
        <p:cNvGrpSpPr/>
        <p:nvPr/>
      </p:nvGrpSpPr>
      <p:grpSpPr>
        <a:xfrm>
          <a:off x="0" y="0"/>
          <a:ext cx="0" cy="0"/>
          <a:chOff x="0" y="0"/>
          <a:chExt cx="0" cy="0"/>
        </a:xfrm>
      </p:grpSpPr>
      <p:grpSp>
        <p:nvGrpSpPr>
          <p:cNvPr id="541" name="Google Shape;541;p22"/>
          <p:cNvGrpSpPr/>
          <p:nvPr/>
        </p:nvGrpSpPr>
        <p:grpSpPr>
          <a:xfrm>
            <a:off x="613729" y="709165"/>
            <a:ext cx="10504093" cy="1309059"/>
            <a:chOff x="895683" y="1084371"/>
            <a:chExt cx="10504093" cy="1309059"/>
          </a:xfrm>
        </p:grpSpPr>
        <p:sp>
          <p:nvSpPr>
            <p:cNvPr id="542" name="Google Shape;542;p22"/>
            <p:cNvSpPr/>
            <p:nvPr/>
          </p:nvSpPr>
          <p:spPr>
            <a:xfrm>
              <a:off x="1403024" y="1162710"/>
              <a:ext cx="9996752" cy="1230720"/>
            </a:xfrm>
            <a:custGeom>
              <a:rect b="b" l="l" r="r" t="t"/>
              <a:pathLst>
                <a:path extrusionOk="0" fill="none" h="1230720" w="9996752">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extrusionOk="0" h="1230720" w="9996752">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lt1"/>
            </a:solidFill>
            <a:ln cap="flat" cmpd="sng" w="28575">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252000" lvl="0" marL="0" marR="0" rtl="0" algn="just">
                <a:lnSpc>
                  <a:spcPct val="100000"/>
                </a:lnSpc>
                <a:spcBef>
                  <a:spcPts val="0"/>
                </a:spcBef>
                <a:spcAft>
                  <a:spcPts val="0"/>
                </a:spcAft>
                <a:buClr>
                  <a:srgbClr val="006600"/>
                </a:buClr>
                <a:buSzPts val="3600"/>
                <a:buFont typeface="Calibri"/>
                <a:buNone/>
              </a:pPr>
              <a:r>
                <a:rPr b="1" i="0" lang="en-US" sz="3600" u="none" cap="none" strike="noStrike">
                  <a:solidFill>
                    <a:srgbClr val="006600"/>
                  </a:solidFill>
                  <a:latin typeface="Calibri"/>
                  <a:ea typeface="Calibri"/>
                  <a:cs typeface="Calibri"/>
                  <a:sym typeface="Calibri"/>
                </a:rPr>
                <a:t>2. Theo giun đất và châu chấu ngày như thế nào là đẹp?</a:t>
              </a:r>
              <a:endParaRPr/>
            </a:p>
          </p:txBody>
        </p:sp>
        <p:pic>
          <p:nvPicPr>
            <p:cNvPr id="543" name="Google Shape;543;p22"/>
            <p:cNvPicPr preferRelativeResize="0"/>
            <p:nvPr/>
          </p:nvPicPr>
          <p:blipFill rotWithShape="1">
            <a:blip r:embed="rId4">
              <a:alphaModFix/>
            </a:blip>
            <a:srcRect b="0" l="0" r="0" t="0"/>
            <a:stretch/>
          </p:blipFill>
          <p:spPr>
            <a:xfrm>
              <a:off x="895683" y="1084371"/>
              <a:ext cx="715413" cy="900000"/>
            </a:xfrm>
            <a:prstGeom prst="rect">
              <a:avLst/>
            </a:prstGeom>
            <a:noFill/>
            <a:ln>
              <a:noFill/>
            </a:ln>
          </p:spPr>
        </p:pic>
      </p:grpSp>
      <p:sp>
        <p:nvSpPr>
          <p:cNvPr id="544" name="Google Shape;544;p22"/>
          <p:cNvSpPr/>
          <p:nvPr/>
        </p:nvSpPr>
        <p:spPr>
          <a:xfrm>
            <a:off x="1976354" y="4099714"/>
            <a:ext cx="2976768" cy="707886"/>
          </a:xfrm>
          <a:prstGeom prst="roundRect">
            <a:avLst>
              <a:gd fmla="val 16667" name="adj"/>
            </a:avLst>
          </a:pr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5" name="Google Shape;545;p22"/>
          <p:cNvSpPr txBox="1"/>
          <p:nvPr/>
        </p:nvSpPr>
        <p:spPr>
          <a:xfrm>
            <a:off x="2404794" y="4099714"/>
            <a:ext cx="254832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Calibri"/>
              <a:buNone/>
            </a:pPr>
            <a:r>
              <a:rPr b="0" i="0" lang="en-US" sz="4000" u="none" cap="none" strike="noStrike">
                <a:solidFill>
                  <a:srgbClr val="000000"/>
                </a:solidFill>
                <a:latin typeface="Calibri"/>
                <a:ea typeface="Calibri"/>
                <a:cs typeface="Calibri"/>
                <a:sym typeface="Calibri"/>
              </a:rPr>
              <a:t>Đọc đoạn </a:t>
            </a:r>
            <a:r>
              <a:rPr b="1" i="0" lang="en-US" sz="4000" u="none" cap="none" strike="noStrike">
                <a:solidFill>
                  <a:srgbClr val="000000"/>
                </a:solidFill>
                <a:latin typeface="Calibri"/>
                <a:ea typeface="Calibri"/>
                <a:cs typeface="Calibri"/>
                <a:sym typeface="Calibri"/>
              </a:rPr>
              <a:t>2</a:t>
            </a:r>
            <a:endParaRPr/>
          </a:p>
        </p:txBody>
      </p:sp>
      <p:sp>
        <p:nvSpPr>
          <p:cNvPr id="546" name="Google Shape;546;p22"/>
          <p:cNvSpPr/>
          <p:nvPr/>
        </p:nvSpPr>
        <p:spPr>
          <a:xfrm>
            <a:off x="1121070" y="2208996"/>
            <a:ext cx="10116269" cy="2789376"/>
          </a:xfrm>
          <a:custGeom>
            <a:rect b="b" l="l" r="r" t="t"/>
            <a:pathLst>
              <a:path extrusionOk="0" fill="none" h="2789376" w="10116269">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extrusionOk="0" h="2789376" w="10116269">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lt1">
              <a:alpha val="94901"/>
            </a:schemeClr>
          </a:solidFill>
          <a:ln cap="rnd" cmpd="thinThick" w="28575">
            <a:solidFill>
              <a:srgbClr val="00B0F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3600">
                <a:solidFill>
                  <a:srgbClr val="7030A0"/>
                </a:solidFill>
                <a:latin typeface="Calibri"/>
                <a:ea typeface="Calibri"/>
                <a:cs typeface="Calibri"/>
                <a:sym typeface="Calibri"/>
              </a:rPr>
              <a:t>- Theo châu chấu, trên trời không một gợn mây, mặt trời tỏa nắng huy hoàng là một ngày đẹp.</a:t>
            </a:r>
            <a:endParaRPr/>
          </a:p>
          <a:p>
            <a:pPr indent="0" lvl="0" marL="0" marR="0" rtl="0" algn="just">
              <a:spcBef>
                <a:spcPts val="0"/>
              </a:spcBef>
              <a:spcAft>
                <a:spcPts val="0"/>
              </a:spcAft>
              <a:buNone/>
            </a:pPr>
            <a:r>
              <a:rPr b="1" lang="en-US" sz="3600">
                <a:solidFill>
                  <a:srgbClr val="7030A0"/>
                </a:solidFill>
                <a:latin typeface="Calibri"/>
                <a:ea typeface="Calibri"/>
                <a:cs typeface="Calibri"/>
                <a:sym typeface="Calibri"/>
              </a:rPr>
              <a:t>- Theo giun đất, mưa bụi và những vũng nước mới là một ngày đẹp. </a:t>
            </a:r>
            <a:endParaRPr/>
          </a:p>
        </p:txBody>
      </p:sp>
      <p:sp>
        <p:nvSpPr>
          <p:cNvPr id="547" name="Google Shape;547;p22"/>
          <p:cNvSpPr/>
          <p:nvPr/>
        </p:nvSpPr>
        <p:spPr>
          <a:xfrm>
            <a:off x="4709280" y="5543274"/>
            <a:ext cx="2976768" cy="707886"/>
          </a:xfrm>
          <a:prstGeom prst="roundRect">
            <a:avLst>
              <a:gd fmla="val 16667" name="adj"/>
            </a:avLst>
          </a:pr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8" name="Google Shape;548;p22"/>
          <p:cNvSpPr txBox="1"/>
          <p:nvPr/>
        </p:nvSpPr>
        <p:spPr>
          <a:xfrm>
            <a:off x="5137720" y="5543274"/>
            <a:ext cx="254832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Calibri"/>
              <a:buNone/>
            </a:pPr>
            <a:r>
              <a:rPr b="0" i="0" lang="en-US" sz="4000" u="none" cap="none" strike="noStrike">
                <a:solidFill>
                  <a:srgbClr val="000000"/>
                </a:solidFill>
                <a:latin typeface="Calibri"/>
                <a:ea typeface="Calibri"/>
                <a:cs typeface="Calibri"/>
                <a:sym typeface="Calibri"/>
              </a:rPr>
              <a:t>Đọc đoạn </a:t>
            </a:r>
            <a:r>
              <a:rPr b="1" i="0" lang="en-US" sz="4000" u="none" cap="none" strike="noStrike">
                <a:solidFill>
                  <a:srgbClr val="000000"/>
                </a:solidFill>
                <a:latin typeface="Calibri"/>
                <a:ea typeface="Calibri"/>
                <a:cs typeface="Calibri"/>
                <a:sym typeface="Calibri"/>
              </a:rPr>
              <a:t>1</a:t>
            </a:r>
            <a:endParaRPr/>
          </a:p>
        </p:txBody>
      </p:sp>
      <p:pic>
        <p:nvPicPr>
          <p:cNvPr descr="Mặt Trời Mỉm Cười Sun Nụ Mùa - Miễn Phí vector hình ảnh trên Pixabay" id="549" name="Google Shape;549;p22"/>
          <p:cNvPicPr preferRelativeResize="0"/>
          <p:nvPr/>
        </p:nvPicPr>
        <p:blipFill rotWithShape="1">
          <a:blip r:embed="rId5">
            <a:alphaModFix/>
          </a:blip>
          <a:srcRect b="0" l="0" r="0" t="0"/>
          <a:stretch/>
        </p:blipFill>
        <p:spPr>
          <a:xfrm>
            <a:off x="4365287" y="5496946"/>
            <a:ext cx="820572" cy="784610"/>
          </a:xfrm>
          <a:prstGeom prst="rect">
            <a:avLst/>
          </a:prstGeom>
          <a:noFill/>
          <a:ln>
            <a:noFill/>
          </a:ln>
        </p:spPr>
      </p:pic>
      <p:sp>
        <p:nvSpPr>
          <p:cNvPr id="550" name="Google Shape;550;p22">
            <a:hlinkClick action="ppaction://hlinksldjump" r:id="rId6"/>
          </p:cNvPr>
          <p:cNvSpPr/>
          <p:nvPr/>
        </p:nvSpPr>
        <p:spPr>
          <a:xfrm>
            <a:off x="10933043" y="5897217"/>
            <a:ext cx="781879" cy="679007"/>
          </a:xfrm>
          <a:custGeom>
            <a:rect b="b" l="l" r="r" t="t"/>
            <a:pathLst>
              <a:path extrusionOk="0" h="120000" w="120000">
                <a:moveTo>
                  <a:pt x="0" y="0"/>
                </a:moveTo>
                <a:lnTo>
                  <a:pt x="120000" y="0"/>
                </a:lnTo>
                <a:lnTo>
                  <a:pt x="120000" y="120000"/>
                </a:lnTo>
                <a:lnTo>
                  <a:pt x="0" y="120000"/>
                </a:lnTo>
                <a:close/>
                <a:moveTo>
                  <a:pt x="20921" y="60000"/>
                </a:moveTo>
                <a:lnTo>
                  <a:pt x="99079" y="15000"/>
                </a:lnTo>
                <a:lnTo>
                  <a:pt x="99079" y="105000"/>
                </a:lnTo>
                <a:close/>
              </a:path>
              <a:path extrusionOk="0" fill="darken" h="120000" w="120000">
                <a:moveTo>
                  <a:pt x="20921" y="60000"/>
                </a:moveTo>
                <a:lnTo>
                  <a:pt x="99079" y="15000"/>
                </a:lnTo>
                <a:lnTo>
                  <a:pt x="99079" y="105000"/>
                </a:lnTo>
                <a:close/>
              </a:path>
              <a:path extrusionOk="0" fill="none" h="120000" w="120000">
                <a:moveTo>
                  <a:pt x="20921" y="60000"/>
                </a:moveTo>
                <a:lnTo>
                  <a:pt x="99079" y="15000"/>
                </a:lnTo>
                <a:lnTo>
                  <a:pt x="99079" y="105000"/>
                </a:lnTo>
                <a:close/>
              </a:path>
              <a:path extrusionOk="0" fill="none" h="120000" w="120000">
                <a:moveTo>
                  <a:pt x="0" y="0"/>
                </a:moveTo>
                <a:lnTo>
                  <a:pt x="120000" y="0"/>
                </a:lnTo>
                <a:lnTo>
                  <a:pt x="120000" y="120000"/>
                </a:lnTo>
                <a:lnTo>
                  <a:pt x="0" y="120000"/>
                </a:lnTo>
                <a:close/>
              </a:path>
            </a:pathLst>
          </a:cu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4" name="Shape 554"/>
        <p:cNvGrpSpPr/>
        <p:nvPr/>
      </p:nvGrpSpPr>
      <p:grpSpPr>
        <a:xfrm>
          <a:off x="0" y="0"/>
          <a:ext cx="0" cy="0"/>
          <a:chOff x="0" y="0"/>
          <a:chExt cx="0" cy="0"/>
        </a:xfrm>
      </p:grpSpPr>
      <p:sp>
        <p:nvSpPr>
          <p:cNvPr id="555" name="Google Shape;555;p23">
            <a:hlinkClick action="ppaction://hlinksldjump" r:id="rId4"/>
          </p:cNvPr>
          <p:cNvSpPr/>
          <p:nvPr/>
        </p:nvSpPr>
        <p:spPr>
          <a:xfrm>
            <a:off x="10933043" y="5897217"/>
            <a:ext cx="781879" cy="679007"/>
          </a:xfrm>
          <a:custGeom>
            <a:rect b="b" l="l" r="r" t="t"/>
            <a:pathLst>
              <a:path extrusionOk="0" h="120000" w="120000">
                <a:moveTo>
                  <a:pt x="0" y="0"/>
                </a:moveTo>
                <a:lnTo>
                  <a:pt x="120000" y="0"/>
                </a:lnTo>
                <a:lnTo>
                  <a:pt x="120000" y="120000"/>
                </a:lnTo>
                <a:lnTo>
                  <a:pt x="0" y="120000"/>
                </a:lnTo>
                <a:close/>
                <a:moveTo>
                  <a:pt x="20921" y="60000"/>
                </a:moveTo>
                <a:lnTo>
                  <a:pt x="99079" y="15000"/>
                </a:lnTo>
                <a:lnTo>
                  <a:pt x="99079" y="105000"/>
                </a:lnTo>
                <a:close/>
              </a:path>
              <a:path extrusionOk="0" fill="darken" h="120000" w="120000">
                <a:moveTo>
                  <a:pt x="20921" y="60000"/>
                </a:moveTo>
                <a:lnTo>
                  <a:pt x="99079" y="15000"/>
                </a:lnTo>
                <a:lnTo>
                  <a:pt x="99079" y="105000"/>
                </a:lnTo>
                <a:close/>
              </a:path>
              <a:path extrusionOk="0" fill="none" h="120000" w="120000">
                <a:moveTo>
                  <a:pt x="20921" y="60000"/>
                </a:moveTo>
                <a:lnTo>
                  <a:pt x="99079" y="15000"/>
                </a:lnTo>
                <a:lnTo>
                  <a:pt x="99079" y="105000"/>
                </a:lnTo>
                <a:close/>
              </a:path>
              <a:path extrusionOk="0" fill="none" h="120000" w="120000">
                <a:moveTo>
                  <a:pt x="0" y="0"/>
                </a:moveTo>
                <a:lnTo>
                  <a:pt x="120000" y="0"/>
                </a:lnTo>
                <a:lnTo>
                  <a:pt x="120000" y="120000"/>
                </a:lnTo>
                <a:lnTo>
                  <a:pt x="0" y="120000"/>
                </a:lnTo>
                <a:close/>
              </a:path>
            </a:pathLst>
          </a:cu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556" name="Google Shape;556;p23"/>
          <p:cNvGrpSpPr/>
          <p:nvPr/>
        </p:nvGrpSpPr>
        <p:grpSpPr>
          <a:xfrm>
            <a:off x="603834" y="546130"/>
            <a:ext cx="10831303" cy="1395911"/>
            <a:chOff x="308203" y="2337884"/>
            <a:chExt cx="12870924" cy="1399406"/>
          </a:xfrm>
        </p:grpSpPr>
        <p:sp>
          <p:nvSpPr>
            <p:cNvPr id="557" name="Google Shape;557;p23"/>
            <p:cNvSpPr/>
            <p:nvPr/>
          </p:nvSpPr>
          <p:spPr>
            <a:xfrm>
              <a:off x="749932" y="2533778"/>
              <a:ext cx="12429195" cy="1203512"/>
            </a:xfrm>
            <a:custGeom>
              <a:rect b="b" l="l" r="r" t="t"/>
              <a:pathLst>
                <a:path extrusionOk="0" fill="none" h="1203512" w="12429195">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extrusionOk="0" h="1203512" w="12429195">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lt1"/>
            </a:solidFill>
            <a:ln cap="flat" cmpd="sng" w="28575">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252000" lvl="0" marL="0" marR="0" rtl="0" algn="just">
                <a:lnSpc>
                  <a:spcPct val="100000"/>
                </a:lnSpc>
                <a:spcBef>
                  <a:spcPts val="0"/>
                </a:spcBef>
                <a:spcAft>
                  <a:spcPts val="0"/>
                </a:spcAft>
                <a:buClr>
                  <a:srgbClr val="006600"/>
                </a:buClr>
                <a:buSzPts val="4000"/>
                <a:buFont typeface="Calibri"/>
                <a:buNone/>
              </a:pPr>
              <a:r>
                <a:rPr b="1" i="0" lang="en-US" sz="4000" u="none" cap="none" strike="noStrike">
                  <a:solidFill>
                    <a:srgbClr val="006600"/>
                  </a:solidFill>
                  <a:latin typeface="Calibri"/>
                  <a:ea typeface="Calibri"/>
                  <a:cs typeface="Calibri"/>
                  <a:sym typeface="Calibri"/>
                </a:rPr>
                <a:t>3. Vì sao bác kiến phải chờ đến khi mặt trời lặn mới biết ngày như thế nào là đẹp?</a:t>
              </a:r>
              <a:endParaRPr/>
            </a:p>
          </p:txBody>
        </p:sp>
        <p:pic>
          <p:nvPicPr>
            <p:cNvPr id="558" name="Google Shape;558;p23"/>
            <p:cNvPicPr preferRelativeResize="0"/>
            <p:nvPr/>
          </p:nvPicPr>
          <p:blipFill rotWithShape="1">
            <a:blip r:embed="rId5">
              <a:alphaModFix/>
            </a:blip>
            <a:srcRect b="0" l="0" r="0" t="0"/>
            <a:stretch/>
          </p:blipFill>
          <p:spPr>
            <a:xfrm>
              <a:off x="308203" y="2337884"/>
              <a:ext cx="883459" cy="1111405"/>
            </a:xfrm>
            <a:prstGeom prst="rect">
              <a:avLst/>
            </a:prstGeom>
            <a:noFill/>
            <a:ln>
              <a:noFill/>
            </a:ln>
          </p:spPr>
        </p:pic>
      </p:grpSp>
      <p:sp>
        <p:nvSpPr>
          <p:cNvPr id="559" name="Google Shape;559;p23"/>
          <p:cNvSpPr/>
          <p:nvPr/>
        </p:nvSpPr>
        <p:spPr>
          <a:xfrm>
            <a:off x="975563" y="2319944"/>
            <a:ext cx="10459574" cy="2749036"/>
          </a:xfrm>
          <a:custGeom>
            <a:rect b="b" l="l" r="r" t="t"/>
            <a:pathLst>
              <a:path extrusionOk="0" fill="none" h="2749036" w="10459574">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extrusionOk="0" h="2749036" w="10459574">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lt1">
              <a:alpha val="94901"/>
            </a:schemeClr>
          </a:solidFill>
          <a:ln cap="rnd" cmpd="thinThick" w="28575">
            <a:solidFill>
              <a:srgbClr val="FFC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4000">
                <a:solidFill>
                  <a:srgbClr val="CC3140"/>
                </a:solidFill>
                <a:latin typeface="Calibri"/>
                <a:ea typeface="Calibri"/>
                <a:cs typeface="Calibri"/>
                <a:sym typeface="Calibri"/>
              </a:rPr>
              <a:t>   Bác kiến phải chờ đến khi mặt trời lặn mới trả lời câu hỏi của hai bạn vì bác muốn kiểm nghiệm qua thực tế...</a:t>
            </a:r>
            <a:endParaRPr b="1" i="0" sz="4000" u="none" cap="none" strike="noStrike">
              <a:solidFill>
                <a:srgbClr val="CC3140"/>
              </a:solidFill>
              <a:latin typeface="Calibri"/>
              <a:ea typeface="Calibri"/>
              <a:cs typeface="Calibri"/>
              <a:sym typeface="Calibri"/>
            </a:endParaRPr>
          </a:p>
        </p:txBody>
      </p:sp>
      <p:sp>
        <p:nvSpPr>
          <p:cNvPr id="560" name="Google Shape;560;p23"/>
          <p:cNvSpPr/>
          <p:nvPr/>
        </p:nvSpPr>
        <p:spPr>
          <a:xfrm>
            <a:off x="4393396" y="5402590"/>
            <a:ext cx="2976768" cy="707886"/>
          </a:xfrm>
          <a:prstGeom prst="roundRect">
            <a:avLst>
              <a:gd fmla="val 16667" name="adj"/>
            </a:avLst>
          </a:pr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1" name="Google Shape;561;p23"/>
          <p:cNvSpPr txBox="1"/>
          <p:nvPr/>
        </p:nvSpPr>
        <p:spPr>
          <a:xfrm>
            <a:off x="4821836" y="5402590"/>
            <a:ext cx="254832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Calibri"/>
              <a:buNone/>
            </a:pPr>
            <a:r>
              <a:rPr b="0" i="0" lang="en-US" sz="4000" u="none" cap="none" strike="noStrike">
                <a:solidFill>
                  <a:srgbClr val="000000"/>
                </a:solidFill>
                <a:latin typeface="Calibri"/>
                <a:ea typeface="Calibri"/>
                <a:cs typeface="Calibri"/>
                <a:sym typeface="Calibri"/>
              </a:rPr>
              <a:t>Đọc đoạn </a:t>
            </a:r>
            <a:r>
              <a:rPr b="1" i="0" lang="en-US" sz="4000" u="none" cap="none" strike="noStrike">
                <a:solidFill>
                  <a:srgbClr val="000000"/>
                </a:solidFill>
                <a:latin typeface="Calibri"/>
                <a:ea typeface="Calibri"/>
                <a:cs typeface="Calibri"/>
                <a:sym typeface="Calibri"/>
              </a:rPr>
              <a:t>2</a:t>
            </a:r>
            <a:endParaRPr/>
          </a:p>
        </p:txBody>
      </p:sp>
      <p:pic>
        <p:nvPicPr>
          <p:cNvPr descr="Mặt Trời Mỉm Cười Sun Nụ Mùa - Miễn Phí vector hình ảnh trên Pixabay" id="562" name="Google Shape;562;p23"/>
          <p:cNvPicPr preferRelativeResize="0"/>
          <p:nvPr/>
        </p:nvPicPr>
        <p:blipFill rotWithShape="1">
          <a:blip r:embed="rId6">
            <a:alphaModFix/>
          </a:blip>
          <a:srcRect b="0" l="0" r="0" t="0"/>
          <a:stretch/>
        </p:blipFill>
        <p:spPr>
          <a:xfrm>
            <a:off x="4049403" y="5356262"/>
            <a:ext cx="820572" cy="78461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56"/>
                                        </p:tgtEl>
                                        <p:attrNameLst>
                                          <p:attrName>style.visibility</p:attrName>
                                        </p:attrNameLst>
                                      </p:cBhvr>
                                      <p:to>
                                        <p:strVal val="visible"/>
                                      </p:to>
                                    </p:set>
                                    <p:anim calcmode="lin" valueType="num">
                                      <p:cBhvr additive="base">
                                        <p:cTn dur="1000"/>
                                        <p:tgtEl>
                                          <p:spTgt spid="55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6" name="Shape 566"/>
        <p:cNvGrpSpPr/>
        <p:nvPr/>
      </p:nvGrpSpPr>
      <p:grpSpPr>
        <a:xfrm>
          <a:off x="0" y="0"/>
          <a:ext cx="0" cy="0"/>
          <a:chOff x="0" y="0"/>
          <a:chExt cx="0" cy="0"/>
        </a:xfrm>
      </p:grpSpPr>
      <p:sp>
        <p:nvSpPr>
          <p:cNvPr id="567" name="Google Shape;567;p24">
            <a:hlinkClick action="ppaction://hlinksldjump" r:id="rId4"/>
          </p:cNvPr>
          <p:cNvSpPr/>
          <p:nvPr/>
        </p:nvSpPr>
        <p:spPr>
          <a:xfrm>
            <a:off x="10933043" y="5897217"/>
            <a:ext cx="781879" cy="679007"/>
          </a:xfrm>
          <a:custGeom>
            <a:rect b="b" l="l" r="r" t="t"/>
            <a:pathLst>
              <a:path extrusionOk="0" h="120000" w="120000">
                <a:moveTo>
                  <a:pt x="0" y="0"/>
                </a:moveTo>
                <a:lnTo>
                  <a:pt x="120000" y="0"/>
                </a:lnTo>
                <a:lnTo>
                  <a:pt x="120000" y="120000"/>
                </a:lnTo>
                <a:lnTo>
                  <a:pt x="0" y="120000"/>
                </a:lnTo>
                <a:close/>
                <a:moveTo>
                  <a:pt x="20921" y="60000"/>
                </a:moveTo>
                <a:lnTo>
                  <a:pt x="99079" y="15000"/>
                </a:lnTo>
                <a:lnTo>
                  <a:pt x="99079" y="105000"/>
                </a:lnTo>
                <a:close/>
              </a:path>
              <a:path extrusionOk="0" fill="darken" h="120000" w="120000">
                <a:moveTo>
                  <a:pt x="20921" y="60000"/>
                </a:moveTo>
                <a:lnTo>
                  <a:pt x="99079" y="15000"/>
                </a:lnTo>
                <a:lnTo>
                  <a:pt x="99079" y="105000"/>
                </a:lnTo>
                <a:close/>
              </a:path>
              <a:path extrusionOk="0" fill="none" h="120000" w="120000">
                <a:moveTo>
                  <a:pt x="20921" y="60000"/>
                </a:moveTo>
                <a:lnTo>
                  <a:pt x="99079" y="15000"/>
                </a:lnTo>
                <a:lnTo>
                  <a:pt x="99079" y="105000"/>
                </a:lnTo>
                <a:close/>
              </a:path>
              <a:path extrusionOk="0" fill="none" h="120000" w="120000">
                <a:moveTo>
                  <a:pt x="0" y="0"/>
                </a:moveTo>
                <a:lnTo>
                  <a:pt x="120000" y="0"/>
                </a:lnTo>
                <a:lnTo>
                  <a:pt x="120000" y="120000"/>
                </a:lnTo>
                <a:lnTo>
                  <a:pt x="0" y="120000"/>
                </a:lnTo>
                <a:close/>
              </a:path>
            </a:pathLst>
          </a:cu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568" name="Google Shape;568;p24"/>
          <p:cNvGrpSpPr/>
          <p:nvPr/>
        </p:nvGrpSpPr>
        <p:grpSpPr>
          <a:xfrm>
            <a:off x="979941" y="386562"/>
            <a:ext cx="10607424" cy="1642139"/>
            <a:chOff x="392221" y="2245779"/>
            <a:chExt cx="10607424" cy="1642139"/>
          </a:xfrm>
        </p:grpSpPr>
        <p:sp>
          <p:nvSpPr>
            <p:cNvPr id="569" name="Google Shape;569;p24"/>
            <p:cNvSpPr/>
            <p:nvPr/>
          </p:nvSpPr>
          <p:spPr>
            <a:xfrm>
              <a:off x="749932" y="2314668"/>
              <a:ext cx="10249713" cy="1573250"/>
            </a:xfrm>
            <a:custGeom>
              <a:rect b="b" l="l" r="r" t="t"/>
              <a:pathLst>
                <a:path extrusionOk="0" fill="none" h="1573250" w="10249713">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extrusionOk="0" h="1573250" w="10249713">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lt1"/>
            </a:solidFill>
            <a:ln cap="flat" cmpd="sng" w="28575">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252000" lvl="0" marL="0" marR="0" rtl="0" algn="just">
                <a:lnSpc>
                  <a:spcPct val="100000"/>
                </a:lnSpc>
                <a:spcBef>
                  <a:spcPts val="0"/>
                </a:spcBef>
                <a:spcAft>
                  <a:spcPts val="0"/>
                </a:spcAft>
                <a:buClr>
                  <a:srgbClr val="006600"/>
                </a:buClr>
                <a:buSzPts val="3600"/>
                <a:buFont typeface="Calibri"/>
                <a:buNone/>
              </a:pPr>
              <a:r>
                <a:rPr b="1" i="0" lang="en-US" sz="3600" u="none" cap="none" strike="noStrike">
                  <a:solidFill>
                    <a:srgbClr val="006600"/>
                  </a:solidFill>
                  <a:latin typeface="Calibri"/>
                  <a:ea typeface="Calibri"/>
                  <a:cs typeface="Calibri"/>
                  <a:sym typeface="Calibri"/>
                </a:rPr>
                <a:t>4. Đóng vai một nhân vật trong bài để nói về ngày như thế nào là đẹp.</a:t>
              </a:r>
              <a:endParaRPr/>
            </a:p>
          </p:txBody>
        </p:sp>
        <p:pic>
          <p:nvPicPr>
            <p:cNvPr id="570" name="Google Shape;570;p24"/>
            <p:cNvPicPr preferRelativeResize="0"/>
            <p:nvPr/>
          </p:nvPicPr>
          <p:blipFill rotWithShape="1">
            <a:blip r:embed="rId5">
              <a:alphaModFix/>
            </a:blip>
            <a:srcRect b="0" l="0" r="0" t="0"/>
            <a:stretch/>
          </p:blipFill>
          <p:spPr>
            <a:xfrm>
              <a:off x="392221" y="2245779"/>
              <a:ext cx="715413" cy="900000"/>
            </a:xfrm>
            <a:prstGeom prst="rect">
              <a:avLst/>
            </a:prstGeom>
            <a:noFill/>
            <a:ln>
              <a:noFill/>
            </a:ln>
          </p:spPr>
        </p:pic>
      </p:grpSp>
      <p:pic>
        <p:nvPicPr>
          <p:cNvPr id="571" name="Google Shape;571;p24"/>
          <p:cNvPicPr preferRelativeResize="0"/>
          <p:nvPr/>
        </p:nvPicPr>
        <p:blipFill rotWithShape="1">
          <a:blip r:embed="rId6">
            <a:alphaModFix/>
          </a:blip>
          <a:srcRect b="0" l="0" r="0" t="0"/>
          <a:stretch/>
        </p:blipFill>
        <p:spPr>
          <a:xfrm>
            <a:off x="1673875" y="2466861"/>
            <a:ext cx="8751995" cy="3350046"/>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1000"/>
                                        <p:tgtEl>
                                          <p:spTgt spid="5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5" name="Shape 575"/>
        <p:cNvGrpSpPr/>
        <p:nvPr/>
      </p:nvGrpSpPr>
      <p:grpSpPr>
        <a:xfrm>
          <a:off x="0" y="0"/>
          <a:ext cx="0" cy="0"/>
          <a:chOff x="0" y="0"/>
          <a:chExt cx="0" cy="0"/>
        </a:xfrm>
      </p:grpSpPr>
      <p:sp>
        <p:nvSpPr>
          <p:cNvPr id="576" name="Google Shape;576;p25">
            <a:hlinkClick action="ppaction://hlinksldjump" r:id="rId4"/>
          </p:cNvPr>
          <p:cNvSpPr/>
          <p:nvPr/>
        </p:nvSpPr>
        <p:spPr>
          <a:xfrm>
            <a:off x="10933043" y="5897217"/>
            <a:ext cx="781879" cy="679007"/>
          </a:xfrm>
          <a:custGeom>
            <a:rect b="b" l="l" r="r" t="t"/>
            <a:pathLst>
              <a:path extrusionOk="0" h="120000" w="120000">
                <a:moveTo>
                  <a:pt x="0" y="0"/>
                </a:moveTo>
                <a:lnTo>
                  <a:pt x="120000" y="0"/>
                </a:lnTo>
                <a:lnTo>
                  <a:pt x="120000" y="120000"/>
                </a:lnTo>
                <a:lnTo>
                  <a:pt x="0" y="120000"/>
                </a:lnTo>
                <a:close/>
                <a:moveTo>
                  <a:pt x="20921" y="60000"/>
                </a:moveTo>
                <a:lnTo>
                  <a:pt x="99079" y="15000"/>
                </a:lnTo>
                <a:lnTo>
                  <a:pt x="99079" y="105000"/>
                </a:lnTo>
                <a:close/>
              </a:path>
              <a:path extrusionOk="0" fill="darken" h="120000" w="120000">
                <a:moveTo>
                  <a:pt x="20921" y="60000"/>
                </a:moveTo>
                <a:lnTo>
                  <a:pt x="99079" y="15000"/>
                </a:lnTo>
                <a:lnTo>
                  <a:pt x="99079" y="105000"/>
                </a:lnTo>
                <a:close/>
              </a:path>
              <a:path extrusionOk="0" fill="none" h="120000" w="120000">
                <a:moveTo>
                  <a:pt x="20921" y="60000"/>
                </a:moveTo>
                <a:lnTo>
                  <a:pt x="99079" y="15000"/>
                </a:lnTo>
                <a:lnTo>
                  <a:pt x="99079" y="105000"/>
                </a:lnTo>
                <a:close/>
              </a:path>
              <a:path extrusionOk="0" fill="none" h="120000" w="120000">
                <a:moveTo>
                  <a:pt x="0" y="0"/>
                </a:moveTo>
                <a:lnTo>
                  <a:pt x="120000" y="0"/>
                </a:lnTo>
                <a:lnTo>
                  <a:pt x="120000" y="120000"/>
                </a:lnTo>
                <a:lnTo>
                  <a:pt x="0" y="120000"/>
                </a:lnTo>
                <a:close/>
              </a:path>
            </a:pathLst>
          </a:custGeom>
          <a:solidFill>
            <a:srgbClr val="99FF99"/>
          </a:solidFill>
          <a:ln cap="flat" cmpd="sng" w="12700">
            <a:solidFill>
              <a:srgbClr val="99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577" name="Google Shape;577;p25"/>
          <p:cNvGrpSpPr/>
          <p:nvPr/>
        </p:nvGrpSpPr>
        <p:grpSpPr>
          <a:xfrm>
            <a:off x="979941" y="386562"/>
            <a:ext cx="10607424" cy="1642139"/>
            <a:chOff x="392221" y="2245779"/>
            <a:chExt cx="10607424" cy="1642139"/>
          </a:xfrm>
        </p:grpSpPr>
        <p:sp>
          <p:nvSpPr>
            <p:cNvPr id="578" name="Google Shape;578;p25"/>
            <p:cNvSpPr/>
            <p:nvPr/>
          </p:nvSpPr>
          <p:spPr>
            <a:xfrm>
              <a:off x="749932" y="2314668"/>
              <a:ext cx="10249713" cy="1573250"/>
            </a:xfrm>
            <a:custGeom>
              <a:rect b="b" l="l" r="r" t="t"/>
              <a:pathLst>
                <a:path extrusionOk="0" fill="none" h="1573250" w="10249713">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extrusionOk="0" h="1573250" w="10249713">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lt1"/>
            </a:solidFill>
            <a:ln cap="flat" cmpd="sng" w="28575">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252000" lvl="0" marL="0" marR="0" rtl="0" algn="just">
                <a:lnSpc>
                  <a:spcPct val="100000"/>
                </a:lnSpc>
                <a:spcBef>
                  <a:spcPts val="0"/>
                </a:spcBef>
                <a:spcAft>
                  <a:spcPts val="0"/>
                </a:spcAft>
                <a:buClr>
                  <a:srgbClr val="006600"/>
                </a:buClr>
                <a:buSzPts val="3600"/>
                <a:buFont typeface="Calibri"/>
                <a:buNone/>
              </a:pPr>
              <a:r>
                <a:rPr b="1" i="0" lang="en-US" sz="3600" u="none" cap="none" strike="noStrike">
                  <a:solidFill>
                    <a:srgbClr val="006600"/>
                  </a:solidFill>
                  <a:latin typeface="Calibri"/>
                  <a:ea typeface="Calibri"/>
                  <a:cs typeface="Calibri"/>
                  <a:sym typeface="Calibri"/>
                </a:rPr>
                <a:t>5. Theo em, ngày đẹp là ngày như thế nào?</a:t>
              </a:r>
              <a:endParaRPr/>
            </a:p>
          </p:txBody>
        </p:sp>
        <p:pic>
          <p:nvPicPr>
            <p:cNvPr id="579" name="Google Shape;579;p25"/>
            <p:cNvPicPr preferRelativeResize="0"/>
            <p:nvPr/>
          </p:nvPicPr>
          <p:blipFill rotWithShape="1">
            <a:blip r:embed="rId5">
              <a:alphaModFix/>
            </a:blip>
            <a:srcRect b="0" l="0" r="0" t="0"/>
            <a:stretch/>
          </p:blipFill>
          <p:spPr>
            <a:xfrm>
              <a:off x="392221" y="2245779"/>
              <a:ext cx="715413" cy="900000"/>
            </a:xfrm>
            <a:prstGeom prst="rect">
              <a:avLst/>
            </a:prstGeom>
            <a:noFill/>
            <a:ln>
              <a:noFill/>
            </a:ln>
          </p:spPr>
        </p:pic>
      </p:grpSp>
      <p:sp>
        <p:nvSpPr>
          <p:cNvPr id="580" name="Google Shape;580;p25"/>
          <p:cNvSpPr/>
          <p:nvPr/>
        </p:nvSpPr>
        <p:spPr>
          <a:xfrm>
            <a:off x="1029540" y="2859621"/>
            <a:ext cx="10505235" cy="1331379"/>
          </a:xfrm>
          <a:custGeom>
            <a:rect b="b" l="l" r="r" t="t"/>
            <a:pathLst>
              <a:path extrusionOk="0" fill="none" h="2693578" w="10249713">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extrusionOk="0" h="2693578" w="10249713">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lt1">
              <a:alpha val="94901"/>
            </a:schemeClr>
          </a:solidFill>
          <a:ln cap="rnd" cmpd="thinThick" w="28575">
            <a:solidFill>
              <a:srgbClr val="3A6435"/>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rgbClr val="00B0F0"/>
                </a:solidFill>
                <a:latin typeface="Calibri"/>
                <a:ea typeface="Calibri"/>
                <a:cs typeface="Calibri"/>
                <a:sym typeface="Calibri"/>
              </a:rPr>
              <a:t>Nói theo cảm nghĩ của bản thân</a:t>
            </a:r>
            <a:endParaRPr b="1" sz="5400">
              <a:solidFill>
                <a:srgbClr val="00B0F0"/>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1000"/>
                                        <p:tgtEl>
                                          <p:spTgt spid="5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5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4" name="Shape 584"/>
        <p:cNvGrpSpPr/>
        <p:nvPr/>
      </p:nvGrpSpPr>
      <p:grpSpPr>
        <a:xfrm>
          <a:off x="0" y="0"/>
          <a:ext cx="0" cy="0"/>
          <a:chOff x="0" y="0"/>
          <a:chExt cx="0" cy="0"/>
        </a:xfrm>
      </p:grpSpPr>
      <p:pic>
        <p:nvPicPr>
          <p:cNvPr descr="Ảnh có chứa giỏ, vật chứa&#10;&#10;Mô tả được tạo tự động" id="585" name="Google Shape;585;p26"/>
          <p:cNvPicPr preferRelativeResize="0"/>
          <p:nvPr/>
        </p:nvPicPr>
        <p:blipFill rotWithShape="1">
          <a:blip r:embed="rId4">
            <a:alphaModFix/>
          </a:blip>
          <a:srcRect b="0" l="0" r="0" t="0"/>
          <a:stretch/>
        </p:blipFill>
        <p:spPr>
          <a:xfrm>
            <a:off x="5448425" y="2884682"/>
            <a:ext cx="4066906" cy="4066906"/>
          </a:xfrm>
          <a:prstGeom prst="rect">
            <a:avLst/>
          </a:prstGeom>
          <a:noFill/>
          <a:ln>
            <a:noFill/>
          </a:ln>
        </p:spPr>
      </p:pic>
      <p:pic>
        <p:nvPicPr>
          <p:cNvPr id="586" name="Google Shape;586;p26"/>
          <p:cNvPicPr preferRelativeResize="0"/>
          <p:nvPr/>
        </p:nvPicPr>
        <p:blipFill rotWithShape="1">
          <a:blip r:embed="rId5">
            <a:alphaModFix/>
          </a:blip>
          <a:srcRect b="0" l="0" r="0" t="0"/>
          <a:stretch/>
        </p:blipFill>
        <p:spPr>
          <a:xfrm>
            <a:off x="6759439" y="3491468"/>
            <a:ext cx="1094805" cy="1464301"/>
          </a:xfrm>
          <a:prstGeom prst="rect">
            <a:avLst/>
          </a:prstGeom>
          <a:noFill/>
          <a:ln>
            <a:noFill/>
          </a:ln>
        </p:spPr>
      </p:pic>
      <p:pic>
        <p:nvPicPr>
          <p:cNvPr id="587" name="Google Shape;587;p26"/>
          <p:cNvPicPr preferRelativeResize="0"/>
          <p:nvPr/>
        </p:nvPicPr>
        <p:blipFill rotWithShape="1">
          <a:blip r:embed="rId5">
            <a:alphaModFix/>
          </a:blip>
          <a:srcRect b="0" l="0" r="0" t="0"/>
          <a:stretch/>
        </p:blipFill>
        <p:spPr>
          <a:xfrm>
            <a:off x="6508498" y="4144373"/>
            <a:ext cx="1094805" cy="1464301"/>
          </a:xfrm>
          <a:prstGeom prst="rect">
            <a:avLst/>
          </a:prstGeom>
          <a:noFill/>
          <a:ln>
            <a:noFill/>
          </a:ln>
        </p:spPr>
      </p:pic>
      <p:pic>
        <p:nvPicPr>
          <p:cNvPr id="588" name="Google Shape;588;p26"/>
          <p:cNvPicPr preferRelativeResize="0"/>
          <p:nvPr/>
        </p:nvPicPr>
        <p:blipFill rotWithShape="1">
          <a:blip r:embed="rId5">
            <a:alphaModFix/>
          </a:blip>
          <a:srcRect b="0" l="0" r="0" t="0"/>
          <a:stretch/>
        </p:blipFill>
        <p:spPr>
          <a:xfrm>
            <a:off x="7556137" y="3659986"/>
            <a:ext cx="1094805" cy="1464301"/>
          </a:xfrm>
          <a:prstGeom prst="rect">
            <a:avLst/>
          </a:prstGeom>
          <a:noFill/>
          <a:ln>
            <a:noFill/>
          </a:ln>
        </p:spPr>
      </p:pic>
      <p:pic>
        <p:nvPicPr>
          <p:cNvPr id="589" name="Google Shape;589;p26"/>
          <p:cNvPicPr preferRelativeResize="0"/>
          <p:nvPr/>
        </p:nvPicPr>
        <p:blipFill rotWithShape="1">
          <a:blip r:embed="rId5">
            <a:alphaModFix/>
          </a:blip>
          <a:srcRect b="0" l="0" r="0" t="0"/>
          <a:stretch/>
        </p:blipFill>
        <p:spPr>
          <a:xfrm>
            <a:off x="7359871" y="4181476"/>
            <a:ext cx="1094805" cy="1464301"/>
          </a:xfrm>
          <a:prstGeom prst="rect">
            <a:avLst/>
          </a:prstGeom>
          <a:noFill/>
          <a:ln>
            <a:noFill/>
          </a:ln>
        </p:spPr>
      </p:pic>
      <p:sp>
        <p:nvSpPr>
          <p:cNvPr id="590" name="Google Shape;590;p26"/>
          <p:cNvSpPr/>
          <p:nvPr/>
        </p:nvSpPr>
        <p:spPr>
          <a:xfrm>
            <a:off x="4494733" y="407289"/>
            <a:ext cx="3678040" cy="2235200"/>
          </a:xfrm>
          <a:prstGeom prst="wedgeEllipseCallout">
            <a:avLst>
              <a:gd fmla="val -32668" name="adj1"/>
              <a:gd fmla="val 51277" name="adj2"/>
            </a:avLst>
          </a:prstGeom>
          <a:solidFill>
            <a:srgbClr val="FFFF66"/>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t/>
            </a:r>
            <a:endParaRPr b="0" i="0" sz="4000" u="none" cap="none" strike="noStrike">
              <a:solidFill>
                <a:srgbClr val="FF0000"/>
              </a:solidFill>
              <a:latin typeface="Arial"/>
              <a:ea typeface="Arial"/>
              <a:cs typeface="Arial"/>
              <a:sym typeface="Arial"/>
            </a:endParaRPr>
          </a:p>
        </p:txBody>
      </p:sp>
      <p:sp>
        <p:nvSpPr>
          <p:cNvPr id="591" name="Google Shape;591;p26"/>
          <p:cNvSpPr txBox="1"/>
          <p:nvPr/>
        </p:nvSpPr>
        <p:spPr>
          <a:xfrm>
            <a:off x="4624030" y="807938"/>
            <a:ext cx="3419445"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Cảm ơn các bạn đã giúp mình thu hoạch bông hoa!</a:t>
            </a:r>
            <a:endParaRPr/>
          </a:p>
        </p:txBody>
      </p:sp>
      <p:pic>
        <p:nvPicPr>
          <p:cNvPr descr="Ảnh có chứa văn bản, búp bê, mẫu họa&#10;&#10;Mô tả được tạo tự động" id="592" name="Google Shape;592;p26"/>
          <p:cNvPicPr preferRelativeResize="0"/>
          <p:nvPr/>
        </p:nvPicPr>
        <p:blipFill rotWithShape="1">
          <a:blip r:embed="rId6">
            <a:alphaModFix/>
          </a:blip>
          <a:srcRect b="0" l="0" r="51477" t="0"/>
          <a:stretch/>
        </p:blipFill>
        <p:spPr>
          <a:xfrm>
            <a:off x="78271" y="1029311"/>
            <a:ext cx="5829795" cy="667478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500"/>
                                        <p:tgtEl>
                                          <p:spTgt spid="590"/>
                                        </p:tgtEl>
                                      </p:cBhvr>
                                    </p:animEffect>
                                  </p:childTnLst>
                                </p:cTn>
                              </p:par>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5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5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27"/>
          <p:cNvSpPr txBox="1"/>
          <p:nvPr/>
        </p:nvSpPr>
        <p:spPr>
          <a:xfrm>
            <a:off x="550843" y="1513840"/>
            <a:ext cx="8692309" cy="3342640"/>
          </a:xfrm>
          <a:prstGeom prst="rect">
            <a:avLst/>
          </a:prstGeom>
          <a:solidFill>
            <a:srgbClr val="FFFF99"/>
          </a:solidFill>
          <a:ln cap="flat" cmpd="sng" w="57150">
            <a:solidFill>
              <a:srgbClr val="00B050"/>
            </a:solidFill>
            <a:prstDash val="lgDashDot"/>
            <a:round/>
            <a:headEnd len="sm" w="sm" type="none"/>
            <a:tailEnd len="sm" w="sm" type="none"/>
          </a:ln>
        </p:spPr>
        <p:txBody>
          <a:bodyPr anchorCtr="0" anchor="b" bIns="45700" lIns="91425" spcFirstLastPara="1" rIns="91425" wrap="square" tIns="45700">
            <a:noAutofit/>
          </a:bodyPr>
          <a:lstStyle/>
          <a:p>
            <a:pPr indent="0" lvl="0" marL="0" marR="0" rtl="0" algn="just">
              <a:lnSpc>
                <a:spcPct val="120000"/>
              </a:lnSpc>
              <a:spcBef>
                <a:spcPts val="0"/>
              </a:spcBef>
              <a:spcAft>
                <a:spcPts val="0"/>
              </a:spcAft>
              <a:buNone/>
            </a:pPr>
            <a:r>
              <a:rPr b="1" lang="en-US" sz="6500">
                <a:solidFill>
                  <a:srgbClr val="FF0000"/>
                </a:solidFill>
                <a:latin typeface="Cambria Math"/>
                <a:ea typeface="Cambria Math"/>
                <a:cs typeface="Cambria Math"/>
                <a:sym typeface="Cambria Math"/>
              </a:rPr>
              <a:t>Nội dung bài đọc: Ngày đẹp là ngày mỗi người làm được nhiều việc tốt.</a:t>
            </a:r>
            <a:endParaRPr b="1" sz="6500">
              <a:solidFill>
                <a:srgbClr val="FF0000"/>
              </a:solidFill>
              <a:latin typeface="Cambria Math"/>
              <a:ea typeface="Cambria Math"/>
              <a:cs typeface="Cambria Math"/>
              <a:sym typeface="Cambria Math"/>
            </a:endParaRPr>
          </a:p>
        </p:txBody>
      </p:sp>
      <p:pic>
        <p:nvPicPr>
          <p:cNvPr id="598" name="Google Shape;598;p27"/>
          <p:cNvPicPr preferRelativeResize="0"/>
          <p:nvPr/>
        </p:nvPicPr>
        <p:blipFill rotWithShape="1">
          <a:blip r:embed="rId3">
            <a:alphaModFix/>
          </a:blip>
          <a:srcRect b="0" l="0" r="0" t="0"/>
          <a:stretch/>
        </p:blipFill>
        <p:spPr>
          <a:xfrm>
            <a:off x="8927502" y="3095739"/>
            <a:ext cx="3121621" cy="40424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500"/>
                                        <p:tgtEl>
                                          <p:spTgt spid="5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500"/>
                                        <p:tgtEl>
                                          <p:spTgt spid="5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28"/>
          <p:cNvSpPr/>
          <p:nvPr/>
        </p:nvSpPr>
        <p:spPr>
          <a:xfrm>
            <a:off x="2329941" y="2365393"/>
            <a:ext cx="3645680" cy="798653"/>
          </a:xfrm>
          <a:prstGeom prst="roundRect">
            <a:avLst>
              <a:gd fmla="val 50000" name="adj"/>
            </a:avLst>
          </a:prstGeom>
          <a:solidFill>
            <a:srgbClr val="C1EF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FFFFF"/>
              </a:solidFill>
              <a:latin typeface="Cambria Math"/>
              <a:ea typeface="Cambria Math"/>
              <a:cs typeface="Cambria Math"/>
              <a:sym typeface="Cambria Math"/>
            </a:endParaRPr>
          </a:p>
        </p:txBody>
      </p:sp>
      <p:pic>
        <p:nvPicPr>
          <p:cNvPr id="605" name="Google Shape;605;p28"/>
          <p:cNvPicPr preferRelativeResize="0"/>
          <p:nvPr/>
        </p:nvPicPr>
        <p:blipFill rotWithShape="1">
          <a:blip r:embed="rId3">
            <a:alphaModFix/>
          </a:blip>
          <a:srcRect b="13559" l="0" r="0" t="46223"/>
          <a:stretch/>
        </p:blipFill>
        <p:spPr>
          <a:xfrm>
            <a:off x="8961120" y="5748126"/>
            <a:ext cx="3449719" cy="1109874"/>
          </a:xfrm>
          <a:prstGeom prst="rect">
            <a:avLst/>
          </a:prstGeom>
          <a:noFill/>
          <a:ln>
            <a:noFill/>
          </a:ln>
        </p:spPr>
      </p:pic>
      <p:sp>
        <p:nvSpPr>
          <p:cNvPr id="606" name="Google Shape;606;p28"/>
          <p:cNvSpPr/>
          <p:nvPr/>
        </p:nvSpPr>
        <p:spPr>
          <a:xfrm>
            <a:off x="-348895" y="836964"/>
            <a:ext cx="7798108"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3200"/>
              <a:buFont typeface="Cambria Math"/>
              <a:buNone/>
            </a:pPr>
            <a:r>
              <a:rPr b="1" i="0" lang="en-US" sz="3200" u="none" cap="none" strike="noStrike">
                <a:solidFill>
                  <a:srgbClr val="0070C0"/>
                </a:solidFill>
                <a:latin typeface="Cambria Math"/>
                <a:ea typeface="Cambria Math"/>
                <a:cs typeface="Cambria Math"/>
                <a:sym typeface="Cambria Math"/>
              </a:rPr>
              <a:t>Luyện đọc toàn bài</a:t>
            </a:r>
            <a:endParaRPr b="1" i="0" sz="3200" u="none" cap="none" strike="noStrike">
              <a:solidFill>
                <a:srgbClr val="0070C0"/>
              </a:solidFill>
              <a:latin typeface="Cambria Math"/>
              <a:ea typeface="Cambria Math"/>
              <a:cs typeface="Cambria Math"/>
              <a:sym typeface="Cambria Math"/>
            </a:endParaRPr>
          </a:p>
        </p:txBody>
      </p:sp>
      <p:sp>
        <p:nvSpPr>
          <p:cNvPr id="607" name="Google Shape;607;p28"/>
          <p:cNvSpPr/>
          <p:nvPr/>
        </p:nvSpPr>
        <p:spPr>
          <a:xfrm>
            <a:off x="4504085" y="1421739"/>
            <a:ext cx="3474028" cy="712824"/>
          </a:xfrm>
          <a:prstGeom prst="rect">
            <a:avLst/>
          </a:prstGeom>
          <a:noFill/>
          <a:ln>
            <a:noFill/>
          </a:ln>
        </p:spPr>
        <p:txBody>
          <a:bodyPr anchorCtr="0" anchor="t" bIns="45700" lIns="91425" spcFirstLastPara="1" rIns="91425" wrap="square" tIns="45700">
            <a:spAutoFit/>
          </a:bodyPr>
          <a:lstStyle/>
          <a:p>
            <a:pPr indent="0" lvl="0" marL="0" marR="0" rtl="0" algn="ctr">
              <a:lnSpc>
                <a:spcPct val="112000"/>
              </a:lnSpc>
              <a:spcBef>
                <a:spcPts val="0"/>
              </a:spcBef>
              <a:spcAft>
                <a:spcPts val="0"/>
              </a:spcAft>
              <a:buClr>
                <a:srgbClr val="FF1531"/>
              </a:buClr>
              <a:buSzPts val="3600"/>
              <a:buFont typeface="Arial"/>
              <a:buNone/>
            </a:pPr>
            <a:r>
              <a:rPr b="1" i="0" lang="en-US" sz="3600" u="none" cap="none" strike="noStrike">
                <a:solidFill>
                  <a:srgbClr val="FF1531"/>
                </a:solidFill>
                <a:latin typeface="Cambria Math"/>
                <a:ea typeface="Cambria Math"/>
                <a:cs typeface="Cambria Math"/>
                <a:sym typeface="Cambria Math"/>
              </a:rPr>
              <a:t>Tiêu chí đánh giá</a:t>
            </a:r>
            <a:endParaRPr b="1" i="0" sz="3600" u="none" cap="none" strike="noStrike">
              <a:solidFill>
                <a:srgbClr val="FF1531"/>
              </a:solidFill>
              <a:latin typeface="Cambria Math"/>
              <a:ea typeface="Cambria Math"/>
              <a:cs typeface="Cambria Math"/>
              <a:sym typeface="Cambria Math"/>
            </a:endParaRPr>
          </a:p>
        </p:txBody>
      </p:sp>
      <p:sp>
        <p:nvSpPr>
          <p:cNvPr id="608" name="Google Shape;608;p28"/>
          <p:cNvSpPr/>
          <p:nvPr/>
        </p:nvSpPr>
        <p:spPr>
          <a:xfrm>
            <a:off x="3082295" y="2472331"/>
            <a:ext cx="1832553" cy="643894"/>
          </a:xfrm>
          <a:prstGeom prst="rect">
            <a:avLst/>
          </a:prstGeom>
          <a:noFill/>
          <a:ln>
            <a:noFill/>
          </a:ln>
        </p:spPr>
        <p:txBody>
          <a:bodyPr anchorCtr="0" anchor="t" bIns="45700" lIns="91425" spcFirstLastPara="1" rIns="91425" wrap="square" tIns="45700">
            <a:spAutoFit/>
          </a:bodyPr>
          <a:lstStyle/>
          <a:p>
            <a:pPr indent="0" lvl="0" marL="0" marR="0" rtl="0" algn="l">
              <a:lnSpc>
                <a:spcPct val="112000"/>
              </a:lnSpc>
              <a:spcBef>
                <a:spcPts val="0"/>
              </a:spcBef>
              <a:spcAft>
                <a:spcPts val="0"/>
              </a:spcAft>
              <a:buClr>
                <a:srgbClr val="000000"/>
              </a:buClr>
              <a:buSzPts val="3200"/>
              <a:buFont typeface="Arial"/>
              <a:buNone/>
            </a:pPr>
            <a:r>
              <a:rPr b="0" i="0" lang="en-US" sz="3200" u="none" cap="none" strike="noStrike">
                <a:solidFill>
                  <a:srgbClr val="000000"/>
                </a:solidFill>
                <a:latin typeface="Cambria Math"/>
                <a:ea typeface="Cambria Math"/>
                <a:cs typeface="Cambria Math"/>
                <a:sym typeface="Cambria Math"/>
              </a:rPr>
              <a:t>Đọc đúng</a:t>
            </a:r>
            <a:endParaRPr b="0" i="0" sz="3200" u="none" cap="none" strike="noStrike">
              <a:solidFill>
                <a:srgbClr val="000000"/>
              </a:solidFill>
              <a:latin typeface="Cambria Math"/>
              <a:ea typeface="Cambria Math"/>
              <a:cs typeface="Cambria Math"/>
              <a:sym typeface="Cambria Math"/>
            </a:endParaRPr>
          </a:p>
        </p:txBody>
      </p:sp>
      <p:sp>
        <p:nvSpPr>
          <p:cNvPr id="609" name="Google Shape;609;p28"/>
          <p:cNvSpPr/>
          <p:nvPr/>
        </p:nvSpPr>
        <p:spPr>
          <a:xfrm>
            <a:off x="2470875" y="2512719"/>
            <a:ext cx="504000" cy="504000"/>
          </a:xfrm>
          <a:prstGeom prst="ellipse">
            <a:avLst/>
          </a:prstGeom>
          <a:solidFill>
            <a:srgbClr val="93E3FF"/>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70C0"/>
                </a:solidFill>
                <a:latin typeface="Cambria Math"/>
                <a:ea typeface="Cambria Math"/>
                <a:cs typeface="Cambria Math"/>
                <a:sym typeface="Cambria Math"/>
              </a:rPr>
              <a:t>1</a:t>
            </a:r>
            <a:endParaRPr b="0" i="0" sz="2800" u="none" cap="none" strike="noStrike">
              <a:solidFill>
                <a:srgbClr val="FFFFFF"/>
              </a:solidFill>
              <a:latin typeface="Cambria Math"/>
              <a:ea typeface="Cambria Math"/>
              <a:cs typeface="Cambria Math"/>
              <a:sym typeface="Cambria Math"/>
            </a:endParaRPr>
          </a:p>
        </p:txBody>
      </p:sp>
      <p:sp>
        <p:nvSpPr>
          <p:cNvPr id="610" name="Google Shape;610;p28"/>
          <p:cNvSpPr/>
          <p:nvPr/>
        </p:nvSpPr>
        <p:spPr>
          <a:xfrm>
            <a:off x="2329941" y="3342381"/>
            <a:ext cx="3645680" cy="798653"/>
          </a:xfrm>
          <a:prstGeom prst="roundRect">
            <a:avLst>
              <a:gd fmla="val 50000" name="adj"/>
            </a:avLst>
          </a:prstGeom>
          <a:solidFill>
            <a:srgbClr val="FFF09D"/>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FFFFF"/>
              </a:solidFill>
              <a:latin typeface="Cambria Math"/>
              <a:ea typeface="Cambria Math"/>
              <a:cs typeface="Cambria Math"/>
              <a:sym typeface="Cambria Math"/>
            </a:endParaRPr>
          </a:p>
        </p:txBody>
      </p:sp>
      <p:sp>
        <p:nvSpPr>
          <p:cNvPr id="611" name="Google Shape;611;p28"/>
          <p:cNvSpPr/>
          <p:nvPr/>
        </p:nvSpPr>
        <p:spPr>
          <a:xfrm>
            <a:off x="3082295" y="3449319"/>
            <a:ext cx="1856598" cy="643894"/>
          </a:xfrm>
          <a:prstGeom prst="rect">
            <a:avLst/>
          </a:prstGeom>
          <a:noFill/>
          <a:ln>
            <a:noFill/>
          </a:ln>
        </p:spPr>
        <p:txBody>
          <a:bodyPr anchorCtr="0" anchor="t" bIns="45700" lIns="91425" spcFirstLastPara="1" rIns="91425" wrap="square" tIns="45700">
            <a:spAutoFit/>
          </a:bodyPr>
          <a:lstStyle/>
          <a:p>
            <a:pPr indent="0" lvl="0" marL="0" marR="0" rtl="0" algn="l">
              <a:lnSpc>
                <a:spcPct val="112000"/>
              </a:lnSpc>
              <a:spcBef>
                <a:spcPts val="0"/>
              </a:spcBef>
              <a:spcAft>
                <a:spcPts val="0"/>
              </a:spcAft>
              <a:buClr>
                <a:srgbClr val="000000"/>
              </a:buClr>
              <a:buSzPts val="3200"/>
              <a:buFont typeface="Arial"/>
              <a:buNone/>
            </a:pPr>
            <a:r>
              <a:rPr b="0" i="0" lang="en-US" sz="3200" u="none" cap="none" strike="noStrike">
                <a:solidFill>
                  <a:srgbClr val="000000"/>
                </a:solidFill>
                <a:latin typeface="Cambria Math"/>
                <a:ea typeface="Cambria Math"/>
                <a:cs typeface="Cambria Math"/>
                <a:sym typeface="Cambria Math"/>
              </a:rPr>
              <a:t>Đọc to, rõ</a:t>
            </a:r>
            <a:endParaRPr b="0" i="0" sz="3200" u="none" cap="none" strike="noStrike">
              <a:solidFill>
                <a:srgbClr val="000000"/>
              </a:solidFill>
              <a:latin typeface="Cambria Math"/>
              <a:ea typeface="Cambria Math"/>
              <a:cs typeface="Cambria Math"/>
              <a:sym typeface="Cambria Math"/>
            </a:endParaRPr>
          </a:p>
        </p:txBody>
      </p:sp>
      <p:sp>
        <p:nvSpPr>
          <p:cNvPr id="612" name="Google Shape;612;p28"/>
          <p:cNvSpPr/>
          <p:nvPr/>
        </p:nvSpPr>
        <p:spPr>
          <a:xfrm>
            <a:off x="2470875" y="3489707"/>
            <a:ext cx="504000" cy="504000"/>
          </a:xfrm>
          <a:prstGeom prst="ellipse">
            <a:avLst/>
          </a:prstGeom>
          <a:solidFill>
            <a:srgbClr val="FFE443"/>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mbria Math"/>
                <a:ea typeface="Cambria Math"/>
                <a:cs typeface="Cambria Math"/>
                <a:sym typeface="Cambria Math"/>
              </a:rPr>
              <a:t>2</a:t>
            </a:r>
            <a:endParaRPr b="0" i="0" sz="2800" u="none" cap="none" strike="noStrike">
              <a:solidFill>
                <a:srgbClr val="000000"/>
              </a:solidFill>
              <a:latin typeface="Cambria Math"/>
              <a:ea typeface="Cambria Math"/>
              <a:cs typeface="Cambria Math"/>
              <a:sym typeface="Cambria Math"/>
            </a:endParaRPr>
          </a:p>
        </p:txBody>
      </p:sp>
      <p:sp>
        <p:nvSpPr>
          <p:cNvPr id="613" name="Google Shape;613;p28"/>
          <p:cNvSpPr/>
          <p:nvPr/>
        </p:nvSpPr>
        <p:spPr>
          <a:xfrm>
            <a:off x="2329940" y="4408123"/>
            <a:ext cx="5119273" cy="798653"/>
          </a:xfrm>
          <a:prstGeom prst="roundRect">
            <a:avLst>
              <a:gd fmla="val 50000" name="adj"/>
            </a:avLst>
          </a:prstGeom>
          <a:solidFill>
            <a:srgbClr val="FFD1C5"/>
          </a:solidFill>
          <a:ln cap="flat" cmpd="sng" w="12700">
            <a:solidFill>
              <a:srgbClr val="FF5A2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FFFFF"/>
              </a:solidFill>
              <a:latin typeface="Cambria Math"/>
              <a:ea typeface="Cambria Math"/>
              <a:cs typeface="Cambria Math"/>
              <a:sym typeface="Cambria Math"/>
            </a:endParaRPr>
          </a:p>
        </p:txBody>
      </p:sp>
      <p:sp>
        <p:nvSpPr>
          <p:cNvPr id="614" name="Google Shape;614;p28"/>
          <p:cNvSpPr/>
          <p:nvPr/>
        </p:nvSpPr>
        <p:spPr>
          <a:xfrm>
            <a:off x="3082295" y="4515061"/>
            <a:ext cx="355437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mbria Math"/>
                <a:ea typeface="Cambria Math"/>
                <a:cs typeface="Cambria Math"/>
                <a:sym typeface="Cambria Math"/>
              </a:rPr>
              <a:t>Ngắt nghỉ đúng chỗ</a:t>
            </a:r>
            <a:endParaRPr b="0" i="0" sz="3200" u="none" cap="none" strike="noStrike">
              <a:solidFill>
                <a:srgbClr val="000000"/>
              </a:solidFill>
              <a:latin typeface="Cambria Math"/>
              <a:ea typeface="Cambria Math"/>
              <a:cs typeface="Cambria Math"/>
              <a:sym typeface="Cambria Math"/>
            </a:endParaRPr>
          </a:p>
        </p:txBody>
      </p:sp>
      <p:sp>
        <p:nvSpPr>
          <p:cNvPr id="615" name="Google Shape;615;p28"/>
          <p:cNvSpPr/>
          <p:nvPr/>
        </p:nvSpPr>
        <p:spPr>
          <a:xfrm>
            <a:off x="2470875" y="4555449"/>
            <a:ext cx="504000" cy="504000"/>
          </a:xfrm>
          <a:prstGeom prst="ellipse">
            <a:avLst/>
          </a:prstGeom>
          <a:solidFill>
            <a:srgbClr val="FFB7A3"/>
          </a:solidFill>
          <a:ln cap="flat" cmpd="sng" w="12700">
            <a:solidFill>
              <a:srgbClr val="FF5A2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mbria Math"/>
                <a:ea typeface="Cambria Math"/>
                <a:cs typeface="Cambria Math"/>
                <a:sym typeface="Cambria Math"/>
              </a:rPr>
              <a:t>3</a:t>
            </a:r>
            <a:endParaRPr b="0" i="0" sz="2800" u="none" cap="none" strike="noStrike">
              <a:solidFill>
                <a:srgbClr val="000000"/>
              </a:solidFill>
              <a:latin typeface="Cambria Math"/>
              <a:ea typeface="Cambria Math"/>
              <a:cs typeface="Cambria Math"/>
              <a:sym typeface="Cambria Math"/>
            </a:endParaRPr>
          </a:p>
        </p:txBody>
      </p:sp>
      <p:pic>
        <p:nvPicPr>
          <p:cNvPr descr="Star Cartoon Images, Stock Photos &amp;amp; Vectors | Shutterstock" id="616" name="Google Shape;616;p28"/>
          <p:cNvPicPr preferRelativeResize="0"/>
          <p:nvPr/>
        </p:nvPicPr>
        <p:blipFill rotWithShape="1">
          <a:blip r:embed="rId4">
            <a:alphaModFix/>
          </a:blip>
          <a:srcRect b="24686" l="0" r="0" t="13598"/>
          <a:stretch/>
        </p:blipFill>
        <p:spPr>
          <a:xfrm>
            <a:off x="6431703" y="2339134"/>
            <a:ext cx="2530483" cy="721563"/>
          </a:xfrm>
          <a:prstGeom prst="rect">
            <a:avLst/>
          </a:prstGeom>
          <a:noFill/>
          <a:ln>
            <a:noFill/>
          </a:ln>
        </p:spPr>
      </p:pic>
      <p:pic>
        <p:nvPicPr>
          <p:cNvPr descr="Star Cartoon Images, Stock Photos &amp;amp; Vectors | Shutterstock" id="617" name="Google Shape;617;p28"/>
          <p:cNvPicPr preferRelativeResize="0"/>
          <p:nvPr/>
        </p:nvPicPr>
        <p:blipFill rotWithShape="1">
          <a:blip r:embed="rId4">
            <a:alphaModFix/>
          </a:blip>
          <a:srcRect b="24686" l="0" r="0" t="13598"/>
          <a:stretch/>
        </p:blipFill>
        <p:spPr>
          <a:xfrm>
            <a:off x="6402603" y="3327786"/>
            <a:ext cx="2530483" cy="721563"/>
          </a:xfrm>
          <a:prstGeom prst="rect">
            <a:avLst/>
          </a:prstGeom>
          <a:noFill/>
          <a:ln>
            <a:noFill/>
          </a:ln>
        </p:spPr>
      </p:pic>
      <p:pic>
        <p:nvPicPr>
          <p:cNvPr descr="Star Cartoon Images, Stock Photos &amp;amp; Vectors | Shutterstock" id="618" name="Google Shape;618;p28"/>
          <p:cNvPicPr preferRelativeResize="0"/>
          <p:nvPr/>
        </p:nvPicPr>
        <p:blipFill rotWithShape="1">
          <a:blip r:embed="rId4">
            <a:alphaModFix/>
          </a:blip>
          <a:srcRect b="24686" l="0" r="0" t="13598"/>
          <a:stretch/>
        </p:blipFill>
        <p:spPr>
          <a:xfrm>
            <a:off x="7667844" y="4446667"/>
            <a:ext cx="2530483" cy="721563"/>
          </a:xfrm>
          <a:prstGeom prst="rect">
            <a:avLst/>
          </a:prstGeom>
          <a:noFill/>
          <a:ln>
            <a:noFill/>
          </a:ln>
        </p:spPr>
      </p:pic>
      <p:pic>
        <p:nvPicPr>
          <p:cNvPr id="619" name="Google Shape;619;p28"/>
          <p:cNvPicPr preferRelativeResize="0"/>
          <p:nvPr/>
        </p:nvPicPr>
        <p:blipFill rotWithShape="1">
          <a:blip r:embed="rId5">
            <a:alphaModFix/>
          </a:blip>
          <a:srcRect b="0" l="0" r="0" t="0"/>
          <a:stretch/>
        </p:blipFill>
        <p:spPr>
          <a:xfrm rot="-5400000">
            <a:off x="1096607" y="910421"/>
            <a:ext cx="511318" cy="5113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par>
                                <p:cTn fill="hold" nodeType="with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par>
                                <p:cTn fill="hold" nodeType="with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29"/>
          <p:cNvPicPr preferRelativeResize="0"/>
          <p:nvPr/>
        </p:nvPicPr>
        <p:blipFill rotWithShape="1">
          <a:blip r:embed="rId3">
            <a:alphaModFix/>
          </a:blip>
          <a:srcRect b="0" l="0" r="0" t="0"/>
          <a:stretch/>
        </p:blipFill>
        <p:spPr>
          <a:xfrm>
            <a:off x="5571857" y="4378960"/>
            <a:ext cx="6742064" cy="2570480"/>
          </a:xfrm>
          <a:prstGeom prst="rect">
            <a:avLst/>
          </a:prstGeom>
          <a:noFill/>
          <a:ln>
            <a:noFill/>
          </a:ln>
        </p:spPr>
      </p:pic>
      <p:sp>
        <p:nvSpPr>
          <p:cNvPr id="626" name="Google Shape;626;p29"/>
          <p:cNvSpPr txBox="1"/>
          <p:nvPr/>
        </p:nvSpPr>
        <p:spPr>
          <a:xfrm>
            <a:off x="182880" y="374869"/>
            <a:ext cx="12009120" cy="550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200"/>
              <a:buFont typeface="Cambria Math"/>
              <a:buNone/>
            </a:pPr>
            <a:r>
              <a:rPr b="1" i="0" lang="en-US" sz="2200" u="none" cap="none" strike="noStrike">
                <a:solidFill>
                  <a:srgbClr val="FFFF00"/>
                </a:solidFill>
                <a:latin typeface="Cambria Math"/>
                <a:ea typeface="Cambria Math"/>
                <a:cs typeface="Cambria Math"/>
                <a:sym typeface="Cambria Math"/>
              </a:rPr>
              <a:t>NGÀY NHƯ THẾ NÀO LÀ ĐẸP?</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Châu chấu nhảy lên gò, chìa cái lưng màu xanh ra phơi nắng. Nó búng chân tanh tách, cọ giũa đôi càng:</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Một ngày tuyệt đẹp!</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Thật khó chịu! – Giun đất thốt lên, cố rúc đầu sâu thêm vào lớp đất khô.</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Thế là thế nào? – Châu chấu nhảy lên. – Trên trời không một gợn mây, mặt trời tỏa nắng huy hoàng.</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Không! Mưa bụi và những vũng nước đục, đó mới là một ngày tuyệt đẹp! – Giun đất cãi lại.</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Châu chấu không đồng ý với giun đất. Chúng quyết định đi hỏi. Vừa hay lúc đó, kiến tha nhành thông đi qua, dừng lại nghỉ. Châu chấu hỏi kiến:</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Bác kiến ơi, bác hãy nói giúp xem hôm nay là một ngày tuyệt đẹp hay đáng ghét?</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Kiến lau mồ hôi, ngẫm nghĩ một lát rồi nói:</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Tôi sẽ trả lời câu hỏi của bạn sau khi mặt trời lặn nhé!</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Mặt trời lặn, chúng đi đến tổ kiến.</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Hôm nay là ngày thế nào hả bác kiến đáng kính?</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Hôm này là một ngày tuyệt đẹp! Tôi đã làm việc rất tốt và bây giờ có thể nghỉ ngơi thoải mái. </a:t>
            </a:r>
            <a:endParaRPr/>
          </a:p>
          <a:p>
            <a:pPr indent="0" lvl="0" marL="0" marR="0" rtl="0" algn="r">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(V.Ô-xê-ê-va, Thúy Toàn dịch)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
          <p:cNvPicPr preferRelativeResize="0"/>
          <p:nvPr/>
        </p:nvPicPr>
        <p:blipFill rotWithShape="1">
          <a:blip r:embed="rId3">
            <a:alphaModFix/>
          </a:blip>
          <a:srcRect b="0" l="0" r="0" t="0"/>
          <a:stretch/>
        </p:blipFill>
        <p:spPr>
          <a:xfrm>
            <a:off x="-1" y="4445000"/>
            <a:ext cx="12192000" cy="2413000"/>
          </a:xfrm>
          <a:prstGeom prst="rect">
            <a:avLst/>
          </a:prstGeom>
          <a:noFill/>
          <a:ln>
            <a:noFill/>
          </a:ln>
        </p:spPr>
      </p:pic>
      <p:pic>
        <p:nvPicPr>
          <p:cNvPr id="308" name="Google Shape;308;p3"/>
          <p:cNvPicPr preferRelativeResize="0"/>
          <p:nvPr/>
        </p:nvPicPr>
        <p:blipFill rotWithShape="1">
          <a:blip r:embed="rId4">
            <a:alphaModFix/>
          </a:blip>
          <a:srcRect b="0" l="0" r="0" t="0"/>
          <a:stretch/>
        </p:blipFill>
        <p:spPr>
          <a:xfrm>
            <a:off x="10384520" y="4787900"/>
            <a:ext cx="1899661" cy="1854421"/>
          </a:xfrm>
          <a:prstGeom prst="rect">
            <a:avLst/>
          </a:prstGeom>
          <a:noFill/>
          <a:ln>
            <a:noFill/>
          </a:ln>
        </p:spPr>
      </p:pic>
      <p:pic>
        <p:nvPicPr>
          <p:cNvPr id="309" name="Google Shape;309;p3"/>
          <p:cNvPicPr preferRelativeResize="0"/>
          <p:nvPr/>
        </p:nvPicPr>
        <p:blipFill rotWithShape="1">
          <a:blip r:embed="rId5">
            <a:alphaModFix/>
          </a:blip>
          <a:srcRect b="0" l="0" r="0" t="0"/>
          <a:stretch/>
        </p:blipFill>
        <p:spPr>
          <a:xfrm rot="-444228">
            <a:off x="130809" y="211073"/>
            <a:ext cx="2725087" cy="2119513"/>
          </a:xfrm>
          <a:prstGeom prst="rect">
            <a:avLst/>
          </a:prstGeom>
          <a:noFill/>
          <a:ln>
            <a:noFill/>
          </a:ln>
        </p:spPr>
      </p:pic>
      <p:pic>
        <p:nvPicPr>
          <p:cNvPr id="310" name="Google Shape;310;p3"/>
          <p:cNvPicPr preferRelativeResize="0"/>
          <p:nvPr/>
        </p:nvPicPr>
        <p:blipFill rotWithShape="1">
          <a:blip r:embed="rId6">
            <a:alphaModFix/>
          </a:blip>
          <a:srcRect b="0" l="0" r="0" t="0"/>
          <a:stretch/>
        </p:blipFill>
        <p:spPr>
          <a:xfrm>
            <a:off x="-328220" y="4787900"/>
            <a:ext cx="2235200" cy="2006600"/>
          </a:xfrm>
          <a:prstGeom prst="rect">
            <a:avLst/>
          </a:prstGeom>
          <a:noFill/>
          <a:ln>
            <a:noFill/>
          </a:ln>
        </p:spPr>
      </p:pic>
      <p:pic>
        <p:nvPicPr>
          <p:cNvPr id="311" name="Google Shape;311;p3"/>
          <p:cNvPicPr preferRelativeResize="0"/>
          <p:nvPr/>
        </p:nvPicPr>
        <p:blipFill rotWithShape="1">
          <a:blip r:embed="rId7">
            <a:alphaModFix/>
          </a:blip>
          <a:srcRect b="0" l="0" r="-18453" t="0"/>
          <a:stretch/>
        </p:blipFill>
        <p:spPr>
          <a:xfrm rot="924036">
            <a:off x="867509" y="4945416"/>
            <a:ext cx="1789340" cy="1606339"/>
          </a:xfrm>
          <a:prstGeom prst="rect">
            <a:avLst/>
          </a:prstGeom>
          <a:noFill/>
          <a:ln>
            <a:noFill/>
          </a:ln>
          <a:effectLst>
            <a:outerShdw blurRad="63500" sx="102000" rotWithShape="0" algn="ctr" sy="102000">
              <a:srgbClr val="000000">
                <a:alpha val="40000"/>
              </a:srgbClr>
            </a:outerShdw>
          </a:effectLst>
        </p:spPr>
      </p:pic>
      <p:grpSp>
        <p:nvGrpSpPr>
          <p:cNvPr id="312" name="Google Shape;312;p3"/>
          <p:cNvGrpSpPr/>
          <p:nvPr/>
        </p:nvGrpSpPr>
        <p:grpSpPr>
          <a:xfrm>
            <a:off x="1883884" y="0"/>
            <a:ext cx="7965195" cy="3325224"/>
            <a:chOff x="6263083" y="1374999"/>
            <a:chExt cx="2559725" cy="2622237"/>
          </a:xfrm>
        </p:grpSpPr>
        <p:grpSp>
          <p:nvGrpSpPr>
            <p:cNvPr id="313" name="Google Shape;313;p3"/>
            <p:cNvGrpSpPr/>
            <p:nvPr/>
          </p:nvGrpSpPr>
          <p:grpSpPr>
            <a:xfrm>
              <a:off x="6263083" y="1374999"/>
              <a:ext cx="2559725" cy="2622237"/>
              <a:chOff x="1784677" y="2862076"/>
              <a:chExt cx="1872923" cy="1779354"/>
            </a:xfrm>
          </p:grpSpPr>
          <p:grpSp>
            <p:nvGrpSpPr>
              <p:cNvPr id="314" name="Google Shape;314;p3"/>
              <p:cNvGrpSpPr/>
              <p:nvPr/>
            </p:nvGrpSpPr>
            <p:grpSpPr>
              <a:xfrm>
                <a:off x="1784677" y="3236472"/>
                <a:ext cx="1872923" cy="1404958"/>
                <a:chOff x="375986" y="819150"/>
                <a:chExt cx="9525000" cy="6998862"/>
              </a:xfrm>
            </p:grpSpPr>
            <p:sp>
              <p:nvSpPr>
                <p:cNvPr id="315" name="Google Shape;315;p3"/>
                <p:cNvSpPr/>
                <p:nvPr/>
              </p:nvSpPr>
              <p:spPr>
                <a:xfrm>
                  <a:off x="375986" y="819150"/>
                  <a:ext cx="9525000" cy="6998862"/>
                </a:xfrm>
                <a:prstGeom prst="roundRect">
                  <a:avLst>
                    <a:gd fmla="val 3606" name="adj"/>
                  </a:avLst>
                </a:prstGeom>
                <a:solidFill>
                  <a:srgbClr val="0070C0"/>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700"/>
                    <a:buFont typeface="Arial"/>
                    <a:buNone/>
                  </a:pPr>
                  <a:r>
                    <a:t/>
                  </a:r>
                  <a:endParaRPr b="1" i="0" sz="2700" u="none" cap="none" strike="noStrike">
                    <a:solidFill>
                      <a:srgbClr val="FFFFFF"/>
                    </a:solidFill>
                    <a:latin typeface="Cambria Math"/>
                    <a:ea typeface="Cambria Math"/>
                    <a:cs typeface="Cambria Math"/>
                    <a:sym typeface="Cambria Math"/>
                  </a:endParaRPr>
                </a:p>
              </p:txBody>
            </p:sp>
            <p:sp>
              <p:nvSpPr>
                <p:cNvPr id="316" name="Google Shape;316;p3"/>
                <p:cNvSpPr/>
                <p:nvPr/>
              </p:nvSpPr>
              <p:spPr>
                <a:xfrm>
                  <a:off x="770642" y="1188288"/>
                  <a:ext cx="8731222" cy="6108391"/>
                </a:xfrm>
                <a:prstGeom prst="roundRect">
                  <a:avLst>
                    <a:gd fmla="val 3606" name="adj"/>
                  </a:avLst>
                </a:prstGeom>
                <a:solidFill>
                  <a:schemeClr val="l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700"/>
                    <a:buFont typeface="Arial"/>
                    <a:buNone/>
                  </a:pPr>
                  <a:r>
                    <a:t/>
                  </a:r>
                  <a:endParaRPr b="1" i="0" sz="2700" u="none" cap="none" strike="noStrike">
                    <a:solidFill>
                      <a:srgbClr val="FFFFFF"/>
                    </a:solidFill>
                    <a:latin typeface="Cambria Math"/>
                    <a:ea typeface="Cambria Math"/>
                    <a:cs typeface="Cambria Math"/>
                    <a:sym typeface="Cambria Math"/>
                  </a:endParaRPr>
                </a:p>
              </p:txBody>
            </p:sp>
          </p:grpSp>
          <p:pic>
            <p:nvPicPr>
              <p:cNvPr id="317" name="Google Shape;317;p3"/>
              <p:cNvPicPr preferRelativeResize="0"/>
              <p:nvPr/>
            </p:nvPicPr>
            <p:blipFill rotWithShape="1">
              <a:blip r:embed="rId8">
                <a:alphaModFix/>
              </a:blip>
              <a:srcRect b="0" l="0" r="0" t="0"/>
              <a:stretch/>
            </p:blipFill>
            <p:spPr>
              <a:xfrm>
                <a:off x="2449183" y="2862076"/>
                <a:ext cx="454037" cy="515697"/>
              </a:xfrm>
              <a:prstGeom prst="rect">
                <a:avLst/>
              </a:prstGeom>
              <a:noFill/>
              <a:ln>
                <a:noFill/>
              </a:ln>
            </p:spPr>
          </p:pic>
        </p:grpSp>
        <p:sp>
          <p:nvSpPr>
            <p:cNvPr id="318" name="Google Shape;318;p3"/>
            <p:cNvSpPr/>
            <p:nvPr/>
          </p:nvSpPr>
          <p:spPr>
            <a:xfrm>
              <a:off x="6416695" y="2270603"/>
              <a:ext cx="2272168" cy="1293337"/>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Clr>
                  <a:srgbClr val="000000"/>
                </a:buClr>
                <a:buSzPts val="4800"/>
                <a:buFont typeface="Cambria Math"/>
                <a:buNone/>
              </a:pPr>
              <a:r>
                <a:rPr b="0" i="0" lang="en-US" sz="4800" u="none" cap="none" strike="noStrike">
                  <a:solidFill>
                    <a:srgbClr val="000000"/>
                  </a:solidFill>
                  <a:latin typeface="Cambria Math"/>
                  <a:ea typeface="Cambria Math"/>
                  <a:cs typeface="Cambria Math"/>
                  <a:sym typeface="Cambria Math"/>
                </a:rPr>
                <a:t>Ví dụ: Ngày vui của em là ngày em giúp mẹ nấu cơm</a:t>
              </a:r>
              <a:endParaRPr b="1" i="0" sz="4800" u="none" cap="none" strike="noStrike">
                <a:solidFill>
                  <a:srgbClr val="000000"/>
                </a:solidFill>
                <a:latin typeface="Cambria Math"/>
                <a:ea typeface="Cambria Math"/>
                <a:cs typeface="Cambria Math"/>
                <a:sym typeface="Cambria Math"/>
              </a:endParaRPr>
            </a:p>
          </p:txBody>
        </p:sp>
      </p:grpSp>
      <p:sp>
        <p:nvSpPr>
          <p:cNvPr id="319" name="Google Shape;319;p3"/>
          <p:cNvSpPr/>
          <p:nvPr/>
        </p:nvSpPr>
        <p:spPr>
          <a:xfrm>
            <a:off x="4200276" y="3218777"/>
            <a:ext cx="4690336" cy="3501512"/>
          </a:xfrm>
          <a:custGeom>
            <a:rect b="b" l="l" r="r" t="t"/>
            <a:pathLst>
              <a:path extrusionOk="0" h="1001700" w="1190728">
                <a:moveTo>
                  <a:pt x="0" y="0"/>
                </a:moveTo>
                <a:lnTo>
                  <a:pt x="1190728" y="0"/>
                </a:lnTo>
                <a:lnTo>
                  <a:pt x="1190728" y="1001700"/>
                </a:lnTo>
                <a:lnTo>
                  <a:pt x="0" y="1001700"/>
                </a:lnTo>
                <a:lnTo>
                  <a:pt x="0" y="0"/>
                </a:lnTo>
                <a:close/>
              </a:path>
            </a:pathLst>
          </a:custGeom>
          <a:blipFill rotWithShape="1">
            <a:blip r:embed="rId9">
              <a:alphaModFix/>
            </a:blip>
            <a:stretch>
              <a:fillRect b="0" l="0" r="0" t="0"/>
            </a:stretch>
          </a:blipFill>
          <a:ln>
            <a:noFill/>
          </a:ln>
        </p:spPr>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30"/>
          <p:cNvPicPr preferRelativeResize="0"/>
          <p:nvPr/>
        </p:nvPicPr>
        <p:blipFill rotWithShape="1">
          <a:blip r:embed="rId3">
            <a:alphaModFix/>
          </a:blip>
          <a:srcRect b="0" l="3171" r="13525" t="0"/>
          <a:stretch/>
        </p:blipFill>
        <p:spPr>
          <a:xfrm>
            <a:off x="0" y="0"/>
            <a:ext cx="12187451" cy="6858000"/>
          </a:xfrm>
          <a:prstGeom prst="rect">
            <a:avLst/>
          </a:prstGeom>
          <a:noFill/>
          <a:ln>
            <a:noFill/>
          </a:ln>
        </p:spPr>
      </p:pic>
      <p:pic>
        <p:nvPicPr>
          <p:cNvPr id="633" name="Google Shape;633;p30"/>
          <p:cNvPicPr preferRelativeResize="0"/>
          <p:nvPr/>
        </p:nvPicPr>
        <p:blipFill rotWithShape="1">
          <a:blip r:embed="rId4">
            <a:alphaModFix/>
          </a:blip>
          <a:srcRect b="0" l="0" r="0" t="0"/>
          <a:stretch/>
        </p:blipFill>
        <p:spPr>
          <a:xfrm>
            <a:off x="1609728" y="1773725"/>
            <a:ext cx="8967993" cy="30482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4"/>
          <p:cNvPicPr preferRelativeResize="0"/>
          <p:nvPr/>
        </p:nvPicPr>
        <p:blipFill rotWithShape="1">
          <a:blip r:embed="rId3">
            <a:alphaModFix/>
          </a:blip>
          <a:srcRect b="0" l="3171" r="13525" t="0"/>
          <a:stretch/>
        </p:blipFill>
        <p:spPr>
          <a:xfrm>
            <a:off x="0" y="0"/>
            <a:ext cx="12187451" cy="6858000"/>
          </a:xfrm>
          <a:prstGeom prst="rect">
            <a:avLst/>
          </a:prstGeom>
          <a:noFill/>
          <a:ln>
            <a:noFill/>
          </a:ln>
        </p:spPr>
      </p:pic>
      <p:sp>
        <p:nvSpPr>
          <p:cNvPr id="326" name="Google Shape;326;p4"/>
          <p:cNvSpPr txBox="1"/>
          <p:nvPr/>
        </p:nvSpPr>
        <p:spPr>
          <a:xfrm>
            <a:off x="1163757" y="928241"/>
            <a:ext cx="10272000" cy="763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C1D3F"/>
              </a:buClr>
              <a:buSzPts val="3200"/>
              <a:buFont typeface="Bubblegum Sans"/>
              <a:buNone/>
            </a:pPr>
            <a:r>
              <a:rPr b="0" i="0" lang="en-US" sz="3200" u="none" cap="none" strike="noStrike">
                <a:solidFill>
                  <a:srgbClr val="000000"/>
                </a:solidFill>
                <a:latin typeface="Arial"/>
                <a:ea typeface="Arial"/>
                <a:cs typeface="Arial"/>
                <a:sym typeface="Arial"/>
              </a:rPr>
              <a:t>Thứ … ngày … tháng … năm ….</a:t>
            </a:r>
            <a:endParaRPr/>
          </a:p>
        </p:txBody>
      </p:sp>
      <p:pic>
        <p:nvPicPr>
          <p:cNvPr id="327" name="Google Shape;327;p4"/>
          <p:cNvPicPr preferRelativeResize="0"/>
          <p:nvPr/>
        </p:nvPicPr>
        <p:blipFill rotWithShape="1">
          <a:blip r:embed="rId4">
            <a:alphaModFix/>
          </a:blip>
          <a:srcRect b="0" l="0" r="0" t="0"/>
          <a:stretch/>
        </p:blipFill>
        <p:spPr>
          <a:xfrm>
            <a:off x="1761193" y="1491691"/>
            <a:ext cx="8805411" cy="1102636"/>
          </a:xfrm>
          <a:prstGeom prst="rect">
            <a:avLst/>
          </a:prstGeom>
          <a:noFill/>
          <a:ln>
            <a:noFill/>
          </a:ln>
        </p:spPr>
      </p:pic>
      <p:pic>
        <p:nvPicPr>
          <p:cNvPr id="328" name="Google Shape;328;p4"/>
          <p:cNvPicPr preferRelativeResize="0"/>
          <p:nvPr/>
        </p:nvPicPr>
        <p:blipFill rotWithShape="1">
          <a:blip r:embed="rId5">
            <a:alphaModFix/>
          </a:blip>
          <a:srcRect b="0" l="0" r="0" t="0"/>
          <a:stretch/>
        </p:blipFill>
        <p:spPr>
          <a:xfrm>
            <a:off x="2091688" y="3576391"/>
            <a:ext cx="8827773" cy="1286367"/>
          </a:xfrm>
          <a:prstGeom prst="rect">
            <a:avLst/>
          </a:prstGeom>
          <a:noFill/>
          <a:ln>
            <a:noFill/>
          </a:ln>
        </p:spPr>
      </p:pic>
      <p:pic>
        <p:nvPicPr>
          <p:cNvPr id="329" name="Google Shape;329;p4"/>
          <p:cNvPicPr preferRelativeResize="0"/>
          <p:nvPr/>
        </p:nvPicPr>
        <p:blipFill rotWithShape="1">
          <a:blip r:embed="rId6">
            <a:alphaModFix/>
          </a:blip>
          <a:srcRect b="0" l="0" r="0" t="0"/>
          <a:stretch/>
        </p:blipFill>
        <p:spPr>
          <a:xfrm>
            <a:off x="2124596" y="2076779"/>
            <a:ext cx="2478014" cy="1771321"/>
          </a:xfrm>
          <a:prstGeom prst="rect">
            <a:avLst/>
          </a:prstGeom>
          <a:noFill/>
          <a:ln>
            <a:noFill/>
          </a:ln>
        </p:spPr>
      </p:pic>
      <p:pic>
        <p:nvPicPr>
          <p:cNvPr id="330" name="Google Shape;330;p4"/>
          <p:cNvPicPr preferRelativeResize="0"/>
          <p:nvPr/>
        </p:nvPicPr>
        <p:blipFill rotWithShape="1">
          <a:blip r:embed="rId7">
            <a:alphaModFix/>
          </a:blip>
          <a:srcRect b="0" l="0" r="0" t="0"/>
          <a:stretch/>
        </p:blipFill>
        <p:spPr>
          <a:xfrm>
            <a:off x="-158407" y="2581952"/>
            <a:ext cx="3539626" cy="467430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5"/>
          <p:cNvPicPr preferRelativeResize="0"/>
          <p:nvPr/>
        </p:nvPicPr>
        <p:blipFill rotWithShape="1">
          <a:blip r:embed="rId3">
            <a:alphaModFix/>
          </a:blip>
          <a:srcRect b="0" l="3171" r="13525" t="0"/>
          <a:stretch/>
        </p:blipFill>
        <p:spPr>
          <a:xfrm>
            <a:off x="0" y="0"/>
            <a:ext cx="12187451" cy="6858000"/>
          </a:xfrm>
          <a:prstGeom prst="rect">
            <a:avLst/>
          </a:prstGeom>
          <a:noFill/>
          <a:ln>
            <a:noFill/>
          </a:ln>
        </p:spPr>
      </p:pic>
      <p:pic>
        <p:nvPicPr>
          <p:cNvPr id="337" name="Google Shape;337;p5"/>
          <p:cNvPicPr preferRelativeResize="0"/>
          <p:nvPr/>
        </p:nvPicPr>
        <p:blipFill rotWithShape="1">
          <a:blip r:embed="rId4">
            <a:alphaModFix/>
          </a:blip>
          <a:srcRect b="0" l="0" r="0" t="0"/>
          <a:stretch/>
        </p:blipFill>
        <p:spPr>
          <a:xfrm>
            <a:off x="-542300" y="2852382"/>
            <a:ext cx="4285310" cy="4285310"/>
          </a:xfrm>
          <a:prstGeom prst="rect">
            <a:avLst/>
          </a:prstGeom>
          <a:noFill/>
          <a:ln>
            <a:noFill/>
          </a:ln>
        </p:spPr>
      </p:pic>
      <p:pic>
        <p:nvPicPr>
          <p:cNvPr id="338" name="Google Shape;338;p5"/>
          <p:cNvPicPr preferRelativeResize="0"/>
          <p:nvPr/>
        </p:nvPicPr>
        <p:blipFill rotWithShape="1">
          <a:blip r:embed="rId5">
            <a:alphaModFix/>
          </a:blip>
          <a:srcRect b="0" l="0" r="0" t="0"/>
          <a:stretch/>
        </p:blipFill>
        <p:spPr>
          <a:xfrm>
            <a:off x="2807516" y="1847719"/>
            <a:ext cx="6789796" cy="31625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500"/>
                                        <p:tgtEl>
                                          <p:spTgt spid="337"/>
                                        </p:tgtEl>
                                        <p:attrNameLst>
                                          <p:attrName>ppt_w</p:attrName>
                                        </p:attrNameLst>
                                      </p:cBhvr>
                                      <p:tavLst>
                                        <p:tav fmla="" tm="0">
                                          <p:val>
                                            <p:strVal val="0"/>
                                          </p:val>
                                        </p:tav>
                                        <p:tav fmla="" tm="100000">
                                          <p:val>
                                            <p:strVal val="#ppt_w"/>
                                          </p:val>
                                        </p:tav>
                                      </p:tavLst>
                                    </p:anim>
                                    <p:anim calcmode="lin" valueType="num">
                                      <p:cBhvr additive="base">
                                        <p:cTn dur="500"/>
                                        <p:tgtEl>
                                          <p:spTgt spid="33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
          <p:cNvSpPr/>
          <p:nvPr/>
        </p:nvSpPr>
        <p:spPr>
          <a:xfrm>
            <a:off x="2752919" y="761011"/>
            <a:ext cx="730405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FF0000"/>
                </a:solidFill>
                <a:latin typeface="Nunito Black"/>
                <a:ea typeface="Nunito Black"/>
                <a:cs typeface="Nunito Black"/>
                <a:sym typeface="Nunito Black"/>
              </a:rPr>
              <a:t>Lắng nghe đọc mẫu</a:t>
            </a:r>
            <a:endParaRPr b="1" i="0" sz="4000" u="none" cap="none" strike="noStrike">
              <a:solidFill>
                <a:srgbClr val="FF0000"/>
              </a:solidFill>
              <a:latin typeface="Nunito Black"/>
              <a:ea typeface="Nunito Black"/>
              <a:cs typeface="Nunito Black"/>
              <a:sym typeface="Nunito Black"/>
            </a:endParaRPr>
          </a:p>
        </p:txBody>
      </p:sp>
      <p:sp>
        <p:nvSpPr>
          <p:cNvPr id="345" name="Google Shape;345;p6"/>
          <p:cNvSpPr/>
          <p:nvPr/>
        </p:nvSpPr>
        <p:spPr>
          <a:xfrm>
            <a:off x="4785724" y="4695680"/>
            <a:ext cx="3062569" cy="2014597"/>
          </a:xfrm>
          <a:prstGeom prst="cloud">
            <a:avLst/>
          </a:prstGeom>
          <a:solidFill>
            <a:srgbClr val="CC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000000"/>
                </a:solidFill>
                <a:latin typeface="Calibri"/>
                <a:ea typeface="Calibri"/>
                <a:cs typeface="Calibri"/>
                <a:sym typeface="Calibri"/>
              </a:rPr>
              <a:t>MẮT DÕI</a:t>
            </a:r>
            <a:endParaRPr b="1" i="0" sz="4000" u="none" cap="none" strike="noStrike">
              <a:solidFill>
                <a:srgbClr val="000000"/>
              </a:solidFill>
              <a:latin typeface="Calibri"/>
              <a:ea typeface="Calibri"/>
              <a:cs typeface="Calibri"/>
              <a:sym typeface="Calibri"/>
            </a:endParaRPr>
          </a:p>
        </p:txBody>
      </p:sp>
      <p:sp>
        <p:nvSpPr>
          <p:cNvPr id="346" name="Google Shape;346;p6"/>
          <p:cNvSpPr/>
          <p:nvPr/>
        </p:nvSpPr>
        <p:spPr>
          <a:xfrm>
            <a:off x="8536256" y="1824196"/>
            <a:ext cx="3161025" cy="2014597"/>
          </a:xfrm>
          <a:prstGeom prst="cloud">
            <a:avLst/>
          </a:prstGeom>
          <a:solidFill>
            <a:srgbClr val="FFE2A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000000"/>
                </a:solidFill>
                <a:latin typeface="Calibri"/>
                <a:ea typeface="Calibri"/>
                <a:cs typeface="Calibri"/>
                <a:sym typeface="Calibri"/>
              </a:rPr>
              <a:t>TAI NGHE</a:t>
            </a:r>
            <a:endParaRPr b="1" i="0" sz="4000" u="none" cap="none" strike="noStrike">
              <a:solidFill>
                <a:srgbClr val="000000"/>
              </a:solidFill>
              <a:latin typeface="Calibri"/>
              <a:ea typeface="Calibri"/>
              <a:cs typeface="Calibri"/>
              <a:sym typeface="Calibri"/>
            </a:endParaRPr>
          </a:p>
        </p:txBody>
      </p:sp>
      <p:sp>
        <p:nvSpPr>
          <p:cNvPr id="347" name="Google Shape;347;p6"/>
          <p:cNvSpPr/>
          <p:nvPr/>
        </p:nvSpPr>
        <p:spPr>
          <a:xfrm>
            <a:off x="1588251" y="1946467"/>
            <a:ext cx="2313101" cy="2014597"/>
          </a:xfrm>
          <a:prstGeom prst="cloud">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000000"/>
                </a:solidFill>
                <a:latin typeface="Calibri"/>
                <a:ea typeface="Calibri"/>
                <a:cs typeface="Calibri"/>
                <a:sym typeface="Calibri"/>
              </a:rPr>
              <a:t>TAY DÒ</a:t>
            </a:r>
            <a:endParaRPr b="1" i="0" sz="4000" u="none" cap="none" strike="noStrike">
              <a:solidFill>
                <a:srgbClr val="000000"/>
              </a:solidFill>
              <a:latin typeface="Calibri"/>
              <a:ea typeface="Calibri"/>
              <a:cs typeface="Calibri"/>
              <a:sym typeface="Calibri"/>
            </a:endParaRPr>
          </a:p>
        </p:txBody>
      </p:sp>
      <p:pic>
        <p:nvPicPr>
          <p:cNvPr id="348" name="Google Shape;348;p6"/>
          <p:cNvPicPr preferRelativeResize="0"/>
          <p:nvPr/>
        </p:nvPicPr>
        <p:blipFill rotWithShape="1">
          <a:blip r:embed="rId3">
            <a:alphaModFix/>
          </a:blip>
          <a:srcRect b="17886" l="15346" r="12276" t="0"/>
          <a:stretch/>
        </p:blipFill>
        <p:spPr>
          <a:xfrm>
            <a:off x="4461570" y="1158240"/>
            <a:ext cx="3197829" cy="3494154"/>
          </a:xfrm>
          <a:prstGeom prst="rect">
            <a:avLst/>
          </a:prstGeom>
          <a:noFill/>
          <a:ln>
            <a:noFill/>
          </a:ln>
        </p:spPr>
      </p:pic>
      <p:pic>
        <p:nvPicPr>
          <p:cNvPr descr="Check out Arrow icon created by 4B Icons | Graphic design posters, Mini  drawings, Desktop wallpaper art" id="349" name="Google Shape;349;p6"/>
          <p:cNvPicPr preferRelativeResize="0"/>
          <p:nvPr/>
        </p:nvPicPr>
        <p:blipFill rotWithShape="1">
          <a:blip r:embed="rId4">
            <a:alphaModFix/>
          </a:blip>
          <a:srcRect b="0" l="0" r="0" t="0"/>
          <a:stretch/>
        </p:blipFill>
        <p:spPr>
          <a:xfrm flipH="1" rot="-8650192">
            <a:off x="5616951" y="4069644"/>
            <a:ext cx="1165501" cy="1165501"/>
          </a:xfrm>
          <a:prstGeom prst="rect">
            <a:avLst/>
          </a:prstGeom>
          <a:noFill/>
          <a:ln>
            <a:noFill/>
          </a:ln>
        </p:spPr>
      </p:pic>
      <p:pic>
        <p:nvPicPr>
          <p:cNvPr descr="Check out Arrow icon created by 4B Icons | Graphic design posters, Mini  drawings, Desktop wallpaper art" id="350" name="Google Shape;350;p6"/>
          <p:cNvPicPr preferRelativeResize="0"/>
          <p:nvPr/>
        </p:nvPicPr>
        <p:blipFill rotWithShape="1">
          <a:blip r:embed="rId4">
            <a:alphaModFix/>
          </a:blip>
          <a:srcRect b="0" l="0" r="0" t="0"/>
          <a:stretch/>
        </p:blipFill>
        <p:spPr>
          <a:xfrm flipH="1" rot="7726325">
            <a:off x="7309412" y="2324243"/>
            <a:ext cx="1259047" cy="1259047"/>
          </a:xfrm>
          <a:prstGeom prst="rect">
            <a:avLst/>
          </a:prstGeom>
          <a:noFill/>
          <a:ln>
            <a:noFill/>
          </a:ln>
        </p:spPr>
      </p:pic>
      <p:pic>
        <p:nvPicPr>
          <p:cNvPr descr="Check out Arrow icon created by 4B Icons | Graphic design posters, Mini  drawings, Desktop wallpaper art" id="351" name="Google Shape;351;p6"/>
          <p:cNvPicPr preferRelativeResize="0"/>
          <p:nvPr/>
        </p:nvPicPr>
        <p:blipFill rotWithShape="1">
          <a:blip r:embed="rId4">
            <a:alphaModFix/>
          </a:blip>
          <a:srcRect b="0" l="0" r="0" t="0"/>
          <a:stretch/>
        </p:blipFill>
        <p:spPr>
          <a:xfrm rot="-7726325">
            <a:off x="3953568" y="2658830"/>
            <a:ext cx="1119452" cy="11194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7"/>
          <p:cNvPicPr preferRelativeResize="0"/>
          <p:nvPr/>
        </p:nvPicPr>
        <p:blipFill rotWithShape="1">
          <a:blip r:embed="rId3">
            <a:alphaModFix/>
          </a:blip>
          <a:srcRect b="0" l="0" r="0" t="0"/>
          <a:stretch/>
        </p:blipFill>
        <p:spPr>
          <a:xfrm>
            <a:off x="7505041" y="4704637"/>
            <a:ext cx="4686959" cy="1786950"/>
          </a:xfrm>
          <a:prstGeom prst="rect">
            <a:avLst/>
          </a:prstGeom>
          <a:noFill/>
          <a:ln>
            <a:noFill/>
          </a:ln>
        </p:spPr>
      </p:pic>
      <p:sp>
        <p:nvSpPr>
          <p:cNvPr id="358" name="Google Shape;358;p7"/>
          <p:cNvSpPr txBox="1"/>
          <p:nvPr/>
        </p:nvSpPr>
        <p:spPr>
          <a:xfrm>
            <a:off x="182880" y="374869"/>
            <a:ext cx="12009120" cy="550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200"/>
              <a:buFont typeface="Cambria Math"/>
              <a:buNone/>
            </a:pPr>
            <a:r>
              <a:rPr b="1" i="0" lang="en-US" sz="2200" u="none" cap="none" strike="noStrike">
                <a:solidFill>
                  <a:srgbClr val="FFFF00"/>
                </a:solidFill>
                <a:latin typeface="Cambria Math"/>
                <a:ea typeface="Cambria Math"/>
                <a:cs typeface="Cambria Math"/>
                <a:sym typeface="Cambria Math"/>
              </a:rPr>
              <a:t>NGÀY NHƯ THẾ NÀO LÀ ĐẸP?</a:t>
            </a:r>
            <a:endParaRPr b="0" i="0" sz="2200" u="none" cap="none" strike="noStrike">
              <a:solidFill>
                <a:srgbClr val="FFFF00"/>
              </a:solidFill>
              <a:latin typeface="Cambria Math"/>
              <a:ea typeface="Cambria Math"/>
              <a:cs typeface="Cambria Math"/>
              <a:sym typeface="Cambria Math"/>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a:t>
            </a:r>
            <a:r>
              <a:rPr b="1" i="0" lang="en-US" sz="2200" u="none" cap="none" strike="noStrike">
                <a:solidFill>
                  <a:srgbClr val="000000"/>
                </a:solidFill>
                <a:latin typeface="Cambria Math"/>
                <a:ea typeface="Cambria Math"/>
                <a:cs typeface="Cambria Math"/>
                <a:sym typeface="Cambria Math"/>
              </a:rPr>
              <a:t>Châu chấu nhảy lên gò, chìa cái lưng màu xanh ra phơi nắng. Nó búng chân tanh tách, cọ giũa đôi càng:</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Một ngày tuyệt đẹp!</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Thật khó chịu! – Giun đất thốt lên, cố rúc đầu sâu thêm vào lớp đất khô.</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Thế là thế nào? – Châu chấu nhảy lên. – Trên trời không một gợn mây, mặt trời tỏa nắng huy hoàng.</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Không! Mưa bụi và những vũng nước đục, đó mới là một ngày tuyệt đẹp! – Giun đất cãi lại.</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Châu chấu không đồng ý với giun đất. Chúng quyết định đi hỏi. Vừa hay lúc đó, kiến tha nhành thông đi qua, dừng lại nghỉ. Châu chấu hỏi kiến:</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Bác kiến ơi, bác hãy nói giúp xem hôm nay là một ngày tuyệt đẹp hay đáng ghét?</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Kiến lau mồ hôi, ngẫm nghĩ một lát rồi nói:</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Tôi sẽ trả lời câu hỏi của bạn sau khi mặt trời lặn nhé!</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Mặt trời lặn, chúng đi đến tổ kiến.</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Hôm nay là ngày thế nào hả bác kiến đáng kính?</a:t>
            </a:r>
            <a:endParaRPr/>
          </a:p>
          <a:p>
            <a:pPr indent="0" lvl="0" marL="0" marR="0" rtl="0" algn="just">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   - Hôm này là một ngày tuyệt đẹp! Tôi đã làm việc rất tốt và bây giờ có thể nghỉ ngơi thoải mái. </a:t>
            </a:r>
            <a:endParaRPr/>
          </a:p>
          <a:p>
            <a:pPr indent="0" lvl="0" marL="0" marR="0" rtl="0" algn="r">
              <a:lnSpc>
                <a:spcPct val="100000"/>
              </a:lnSpc>
              <a:spcBef>
                <a:spcPts val="0"/>
              </a:spcBef>
              <a:spcAft>
                <a:spcPts val="0"/>
              </a:spcAft>
              <a:buClr>
                <a:srgbClr val="000000"/>
              </a:buClr>
              <a:buSzPts val="2200"/>
              <a:buFont typeface="Cambria Math"/>
              <a:buNone/>
            </a:pPr>
            <a:r>
              <a:rPr b="1" i="0" lang="en-US" sz="2200" u="none" cap="none" strike="noStrike">
                <a:solidFill>
                  <a:srgbClr val="000000"/>
                </a:solidFill>
                <a:latin typeface="Cambria Math"/>
                <a:ea typeface="Cambria Math"/>
                <a:cs typeface="Cambria Math"/>
                <a:sym typeface="Cambria Math"/>
              </a:rPr>
              <a:t>(V.Ô-xê-ê-va, Thúy Toàn dịch)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8"/>
                                        </p:tgtEl>
                                        <p:attrNameLst>
                                          <p:attrName>style.visibility</p:attrName>
                                        </p:attrNameLst>
                                      </p:cBhvr>
                                      <p:to>
                                        <p:strVal val="visible"/>
                                      </p:to>
                                    </p:set>
                                    <p:anim calcmode="lin" valueType="num">
                                      <p:cBhvr additive="base">
                                        <p:cTn dur="500"/>
                                        <p:tgtEl>
                                          <p:spTgt spid="3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500"/>
                                        <p:tgtEl>
                                          <p:spTgt spid="3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8"/>
          <p:cNvPicPr preferRelativeResize="0"/>
          <p:nvPr/>
        </p:nvPicPr>
        <p:blipFill rotWithShape="1">
          <a:blip r:embed="rId3">
            <a:alphaModFix/>
          </a:blip>
          <a:srcRect b="0" l="0" r="0" t="0"/>
          <a:stretch/>
        </p:blipFill>
        <p:spPr>
          <a:xfrm>
            <a:off x="5571857" y="4378960"/>
            <a:ext cx="6742064" cy="2570480"/>
          </a:xfrm>
          <a:prstGeom prst="rect">
            <a:avLst/>
          </a:prstGeom>
          <a:noFill/>
          <a:ln>
            <a:noFill/>
          </a:ln>
        </p:spPr>
      </p:pic>
      <p:sp>
        <p:nvSpPr>
          <p:cNvPr id="365" name="Google Shape;365;p8"/>
          <p:cNvSpPr txBox="1"/>
          <p:nvPr/>
        </p:nvSpPr>
        <p:spPr>
          <a:xfrm>
            <a:off x="274320" y="374869"/>
            <a:ext cx="11917680" cy="584775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200"/>
              <a:buFont typeface="Cambria Math"/>
              <a:buNone/>
            </a:pPr>
            <a:r>
              <a:rPr b="1" i="0" lang="en-US" sz="2200" u="none" cap="none" strike="noStrike">
                <a:solidFill>
                  <a:srgbClr val="FFFF00"/>
                </a:solidFill>
                <a:latin typeface="Cambria Math"/>
                <a:ea typeface="Cambria Math"/>
                <a:cs typeface="Cambria Math"/>
                <a:sym typeface="Cambria Math"/>
              </a:rPr>
              <a:t>NGÀY NHƯ THẾ NÀO LÀ ĐẸP?</a:t>
            </a:r>
            <a:endParaRPr b="0" i="0" sz="2200" u="none" cap="none" strike="noStrike">
              <a:solidFill>
                <a:srgbClr val="FFFF00"/>
              </a:solidFill>
              <a:latin typeface="Cambria Math"/>
              <a:ea typeface="Cambria Math"/>
              <a:cs typeface="Cambria Math"/>
              <a:sym typeface="Cambria Math"/>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Châu chấu nhảy lên gò, chìa cái lưng màu xanh ra phơi nắng. Nó búng chân tanh tách, cọ giũa đôi càng:</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 Một ngày tuyệt đẹp!</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 Thật khó chịu! – Giun đất thốt lên, cố rúc đầu sâu thêm vào lớp đất khô.</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 Thế là thế nào? – Châu chấu nhảy lên. – Trên trời không một gợn mây, mặt trời tỏa nắng huy hoàng.</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 Không! Mưa bụi và những vũng nước đục, đó mới là một ngày tuyệt đẹp! – Giun đất cãi lại.</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Châu chấu không đồng ý với giun đất. Chúng quyết định đi hỏi. Vừa hay lúc đó, kiến tha nhành thông đi qua, dừng lại nghỉ. Châu chấu hỏi kiến:</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 Bác kiến ơi, bác hãy nói giúp xem hôm nay là một ngày tuyệt đẹp hay đáng ghét?</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Kiến lau mồ hôi, ngẫm nghĩ một lát rồi nói:</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 Tôi sẽ trả lời câu hỏi của bạn sau khi mặt trời lặn nhé!</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Mặt trời lặn, chúng đi đến tổ kiến.</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 Hôm nay là ngày thế nào hả bác kiến đáng kính?</a:t>
            </a:r>
            <a:endParaRPr/>
          </a:p>
          <a:p>
            <a:pPr indent="0" lvl="0" marL="0" marR="0" rtl="0" algn="just">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   - Hôm này là một ngày tuyệt đẹp! Tôi đã làm việc rất tốt và bây giờ có thể nghỉ ngơi thoải mái. </a:t>
            </a:r>
            <a:endParaRPr/>
          </a:p>
          <a:p>
            <a:pPr indent="0" lvl="0" marL="0" marR="0" rtl="0" algn="r">
              <a:lnSpc>
                <a:spcPct val="100000"/>
              </a:lnSpc>
              <a:spcBef>
                <a:spcPts val="0"/>
              </a:spcBef>
              <a:spcAft>
                <a:spcPts val="0"/>
              </a:spcAft>
              <a:buClr>
                <a:srgbClr val="000000"/>
              </a:buClr>
              <a:buSzPts val="2200"/>
              <a:buFont typeface="Cambria Math"/>
              <a:buNone/>
            </a:pPr>
            <a:r>
              <a:rPr b="0" i="0" lang="en-US" sz="2200" u="none" cap="none" strike="noStrike">
                <a:solidFill>
                  <a:srgbClr val="000000"/>
                </a:solidFill>
                <a:latin typeface="Cambria Math"/>
                <a:ea typeface="Cambria Math"/>
                <a:cs typeface="Cambria Math"/>
                <a:sym typeface="Cambria Math"/>
              </a:rPr>
              <a:t>(V.Ô-xê-ê-va, Thúy Toàn dịch)</a:t>
            </a:r>
            <a:endParaRPr/>
          </a:p>
        </p:txBody>
      </p:sp>
      <p:sp>
        <p:nvSpPr>
          <p:cNvPr id="366" name="Google Shape;366;p8"/>
          <p:cNvSpPr/>
          <p:nvPr/>
        </p:nvSpPr>
        <p:spPr>
          <a:xfrm>
            <a:off x="0" y="0"/>
            <a:ext cx="3686129" cy="566678"/>
          </a:xfrm>
          <a:prstGeom prst="roundRect">
            <a:avLst>
              <a:gd fmla="val 37824" name="adj"/>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mbria Math"/>
              <a:buNone/>
            </a:pPr>
            <a:r>
              <a:rPr b="1" i="0" lang="en-US" sz="4000" u="none" cap="none" strike="noStrike">
                <a:solidFill>
                  <a:srgbClr val="FFFFFF"/>
                </a:solidFill>
                <a:latin typeface="Cambria Math"/>
                <a:ea typeface="Cambria Math"/>
                <a:cs typeface="Cambria Math"/>
                <a:sym typeface="Cambria Math"/>
              </a:rPr>
              <a:t>Cùng chia đoạn</a:t>
            </a:r>
            <a:endParaRPr b="1" i="0" sz="4000" u="none" cap="none" strike="noStrike">
              <a:solidFill>
                <a:srgbClr val="FFFFFF"/>
              </a:solidFill>
              <a:latin typeface="Cambria Math"/>
              <a:ea typeface="Cambria Math"/>
              <a:cs typeface="Cambria Math"/>
              <a:sym typeface="Cambria Math"/>
            </a:endParaRPr>
          </a:p>
        </p:txBody>
      </p:sp>
      <p:grpSp>
        <p:nvGrpSpPr>
          <p:cNvPr id="367" name="Google Shape;367;p8"/>
          <p:cNvGrpSpPr/>
          <p:nvPr/>
        </p:nvGrpSpPr>
        <p:grpSpPr>
          <a:xfrm>
            <a:off x="-121921" y="558653"/>
            <a:ext cx="791307" cy="584333"/>
            <a:chOff x="47097" y="972081"/>
            <a:chExt cx="851094" cy="584333"/>
          </a:xfrm>
        </p:grpSpPr>
        <p:pic>
          <p:nvPicPr>
            <p:cNvPr id="368" name="Google Shape;368;p8"/>
            <p:cNvPicPr preferRelativeResize="0"/>
            <p:nvPr/>
          </p:nvPicPr>
          <p:blipFill rotWithShape="1">
            <a:blip r:embed="rId4">
              <a:alphaModFix/>
            </a:blip>
            <a:srcRect b="0" l="0" r="0" t="0"/>
            <a:stretch/>
          </p:blipFill>
          <p:spPr>
            <a:xfrm>
              <a:off x="47097" y="972081"/>
              <a:ext cx="851094" cy="584333"/>
            </a:xfrm>
            <a:prstGeom prst="rect">
              <a:avLst/>
            </a:prstGeom>
            <a:noFill/>
            <a:ln>
              <a:noFill/>
            </a:ln>
          </p:spPr>
        </p:pic>
        <p:sp>
          <p:nvSpPr>
            <p:cNvPr id="369" name="Google Shape;369;p8"/>
            <p:cNvSpPr txBox="1"/>
            <p:nvPr/>
          </p:nvSpPr>
          <p:spPr>
            <a:xfrm>
              <a:off x="297633" y="1015865"/>
              <a:ext cx="40896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800"/>
                <a:buFont typeface="Cambria Math"/>
                <a:buNone/>
              </a:pPr>
              <a:r>
                <a:rPr b="1" i="0" lang="en-US" sz="2800" u="none" cap="none" strike="noStrike">
                  <a:solidFill>
                    <a:srgbClr val="0C0C0C"/>
                  </a:solidFill>
                  <a:latin typeface="Cambria Math"/>
                  <a:ea typeface="Cambria Math"/>
                  <a:cs typeface="Cambria Math"/>
                  <a:sym typeface="Cambria Math"/>
                </a:rPr>
                <a:t>1</a:t>
              </a:r>
              <a:endParaRPr/>
            </a:p>
          </p:txBody>
        </p:sp>
      </p:grpSp>
      <p:grpSp>
        <p:nvGrpSpPr>
          <p:cNvPr id="370" name="Google Shape;370;p8"/>
          <p:cNvGrpSpPr/>
          <p:nvPr/>
        </p:nvGrpSpPr>
        <p:grpSpPr>
          <a:xfrm>
            <a:off x="-110883" y="2943949"/>
            <a:ext cx="791307" cy="584333"/>
            <a:chOff x="47097" y="972081"/>
            <a:chExt cx="851094" cy="584333"/>
          </a:xfrm>
        </p:grpSpPr>
        <p:pic>
          <p:nvPicPr>
            <p:cNvPr id="371" name="Google Shape;371;p8"/>
            <p:cNvPicPr preferRelativeResize="0"/>
            <p:nvPr/>
          </p:nvPicPr>
          <p:blipFill rotWithShape="1">
            <a:blip r:embed="rId4">
              <a:alphaModFix/>
            </a:blip>
            <a:srcRect b="0" l="0" r="0" t="0"/>
            <a:stretch/>
          </p:blipFill>
          <p:spPr>
            <a:xfrm>
              <a:off x="47097" y="972081"/>
              <a:ext cx="851094" cy="584333"/>
            </a:xfrm>
            <a:prstGeom prst="rect">
              <a:avLst/>
            </a:prstGeom>
            <a:noFill/>
            <a:ln>
              <a:noFill/>
            </a:ln>
          </p:spPr>
        </p:pic>
        <p:sp>
          <p:nvSpPr>
            <p:cNvPr id="372" name="Google Shape;372;p8"/>
            <p:cNvSpPr txBox="1"/>
            <p:nvPr/>
          </p:nvSpPr>
          <p:spPr>
            <a:xfrm>
              <a:off x="297633" y="1015865"/>
              <a:ext cx="40896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800"/>
                <a:buFont typeface="Cambria Math"/>
                <a:buNone/>
              </a:pPr>
              <a:r>
                <a:rPr b="1" i="0" lang="en-US" sz="2800" u="none" cap="none" strike="noStrike">
                  <a:solidFill>
                    <a:srgbClr val="0C0C0C"/>
                  </a:solidFill>
                  <a:latin typeface="Cambria Math"/>
                  <a:ea typeface="Cambria Math"/>
                  <a:cs typeface="Cambria Math"/>
                  <a:sym typeface="Cambria Math"/>
                </a:rPr>
                <a:t>2</a:t>
              </a:r>
              <a:endParaRPr/>
            </a:p>
          </p:txBody>
        </p:sp>
      </p:grpSp>
      <p:grpSp>
        <p:nvGrpSpPr>
          <p:cNvPr id="373" name="Google Shape;373;p8"/>
          <p:cNvGrpSpPr/>
          <p:nvPr/>
        </p:nvGrpSpPr>
        <p:grpSpPr>
          <a:xfrm>
            <a:off x="-123409" y="4599443"/>
            <a:ext cx="791307" cy="584333"/>
            <a:chOff x="47097" y="972081"/>
            <a:chExt cx="851094" cy="584333"/>
          </a:xfrm>
        </p:grpSpPr>
        <p:pic>
          <p:nvPicPr>
            <p:cNvPr id="374" name="Google Shape;374;p8"/>
            <p:cNvPicPr preferRelativeResize="0"/>
            <p:nvPr/>
          </p:nvPicPr>
          <p:blipFill rotWithShape="1">
            <a:blip r:embed="rId4">
              <a:alphaModFix/>
            </a:blip>
            <a:srcRect b="0" l="0" r="0" t="0"/>
            <a:stretch/>
          </p:blipFill>
          <p:spPr>
            <a:xfrm>
              <a:off x="47097" y="972081"/>
              <a:ext cx="851094" cy="584333"/>
            </a:xfrm>
            <a:prstGeom prst="rect">
              <a:avLst/>
            </a:prstGeom>
            <a:noFill/>
            <a:ln>
              <a:noFill/>
            </a:ln>
          </p:spPr>
        </p:pic>
        <p:sp>
          <p:nvSpPr>
            <p:cNvPr id="375" name="Google Shape;375;p8"/>
            <p:cNvSpPr txBox="1"/>
            <p:nvPr/>
          </p:nvSpPr>
          <p:spPr>
            <a:xfrm>
              <a:off x="297633" y="1015865"/>
              <a:ext cx="40896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800"/>
                <a:buFont typeface="Cambria Math"/>
                <a:buNone/>
              </a:pPr>
              <a:r>
                <a:rPr b="1" i="0" lang="en-US" sz="2800" u="none" cap="none" strike="noStrike">
                  <a:solidFill>
                    <a:srgbClr val="0C0C0C"/>
                  </a:solidFill>
                  <a:latin typeface="Cambria Math"/>
                  <a:ea typeface="Cambria Math"/>
                  <a:cs typeface="Cambria Math"/>
                  <a:sym typeface="Cambria Math"/>
                </a:rPr>
                <a:t>3</a:t>
              </a:r>
              <a:endParaRPr/>
            </a:p>
          </p:txBody>
        </p:sp>
      </p:gr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500"/>
                                        <p:tgtEl>
                                          <p:spTgt spid="367"/>
                                        </p:tgtEl>
                                        <p:attrNameLst>
                                          <p:attrName>ppt_w</p:attrName>
                                        </p:attrNameLst>
                                      </p:cBhvr>
                                      <p:tavLst>
                                        <p:tav fmla="" tm="0">
                                          <p:val>
                                            <p:strVal val="0"/>
                                          </p:val>
                                        </p:tav>
                                        <p:tav fmla="" tm="100000">
                                          <p:val>
                                            <p:strVal val="#ppt_w"/>
                                          </p:val>
                                        </p:tav>
                                      </p:tavLst>
                                    </p:anim>
                                    <p:anim calcmode="lin" valueType="num">
                                      <p:cBhvr additive="base">
                                        <p:cTn dur="500"/>
                                        <p:tgtEl>
                                          <p:spTgt spid="36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500"/>
                                        <p:tgtEl>
                                          <p:spTgt spid="370"/>
                                        </p:tgtEl>
                                        <p:attrNameLst>
                                          <p:attrName>ppt_w</p:attrName>
                                        </p:attrNameLst>
                                      </p:cBhvr>
                                      <p:tavLst>
                                        <p:tav fmla="" tm="0">
                                          <p:val>
                                            <p:strVal val="0"/>
                                          </p:val>
                                        </p:tav>
                                        <p:tav fmla="" tm="100000">
                                          <p:val>
                                            <p:strVal val="#ppt_w"/>
                                          </p:val>
                                        </p:tav>
                                      </p:tavLst>
                                    </p:anim>
                                    <p:anim calcmode="lin" valueType="num">
                                      <p:cBhvr additive="base">
                                        <p:cTn dur="500"/>
                                        <p:tgtEl>
                                          <p:spTgt spid="37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500"/>
                                        <p:tgtEl>
                                          <p:spTgt spid="373"/>
                                        </p:tgtEl>
                                        <p:attrNameLst>
                                          <p:attrName>ppt_w</p:attrName>
                                        </p:attrNameLst>
                                      </p:cBhvr>
                                      <p:tavLst>
                                        <p:tav fmla="" tm="0">
                                          <p:val>
                                            <p:strVal val="0"/>
                                          </p:val>
                                        </p:tav>
                                        <p:tav fmla="" tm="100000">
                                          <p:val>
                                            <p:strVal val="#ppt_w"/>
                                          </p:val>
                                        </p:tav>
                                      </p:tavLst>
                                    </p:anim>
                                    <p:anim calcmode="lin" valueType="num">
                                      <p:cBhvr additive="base">
                                        <p:cTn dur="500"/>
                                        <p:tgtEl>
                                          <p:spTgt spid="3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9"/>
          <p:cNvPicPr preferRelativeResize="0"/>
          <p:nvPr/>
        </p:nvPicPr>
        <p:blipFill rotWithShape="1">
          <a:blip r:embed="rId3">
            <a:alphaModFix/>
          </a:blip>
          <a:srcRect b="0" l="0" r="0" t="0"/>
          <a:stretch/>
        </p:blipFill>
        <p:spPr>
          <a:xfrm>
            <a:off x="2822240" y="1371600"/>
            <a:ext cx="8597626" cy="4309883"/>
          </a:xfrm>
          <a:prstGeom prst="rect">
            <a:avLst/>
          </a:prstGeom>
          <a:noFill/>
          <a:ln>
            <a:noFill/>
          </a:ln>
        </p:spPr>
      </p:pic>
      <p:sp>
        <p:nvSpPr>
          <p:cNvPr id="382" name="Google Shape;382;p9"/>
          <p:cNvSpPr/>
          <p:nvPr/>
        </p:nvSpPr>
        <p:spPr>
          <a:xfrm>
            <a:off x="172720" y="3002286"/>
            <a:ext cx="2649520" cy="1328023"/>
          </a:xfrm>
          <a:prstGeom prst="roundRect">
            <a:avLst>
              <a:gd fmla="val 16667" name="adj"/>
            </a:avLst>
          </a:prstGeom>
          <a:solidFill>
            <a:srgbClr val="FFFFCC"/>
          </a:solidFill>
          <a:ln cap="flat" cmpd="sng" w="28575">
            <a:solidFill>
              <a:srgbClr val="217875"/>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385623"/>
                </a:solidFill>
                <a:latin typeface="Cambria Math"/>
                <a:ea typeface="Cambria Math"/>
                <a:cs typeface="Cambria Math"/>
                <a:sym typeface="Cambria Math"/>
              </a:rPr>
              <a:t>Luyện đọc từ khó</a:t>
            </a:r>
            <a:endParaRPr b="1" i="0" sz="3600" u="none" cap="none" strike="noStrike">
              <a:solidFill>
                <a:srgbClr val="385623"/>
              </a:solidFill>
              <a:latin typeface="Cambria Math"/>
              <a:ea typeface="Cambria Math"/>
              <a:cs typeface="Cambria Math"/>
              <a:sym typeface="Cambria Math"/>
            </a:endParaRPr>
          </a:p>
        </p:txBody>
      </p:sp>
      <p:sp>
        <p:nvSpPr>
          <p:cNvPr id="383" name="Google Shape;383;p9"/>
          <p:cNvSpPr/>
          <p:nvPr/>
        </p:nvSpPr>
        <p:spPr>
          <a:xfrm>
            <a:off x="7808836" y="2014285"/>
            <a:ext cx="3397644" cy="715089"/>
          </a:xfrm>
          <a:prstGeom prst="roundRect">
            <a:avLst>
              <a:gd fmla="val 16667" name="adj"/>
            </a:avLst>
          </a:prstGeom>
          <a:solidFill>
            <a:srgbClr val="FFFFCC"/>
          </a:solidFill>
          <a:ln cap="flat" cmpd="sng" w="28575">
            <a:solidFill>
              <a:srgbClr val="217875"/>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385623"/>
                </a:solidFill>
                <a:latin typeface="Cambria Math"/>
                <a:ea typeface="Cambria Math"/>
                <a:cs typeface="Cambria Math"/>
                <a:sym typeface="Cambria Math"/>
              </a:rPr>
              <a:t>tanh tách</a:t>
            </a:r>
            <a:endParaRPr b="1" i="0" sz="3600" u="none" cap="none" strike="noStrike">
              <a:solidFill>
                <a:srgbClr val="385623"/>
              </a:solidFill>
              <a:latin typeface="Cambria Math"/>
              <a:ea typeface="Cambria Math"/>
              <a:cs typeface="Cambria Math"/>
              <a:sym typeface="Cambria Math"/>
            </a:endParaRPr>
          </a:p>
        </p:txBody>
      </p:sp>
      <p:sp>
        <p:nvSpPr>
          <p:cNvPr id="384" name="Google Shape;384;p9"/>
          <p:cNvSpPr/>
          <p:nvPr/>
        </p:nvSpPr>
        <p:spPr>
          <a:xfrm>
            <a:off x="7808836" y="2955594"/>
            <a:ext cx="3397644" cy="715089"/>
          </a:xfrm>
          <a:prstGeom prst="roundRect">
            <a:avLst>
              <a:gd fmla="val 16667" name="adj"/>
            </a:avLst>
          </a:prstGeom>
          <a:solidFill>
            <a:srgbClr val="FFFFCC"/>
          </a:solidFill>
          <a:ln cap="flat" cmpd="sng" w="28575">
            <a:solidFill>
              <a:srgbClr val="217875"/>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385623"/>
                </a:solidFill>
                <a:latin typeface="Cambria Math"/>
                <a:ea typeface="Cambria Math"/>
                <a:cs typeface="Cambria Math"/>
                <a:sym typeface="Cambria Math"/>
              </a:rPr>
              <a:t>cọ giũa</a:t>
            </a:r>
            <a:endParaRPr b="1" i="0" sz="3600" u="none" cap="none" strike="noStrike">
              <a:solidFill>
                <a:srgbClr val="385623"/>
              </a:solidFill>
              <a:latin typeface="Cambria Math"/>
              <a:ea typeface="Cambria Math"/>
              <a:cs typeface="Cambria Math"/>
              <a:sym typeface="Cambria Math"/>
            </a:endParaRPr>
          </a:p>
        </p:txBody>
      </p:sp>
      <p:sp>
        <p:nvSpPr>
          <p:cNvPr id="385" name="Google Shape;385;p9"/>
          <p:cNvSpPr/>
          <p:nvPr/>
        </p:nvSpPr>
        <p:spPr>
          <a:xfrm>
            <a:off x="7808836" y="3941956"/>
            <a:ext cx="3397644" cy="715089"/>
          </a:xfrm>
          <a:prstGeom prst="roundRect">
            <a:avLst>
              <a:gd fmla="val 16667" name="adj"/>
            </a:avLst>
          </a:prstGeom>
          <a:solidFill>
            <a:srgbClr val="FFFFCC"/>
          </a:solidFill>
          <a:ln cap="flat" cmpd="sng" w="28575">
            <a:solidFill>
              <a:srgbClr val="217875"/>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385623"/>
                </a:solidFill>
                <a:latin typeface="Cambria Math"/>
                <a:ea typeface="Cambria Math"/>
                <a:cs typeface="Cambria Math"/>
                <a:sym typeface="Cambria Math"/>
              </a:rPr>
              <a:t>tỏa nắng</a:t>
            </a:r>
            <a:endParaRPr b="1" i="0" sz="3600" u="none" cap="none" strike="noStrike">
              <a:solidFill>
                <a:srgbClr val="385623"/>
              </a:solidFill>
              <a:latin typeface="Cambria Math"/>
              <a:ea typeface="Cambria Math"/>
              <a:cs typeface="Cambria Math"/>
              <a:sym typeface="Cambria Math"/>
            </a:endParaRPr>
          </a:p>
        </p:txBody>
      </p:sp>
      <p:pic>
        <p:nvPicPr>
          <p:cNvPr id="386" name="Google Shape;386;p9"/>
          <p:cNvPicPr preferRelativeResize="0"/>
          <p:nvPr/>
        </p:nvPicPr>
        <p:blipFill rotWithShape="1">
          <a:blip r:embed="rId4">
            <a:alphaModFix/>
          </a:blip>
          <a:srcRect b="0" l="0" r="0" t="0"/>
          <a:stretch/>
        </p:blipFill>
        <p:spPr>
          <a:xfrm>
            <a:off x="61748" y="1043844"/>
            <a:ext cx="957155" cy="762066"/>
          </a:xfrm>
          <a:prstGeom prst="rect">
            <a:avLst/>
          </a:prstGeom>
          <a:noFill/>
          <a:ln>
            <a:noFill/>
          </a:ln>
        </p:spPr>
      </p:pic>
      <p:sp>
        <p:nvSpPr>
          <p:cNvPr id="387" name="Google Shape;387;p9"/>
          <p:cNvSpPr/>
          <p:nvPr/>
        </p:nvSpPr>
        <p:spPr>
          <a:xfrm>
            <a:off x="7808836" y="4866878"/>
            <a:ext cx="3397644" cy="715089"/>
          </a:xfrm>
          <a:prstGeom prst="roundRect">
            <a:avLst>
              <a:gd fmla="val 16667" name="adj"/>
            </a:avLst>
          </a:prstGeom>
          <a:solidFill>
            <a:srgbClr val="FFFFCC"/>
          </a:solidFill>
          <a:ln cap="flat" cmpd="sng" w="28575">
            <a:solidFill>
              <a:srgbClr val="217875"/>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385623"/>
                </a:solidFill>
                <a:latin typeface="Cambria Math"/>
                <a:ea typeface="Cambria Math"/>
                <a:cs typeface="Cambria Math"/>
                <a:sym typeface="Cambria Math"/>
              </a:rPr>
              <a:t>ngẫm nghĩ</a:t>
            </a:r>
            <a:endParaRPr b="1" i="0" sz="3600" u="none" cap="none" strike="noStrike">
              <a:solidFill>
                <a:srgbClr val="385623"/>
              </a:solidFill>
              <a:latin typeface="Cambria Math"/>
              <a:ea typeface="Cambria Math"/>
              <a:cs typeface="Cambria Math"/>
              <a:sym typeface="Cambria Math"/>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主题​​">
  <a:themeElements>
    <a:clrScheme name="自定义 99">
      <a:dk1>
        <a:srgbClr val="000000"/>
      </a:dk1>
      <a:lt1>
        <a:srgbClr val="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2022-08-29T00:47:47Z</dcterms:created>
  <dc:creator>Thao Tran</dc:creator>
</cp:coreProperties>
</file>