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04" r:id="rId3"/>
    <p:sldMasterId id="2147483711" r:id="rId4"/>
    <p:sldMasterId id="2147483727" r:id="rId5"/>
  </p:sldMasterIdLst>
  <p:notesMasterIdLst>
    <p:notesMasterId r:id="rId23"/>
  </p:notesMasterIdLst>
  <p:sldIdLst>
    <p:sldId id="291" r:id="rId6"/>
    <p:sldId id="294" r:id="rId7"/>
    <p:sldId id="278" r:id="rId8"/>
    <p:sldId id="322" r:id="rId9"/>
    <p:sldId id="310" r:id="rId10"/>
    <p:sldId id="11543" r:id="rId11"/>
    <p:sldId id="312" r:id="rId12"/>
    <p:sldId id="313" r:id="rId13"/>
    <p:sldId id="11544" r:id="rId14"/>
    <p:sldId id="266" r:id="rId15"/>
    <p:sldId id="330" r:id="rId16"/>
    <p:sldId id="331" r:id="rId17"/>
    <p:sldId id="11545" r:id="rId18"/>
    <p:sldId id="11548" r:id="rId19"/>
    <p:sldId id="11549" r:id="rId20"/>
    <p:sldId id="11547" r:id="rId21"/>
    <p:sldId id="26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Anh" userId="aec8c6135e3a03fa" providerId="LiveId" clId="{D437ABC0-6438-4C15-8FB1-090A7F92D947}"/>
    <pc:docChg chg="delSld">
      <pc:chgData name="Le Anh" userId="aec8c6135e3a03fa" providerId="LiveId" clId="{D437ABC0-6438-4C15-8FB1-090A7F92D947}" dt="2025-03-25T07:56:12.774" v="0" actId="47"/>
      <pc:docMkLst>
        <pc:docMk/>
      </pc:docMkLst>
      <pc:sldChg chg="del">
        <pc:chgData name="Le Anh" userId="aec8c6135e3a03fa" providerId="LiveId" clId="{D437ABC0-6438-4C15-8FB1-090A7F92D947}" dt="2025-03-25T07:56:12.774" v="0" actId="47"/>
        <pc:sldMkLst>
          <pc:docMk/>
          <pc:sldMk cId="482376462" sldId="2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5D51D-7CD9-4BD4-A87E-3FF22D7EDBEC}"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B1AB9-FCA1-4886-BC0A-7ABCC16286CF}" type="slidenum">
              <a:rPr lang="en-US" smtClean="0"/>
              <a:t>‹#›</a:t>
            </a:fld>
            <a:endParaRPr lang="en-US"/>
          </a:p>
        </p:txBody>
      </p:sp>
    </p:spTree>
    <p:extLst>
      <p:ext uri="{BB962C8B-B14F-4D97-AF65-F5344CB8AC3E}">
        <p14:creationId xmlns:p14="http://schemas.microsoft.com/office/powerpoint/2010/main" val="108801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688069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9B402-EB4E-4F1B-ABDA-469B162CF5B9}"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cs typeface="+mn-cs"/>
            </a:endParaRPr>
          </a:p>
        </p:txBody>
      </p:sp>
    </p:spTree>
    <p:extLst>
      <p:ext uri="{BB962C8B-B14F-4D97-AF65-F5344CB8AC3E}">
        <p14:creationId xmlns:p14="http://schemas.microsoft.com/office/powerpoint/2010/main" val="2875108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11302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877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audio" Target="../media/audio2.wav"/><Relationship Id="rId4" Type="http://schemas.openxmlformats.org/officeDocument/2006/relationships/image" Target="../media/image10.png"/><Relationship Id="rId9"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audio" Target="../media/audio2.wav"/></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audio" Target="../media/audio2.wav"/><Relationship Id="rId4" Type="http://schemas.openxmlformats.org/officeDocument/2006/relationships/image" Target="../media/image14.png"/><Relationship Id="rId9" Type="http://schemas.openxmlformats.org/officeDocument/2006/relationships/image" Target="../media/image2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audio" Target="../media/audio2.wav"/></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26.png"/><Relationship Id="rId5" Type="http://schemas.microsoft.com/office/2007/relationships/hdphoto" Target="../media/hdphoto2.wdp"/><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Layouts/_rels/slideLayout6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26.png"/><Relationship Id="rId5" Type="http://schemas.microsoft.com/office/2007/relationships/hdphoto" Target="../media/hdphoto2.wdp"/><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Master" Target="../slideMasters/slideMaster5.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a:prstGeom prst="rect">
            <a:avLst/>
          </a:prstGeo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4BDF68E2-58F2-4D09-BE8B-E3BD06533059}" type="datetimeFigureOut">
              <a:rPr lang="en-US" dirty="0"/>
              <a:t>3/25/2025</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486312"/>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97280" y="1845735"/>
            <a:ext cx="10058400" cy="4023360"/>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2E2D6473-DF6D-4702-B328-E0DD40540A4E}" type="datetimeFigureOut">
              <a:rPr lang="en-US" dirty="0"/>
              <a:t>3/25/2025</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32258804"/>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79"/>
            <a:ext cx="2628900"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8"/>
            <a:ext cx="7734300" cy="5757423"/>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E26F7E3A-B166-407D-9866-32884E7D5B37}" type="datetimeFigureOut">
              <a:rPr lang="en-US" dirty="0"/>
              <a:t>3/25/2025</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02390193"/>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30160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07773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62157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352910"/>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418025"/>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051573"/>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95120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433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097280" y="1845735"/>
            <a:ext cx="1005840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528FC5F6-F338-4AE4-BB23-26385BCFC423}" type="datetimeFigureOut">
              <a:rPr lang="en-US" dirty="0"/>
              <a:t>3/25/2025</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1368647055"/>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308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980034"/>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722335"/>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859390"/>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233335"/>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377">
                <a:defRPr/>
              </a:pPr>
              <a:t>2025/3/25</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defTabSz="914377">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377">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909101231"/>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377">
                <a:defRPr/>
              </a:pPr>
              <a:t>2025/3/25</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defTabSz="914377">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377">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91218098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90057"/>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452393"/>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629954"/>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a:prstGeom prst="rect">
            <a:avLst/>
          </a:prstGeo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20EBB0C4-6273-4C6E-B9BD-2EDC30F1CD52}" type="datetimeFigureOut">
              <a:rPr lang="en-US" dirty="0"/>
              <a:t>3/25/2025</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85875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602494"/>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732003"/>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2025/3/25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63997638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2025/3/25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085371720"/>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3E65B62-663A-4EB7-968A-2D3CCD27B3DC}" type="datetimeFigureOut">
              <a:rPr lang="zh-CN" altLang="en-US" smtClean="0"/>
              <a:t>2025/3/25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756134413"/>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3E65B62-663A-4EB7-968A-2D3CCD27B3DC}" type="datetimeFigureOut">
              <a:rPr lang="zh-CN" altLang="en-US" smtClean="0"/>
              <a:t>2025/3/25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889696921"/>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3E65B62-663A-4EB7-968A-2D3CCD27B3DC}" type="datetimeFigureOut">
              <a:rPr lang="zh-CN" altLang="en-US" smtClean="0"/>
              <a:t>2025/3/25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4081741186"/>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3E65B62-663A-4EB7-968A-2D3CCD27B3DC}" type="datetimeFigureOut">
              <a:rPr lang="zh-CN" altLang="en-US" smtClean="0"/>
              <a:t>2025/3/25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517390942"/>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65B62-663A-4EB7-968A-2D3CCD27B3DC}" type="datetimeFigureOut">
              <a:rPr lang="zh-CN" altLang="en-US" smtClean="0"/>
              <a:t>2025/3/25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603005041"/>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2025/3/25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440925831"/>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5"/>
            <a:ext cx="493776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2" y="6459786"/>
            <a:ext cx="2472271" cy="365125"/>
          </a:xfrm>
          <a:prstGeom prst="rect">
            <a:avLst/>
          </a:prstGeom>
        </p:spPr>
        <p:txBody>
          <a:bodyPr/>
          <a:lstStyle/>
          <a:p>
            <a:fld id="{19AB4D41-86C1-4908-B66A-0B50CEB3BF29}" type="datetimeFigureOut">
              <a:rPr lang="en-US" dirty="0"/>
              <a:t>3/25/2025</a:t>
            </a:fld>
            <a:endParaRPr lang="en-US" dirty="0"/>
          </a:p>
        </p:txBody>
      </p:sp>
      <p:sp>
        <p:nvSpPr>
          <p:cNvPr id="6" name="Footer Placeholder 5"/>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03983510"/>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2025/3/25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745926582"/>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2025/3/25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705404149"/>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2025/3/25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835662841"/>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4" name="图片 3" descr="60cf32826ef58----"/>
          <p:cNvPicPr>
            <a:picLocks noChangeAspect="1"/>
          </p:cNvPicPr>
          <p:nvPr userDrawn="1"/>
        </p:nvPicPr>
        <p:blipFill>
          <a:blip r:embed="rId3"/>
          <a:srcRect l="74829" t="58057"/>
          <a:stretch>
            <a:fillRect/>
          </a:stretch>
        </p:blipFill>
        <p:spPr>
          <a:xfrm>
            <a:off x="9123045" y="3987801"/>
            <a:ext cx="3068955" cy="2880995"/>
          </a:xfrm>
          <a:prstGeom prst="rect">
            <a:avLst/>
          </a:prstGeom>
        </p:spPr>
      </p:pic>
    </p:spTree>
    <p:extLst>
      <p:ext uri="{BB962C8B-B14F-4D97-AF65-F5344CB8AC3E}">
        <p14:creationId xmlns:p14="http://schemas.microsoft.com/office/powerpoint/2010/main" val="4030490875"/>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535252093"/>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79240081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 name="矩形 20"/>
          <p:cNvSpPr/>
          <p:nvPr userDrawn="1"/>
        </p:nvSpPr>
        <p:spPr>
          <a:xfrm>
            <a:off x="452755" y="434341"/>
            <a:ext cx="5563871" cy="646331"/>
          </a:xfrm>
          <a:prstGeom prst="rect">
            <a:avLst/>
          </a:prstGeom>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03</a:t>
            </a:r>
            <a:r>
              <a:rPr kumimoji="0" lang="zh-CN" altLang="en-US"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、解决苦恼的一些方法</a:t>
            </a:r>
          </a:p>
        </p:txBody>
      </p:sp>
    </p:spTree>
    <p:extLst>
      <p:ext uri="{BB962C8B-B14F-4D97-AF65-F5344CB8AC3E}">
        <p14:creationId xmlns:p14="http://schemas.microsoft.com/office/powerpoint/2010/main" val="166517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78376395"/>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4F2CFAC5-EF1D-4526-B6C5-07B6C83F99E0}" type="datetimeFigureOut">
              <a:rPr lang="zh-CN" altLang="en-US" smtClean="0"/>
              <a:t>2025/3/25</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2808326714"/>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3"/>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1" name="Picture 130" descr="A picture containing accessory&#10;&#10;Description automatically generated">
            <a:extLst>
              <a:ext uri="{FF2B5EF4-FFF2-40B4-BE49-F238E27FC236}">
                <a16:creationId xmlns:a16="http://schemas.microsoft.com/office/drawing/2014/main" id="{7D53A2DD-7108-BCDF-750E-18174A07473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858" t="23820" r="14144" b="11131"/>
          <a:stretch/>
        </p:blipFill>
        <p:spPr>
          <a:xfrm rot="20918277">
            <a:off x="14167" y="-27210"/>
            <a:ext cx="8965412" cy="7200000"/>
          </a:xfrm>
          <a:prstGeom prst="rect">
            <a:avLst/>
          </a:prstGeom>
        </p:spPr>
      </p:pic>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6">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6">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spTree>
    <p:extLst>
      <p:ext uri="{BB962C8B-B14F-4D97-AF65-F5344CB8AC3E}">
        <p14:creationId xmlns:p14="http://schemas.microsoft.com/office/powerpoint/2010/main" val="1217207846"/>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37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5"/>
            <a:ext cx="4937760" cy="337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2" y="6459786"/>
            <a:ext cx="2472271" cy="365125"/>
          </a:xfrm>
          <a:prstGeom prst="rect">
            <a:avLst/>
          </a:prstGeom>
        </p:spPr>
        <p:txBody>
          <a:bodyPr/>
          <a:lstStyle/>
          <a:p>
            <a:fld id="{E6426E2C-56C1-4E0D-A793-0088A7FDD37E}" type="datetimeFigureOut">
              <a:rPr lang="en-US" dirty="0"/>
              <a:t>3/25/2025</a:t>
            </a:fld>
            <a:endParaRPr lang="en-US" dirty="0"/>
          </a:p>
        </p:txBody>
      </p:sp>
      <p:sp>
        <p:nvSpPr>
          <p:cNvPr id="8" name="Footer Placeholder 7"/>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33631173"/>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2"/>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pic>
        <p:nvPicPr>
          <p:cNvPr id="3" name="Picture 2" descr="Icon&#10;&#10;Description automatically generated with medium confidence">
            <a:extLst>
              <a:ext uri="{FF2B5EF4-FFF2-40B4-BE49-F238E27FC236}">
                <a16:creationId xmlns:a16="http://schemas.microsoft.com/office/drawing/2014/main" id="{D5B982FE-696F-1CD0-81BC-B5B3CB23F2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73" t="24369" r="5373" b="24369"/>
          <a:stretch/>
        </p:blipFill>
        <p:spPr>
          <a:xfrm>
            <a:off x="1237929" y="0"/>
            <a:ext cx="9715261" cy="5580000"/>
          </a:xfrm>
          <a:prstGeom prst="rect">
            <a:avLst/>
          </a:prstGeom>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4">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4">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pic>
        <p:nvPicPr>
          <p:cNvPr id="58" name="Picture 57" descr="A picture containing calendar&#10;&#10;Description automatically generated">
            <a:extLst>
              <a:ext uri="{FF2B5EF4-FFF2-40B4-BE49-F238E27FC236}">
                <a16:creationId xmlns:a16="http://schemas.microsoft.com/office/drawing/2014/main" id="{5834FC7C-F4F3-FDF6-15CC-08ED5A62D5B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1887" r="73788" b="61878"/>
          <a:stretch/>
        </p:blipFill>
        <p:spPr>
          <a:xfrm rot="20777508">
            <a:off x="727584" y="2654039"/>
            <a:ext cx="1618594" cy="1620000"/>
          </a:xfrm>
          <a:prstGeom prst="rect">
            <a:avLst/>
          </a:prstGeom>
        </p:spPr>
      </p:pic>
    </p:spTree>
    <p:extLst>
      <p:ext uri="{BB962C8B-B14F-4D97-AF65-F5344CB8AC3E}">
        <p14:creationId xmlns:p14="http://schemas.microsoft.com/office/powerpoint/2010/main" val="3689800305"/>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583ED0DC-2480-F366-2968-AD5FE9A16CC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1" name="Group 30">
            <a:extLst>
              <a:ext uri="{FF2B5EF4-FFF2-40B4-BE49-F238E27FC236}">
                <a16:creationId xmlns:a16="http://schemas.microsoft.com/office/drawing/2014/main" id="{ACC958F5-24D5-89FA-804E-43D290B1BAE9}"/>
              </a:ext>
            </a:extLst>
          </p:cNvPr>
          <p:cNvGrpSpPr/>
          <p:nvPr userDrawn="1"/>
        </p:nvGrpSpPr>
        <p:grpSpPr>
          <a:xfrm>
            <a:off x="8043313" y="2377449"/>
            <a:ext cx="6120000" cy="6120000"/>
            <a:chOff x="8043313" y="2377449"/>
            <a:chExt cx="6120000" cy="6120000"/>
          </a:xfrm>
        </p:grpSpPr>
        <p:pic>
          <p:nvPicPr>
            <p:cNvPr id="32" name="Picture 31" descr="A picture containing background pattern&#10;&#10;Description automatically generated">
              <a:extLst>
                <a:ext uri="{FF2B5EF4-FFF2-40B4-BE49-F238E27FC236}">
                  <a16:creationId xmlns:a16="http://schemas.microsoft.com/office/drawing/2014/main" id="{F9404BF0-CF9C-4F89-82CF-3F78E749D11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5693" t="52250" r="45787" b="14676"/>
            <a:stretch/>
          </p:blipFill>
          <p:spPr>
            <a:xfrm rot="9047205" flipH="1" flipV="1">
              <a:off x="9009721" y="4030156"/>
              <a:ext cx="1259274" cy="2248776"/>
            </a:xfrm>
            <a:prstGeom prst="rect">
              <a:avLst/>
            </a:prstGeom>
            <a:effectLst>
              <a:innerShdw blurRad="38100" dist="12700" dir="13500000">
                <a:prstClr val="black">
                  <a:alpha val="50000"/>
                </a:prstClr>
              </a:innerShdw>
            </a:effectLst>
          </p:spPr>
        </p:pic>
        <p:pic>
          <p:nvPicPr>
            <p:cNvPr id="44" name="Picture 43">
              <a:extLst>
                <a:ext uri="{FF2B5EF4-FFF2-40B4-BE49-F238E27FC236}">
                  <a16:creationId xmlns:a16="http://schemas.microsoft.com/office/drawing/2014/main" id="{06485309-DFD0-8CF1-33FA-CA86266AF2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43313" y="2377449"/>
              <a:ext cx="6120000" cy="6120000"/>
            </a:xfrm>
            <a:prstGeom prst="rect">
              <a:avLst/>
            </a:prstGeom>
            <a:effectLst>
              <a:innerShdw blurRad="63500" dist="12700" dir="16200000">
                <a:prstClr val="black">
                  <a:alpha val="30000"/>
                </a:prstClr>
              </a:innerShdw>
            </a:effectLst>
          </p:spPr>
        </p:pic>
      </p:grpSp>
      <p:grpSp>
        <p:nvGrpSpPr>
          <p:cNvPr id="33" name="Group 32">
            <a:extLst>
              <a:ext uri="{FF2B5EF4-FFF2-40B4-BE49-F238E27FC236}">
                <a16:creationId xmlns:a16="http://schemas.microsoft.com/office/drawing/2014/main" id="{47B9C612-07BD-F6F0-65F0-7B8B3034D179}"/>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4" name="Group 33">
              <a:extLst>
                <a:ext uri="{FF2B5EF4-FFF2-40B4-BE49-F238E27FC236}">
                  <a16:creationId xmlns:a16="http://schemas.microsoft.com/office/drawing/2014/main" id="{0F8362BF-DAFB-048A-7E0F-5569435D04F8}"/>
                </a:ext>
              </a:extLst>
            </p:cNvPr>
            <p:cNvGrpSpPr/>
            <p:nvPr/>
          </p:nvGrpSpPr>
          <p:grpSpPr>
            <a:xfrm>
              <a:off x="-676522" y="-381616"/>
              <a:ext cx="2235986" cy="1076984"/>
              <a:chOff x="10769791" y="-6153003"/>
              <a:chExt cx="6123464" cy="3537857"/>
            </a:xfrm>
          </p:grpSpPr>
          <p:grpSp>
            <p:nvGrpSpPr>
              <p:cNvPr id="76" name="Group 75">
                <a:extLst>
                  <a:ext uri="{FF2B5EF4-FFF2-40B4-BE49-F238E27FC236}">
                    <a16:creationId xmlns:a16="http://schemas.microsoft.com/office/drawing/2014/main" id="{31EA46C6-C998-9622-94C0-BF710A86CE3D}"/>
                  </a:ext>
                </a:extLst>
              </p:cNvPr>
              <p:cNvGrpSpPr/>
              <p:nvPr/>
            </p:nvGrpSpPr>
            <p:grpSpPr>
              <a:xfrm>
                <a:off x="10769791" y="-6153003"/>
                <a:ext cx="6123464" cy="3537857"/>
                <a:chOff x="11038114" y="-5693229"/>
                <a:chExt cx="6123464" cy="3537857"/>
              </a:xfrm>
            </p:grpSpPr>
            <p:sp>
              <p:nvSpPr>
                <p:cNvPr id="78" name="Oval 77">
                  <a:extLst>
                    <a:ext uri="{FF2B5EF4-FFF2-40B4-BE49-F238E27FC236}">
                      <a16:creationId xmlns:a16="http://schemas.microsoft.com/office/drawing/2014/main" id="{CDCD4F50-A34D-2935-0ABF-BBCEED5C4A8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4CF3D45E-8966-C09D-0E7E-EB7C75090188}"/>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69C9D852-C7FA-65F5-931A-61161AF5ED2B}"/>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33F29197-2931-C60D-60BB-1CF681280573}"/>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9CB505-FD4D-4F02-6100-0FF26E6A60E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291C3CF-D830-3E5E-9EAF-85CA74BE9153}"/>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7" name="Oval 76">
                <a:extLst>
                  <a:ext uri="{FF2B5EF4-FFF2-40B4-BE49-F238E27FC236}">
                    <a16:creationId xmlns:a16="http://schemas.microsoft.com/office/drawing/2014/main" id="{0B1FB80E-37C7-AECB-D99F-C862F3CD292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808C0BC1-F23C-5F04-9699-97C02509BDAB}"/>
                </a:ext>
              </a:extLst>
            </p:cNvPr>
            <p:cNvGrpSpPr/>
            <p:nvPr/>
          </p:nvGrpSpPr>
          <p:grpSpPr>
            <a:xfrm>
              <a:off x="4930725" y="-163011"/>
              <a:ext cx="1187273" cy="677247"/>
              <a:chOff x="10769791" y="-6153003"/>
              <a:chExt cx="6123464" cy="3537857"/>
            </a:xfrm>
          </p:grpSpPr>
          <p:grpSp>
            <p:nvGrpSpPr>
              <p:cNvPr id="68" name="Group 67">
                <a:extLst>
                  <a:ext uri="{FF2B5EF4-FFF2-40B4-BE49-F238E27FC236}">
                    <a16:creationId xmlns:a16="http://schemas.microsoft.com/office/drawing/2014/main" id="{F172565F-4DA1-7A33-14B1-24EC1E6F9722}"/>
                  </a:ext>
                </a:extLst>
              </p:cNvPr>
              <p:cNvGrpSpPr/>
              <p:nvPr/>
            </p:nvGrpSpPr>
            <p:grpSpPr>
              <a:xfrm>
                <a:off x="10769791" y="-6153003"/>
                <a:ext cx="6123464" cy="3537857"/>
                <a:chOff x="11038114" y="-5693229"/>
                <a:chExt cx="6123464" cy="3537857"/>
              </a:xfrm>
            </p:grpSpPr>
            <p:sp>
              <p:nvSpPr>
                <p:cNvPr id="70" name="Oval 69">
                  <a:extLst>
                    <a:ext uri="{FF2B5EF4-FFF2-40B4-BE49-F238E27FC236}">
                      <a16:creationId xmlns:a16="http://schemas.microsoft.com/office/drawing/2014/main" id="{153116E1-46FA-3CF8-072A-14CBF2D58FA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121E4B65-6CED-7889-1E49-074A4B768C8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843E07C7-5BA6-89D4-1E31-E43DE7FB316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84D35C49-E569-9182-20E9-A0BA801114F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0DDC455E-3686-4A9B-27CB-A415E10F59A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69509B6C-DB23-E0E0-F0DC-8AB4E63B62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9" name="Oval 68">
                <a:extLst>
                  <a:ext uri="{FF2B5EF4-FFF2-40B4-BE49-F238E27FC236}">
                    <a16:creationId xmlns:a16="http://schemas.microsoft.com/office/drawing/2014/main" id="{110D25DF-A470-75E1-F5D4-FBA689191DF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E261E9D8-CCB3-40FC-1DFE-665BD20AEA4A}"/>
                </a:ext>
              </a:extLst>
            </p:cNvPr>
            <p:cNvGrpSpPr/>
            <p:nvPr/>
          </p:nvGrpSpPr>
          <p:grpSpPr>
            <a:xfrm>
              <a:off x="10987107" y="195601"/>
              <a:ext cx="1917292" cy="923482"/>
              <a:chOff x="10769791" y="-6153003"/>
              <a:chExt cx="6123464" cy="3537857"/>
            </a:xfrm>
          </p:grpSpPr>
          <p:grpSp>
            <p:nvGrpSpPr>
              <p:cNvPr id="60" name="Group 59">
                <a:extLst>
                  <a:ext uri="{FF2B5EF4-FFF2-40B4-BE49-F238E27FC236}">
                    <a16:creationId xmlns:a16="http://schemas.microsoft.com/office/drawing/2014/main" id="{86DB726E-E959-2024-6355-8CB060DD7FA0}"/>
                  </a:ext>
                </a:extLst>
              </p:cNvPr>
              <p:cNvGrpSpPr/>
              <p:nvPr/>
            </p:nvGrpSpPr>
            <p:grpSpPr>
              <a:xfrm>
                <a:off x="10769791" y="-6153003"/>
                <a:ext cx="6123464" cy="3537857"/>
                <a:chOff x="11038114" y="-5693229"/>
                <a:chExt cx="6123464" cy="3537857"/>
              </a:xfrm>
            </p:grpSpPr>
            <p:sp>
              <p:nvSpPr>
                <p:cNvPr id="62" name="Oval 61">
                  <a:extLst>
                    <a:ext uri="{FF2B5EF4-FFF2-40B4-BE49-F238E27FC236}">
                      <a16:creationId xmlns:a16="http://schemas.microsoft.com/office/drawing/2014/main" id="{F76DFD5A-1297-6902-7A7F-93444DF02D8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2940D5D3-77A0-3D0E-686C-E107C5F344A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6F0DED0A-BFEA-9D55-438A-68D8522EBE7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41951DD8-C455-2FF2-89EF-66712E619A14}"/>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11ECA3BD-166D-581E-1C78-A93B62D7E97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58C21DE8-A47E-25D3-63B9-0157281083D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1" name="Oval 60">
                <a:extLst>
                  <a:ext uri="{FF2B5EF4-FFF2-40B4-BE49-F238E27FC236}">
                    <a16:creationId xmlns:a16="http://schemas.microsoft.com/office/drawing/2014/main" id="{CBBD734B-F022-A0CA-A33E-FA5A47B61DD1}"/>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615A3AB6-0A50-FD18-FE42-C14956AFCA61}"/>
                </a:ext>
              </a:extLst>
            </p:cNvPr>
            <p:cNvGrpSpPr/>
            <p:nvPr/>
          </p:nvGrpSpPr>
          <p:grpSpPr>
            <a:xfrm>
              <a:off x="2194382" y="125807"/>
              <a:ext cx="1384468" cy="696593"/>
              <a:chOff x="10769791" y="-6153003"/>
              <a:chExt cx="6123464" cy="3537857"/>
            </a:xfrm>
          </p:grpSpPr>
          <p:grpSp>
            <p:nvGrpSpPr>
              <p:cNvPr id="52" name="Group 51">
                <a:extLst>
                  <a:ext uri="{FF2B5EF4-FFF2-40B4-BE49-F238E27FC236}">
                    <a16:creationId xmlns:a16="http://schemas.microsoft.com/office/drawing/2014/main" id="{88991B72-2A03-F902-740A-BF80F29FF6BF}"/>
                  </a:ext>
                </a:extLst>
              </p:cNvPr>
              <p:cNvGrpSpPr/>
              <p:nvPr/>
            </p:nvGrpSpPr>
            <p:grpSpPr>
              <a:xfrm>
                <a:off x="10769791" y="-6153003"/>
                <a:ext cx="6123464" cy="3537857"/>
                <a:chOff x="11038114" y="-5693229"/>
                <a:chExt cx="6123464" cy="3537857"/>
              </a:xfrm>
            </p:grpSpPr>
            <p:sp>
              <p:nvSpPr>
                <p:cNvPr id="54" name="Oval 53">
                  <a:extLst>
                    <a:ext uri="{FF2B5EF4-FFF2-40B4-BE49-F238E27FC236}">
                      <a16:creationId xmlns:a16="http://schemas.microsoft.com/office/drawing/2014/main" id="{F2CCAD13-3393-A5DB-1C7D-AAB07AFA36E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1CADFCAA-606A-4DB4-C538-6634AE6A55B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511E9CE1-B7CB-00E1-E20C-9E409D86CFD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C2264185-3452-20A7-1C87-ED968DAE6592}"/>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7219272D-566E-20D0-0B7F-AF4C6C4DFBB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588A74F9-752E-1F0D-DEB2-8AA28EF1211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3" name="Oval 52">
                <a:extLst>
                  <a:ext uri="{FF2B5EF4-FFF2-40B4-BE49-F238E27FC236}">
                    <a16:creationId xmlns:a16="http://schemas.microsoft.com/office/drawing/2014/main" id="{6D9B7F25-BD9A-3539-A7F7-1136ACF9A015}"/>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8" name="Group 37">
              <a:extLst>
                <a:ext uri="{FF2B5EF4-FFF2-40B4-BE49-F238E27FC236}">
                  <a16:creationId xmlns:a16="http://schemas.microsoft.com/office/drawing/2014/main" id="{BC961423-1F5C-17D6-9BCB-F9C0A87FF7D0}"/>
                </a:ext>
              </a:extLst>
            </p:cNvPr>
            <p:cNvGrpSpPr/>
            <p:nvPr/>
          </p:nvGrpSpPr>
          <p:grpSpPr>
            <a:xfrm>
              <a:off x="7198794" y="-884837"/>
              <a:ext cx="3045298" cy="1467815"/>
              <a:chOff x="10769791" y="-6153003"/>
              <a:chExt cx="6123464" cy="3537857"/>
            </a:xfrm>
          </p:grpSpPr>
          <p:grpSp>
            <p:nvGrpSpPr>
              <p:cNvPr id="39" name="Group 38">
                <a:extLst>
                  <a:ext uri="{FF2B5EF4-FFF2-40B4-BE49-F238E27FC236}">
                    <a16:creationId xmlns:a16="http://schemas.microsoft.com/office/drawing/2014/main" id="{5C5CEF35-6681-18B5-3255-31CCB3F1A245}"/>
                  </a:ext>
                </a:extLst>
              </p:cNvPr>
              <p:cNvGrpSpPr/>
              <p:nvPr/>
            </p:nvGrpSpPr>
            <p:grpSpPr>
              <a:xfrm>
                <a:off x="10769791" y="-6153003"/>
                <a:ext cx="6123464" cy="3537857"/>
                <a:chOff x="11038114" y="-5693229"/>
                <a:chExt cx="6123464" cy="3537857"/>
              </a:xfrm>
            </p:grpSpPr>
            <p:sp>
              <p:nvSpPr>
                <p:cNvPr id="46" name="Oval 45">
                  <a:extLst>
                    <a:ext uri="{FF2B5EF4-FFF2-40B4-BE49-F238E27FC236}">
                      <a16:creationId xmlns:a16="http://schemas.microsoft.com/office/drawing/2014/main" id="{C3A0D8DB-DDA8-8572-8A00-3E67618F1A77}"/>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7" name="Oval 46">
                  <a:extLst>
                    <a:ext uri="{FF2B5EF4-FFF2-40B4-BE49-F238E27FC236}">
                      <a16:creationId xmlns:a16="http://schemas.microsoft.com/office/drawing/2014/main" id="{819F0875-353D-6F29-A79F-C3CC6AE7948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1EE24F58-C8DD-F51A-460A-EAF7CCFBC15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4EC76054-A22B-0E5C-6D86-7DED0B9D40C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0F0728DB-CE39-C4B3-56FB-4BE97357F99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7EC9A3E2-6E12-5E8D-AD57-9B966DCBBBB6}"/>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0" name="Oval 39">
                <a:extLst>
                  <a:ext uri="{FF2B5EF4-FFF2-40B4-BE49-F238E27FC236}">
                    <a16:creationId xmlns:a16="http://schemas.microsoft.com/office/drawing/2014/main" id="{E86457D3-2859-D17D-A001-1CD7BCDAD18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3" name="Picture 2" descr="A picture containing room, gambling house, vector graphics&#10;&#10;Description automatically generated">
            <a:extLst>
              <a:ext uri="{FF2B5EF4-FFF2-40B4-BE49-F238E27FC236}">
                <a16:creationId xmlns:a16="http://schemas.microsoft.com/office/drawing/2014/main" id="{C0CD4212-7FC2-F976-403A-F10D97C8D1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26" name="Picture 25" descr="A rainbow in the sky&#10;&#10;Description automatically generated with medium confidence">
            <a:extLst>
              <a:ext uri="{FF2B5EF4-FFF2-40B4-BE49-F238E27FC236}">
                <a16:creationId xmlns:a16="http://schemas.microsoft.com/office/drawing/2014/main" id="{5171DDF5-9C97-70E0-A8DD-3710F9BD6B7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30" name="Picture 29" descr="A picture containing calendar&#10;&#10;Description automatically generated">
            <a:extLst>
              <a:ext uri="{FF2B5EF4-FFF2-40B4-BE49-F238E27FC236}">
                <a16:creationId xmlns:a16="http://schemas.microsoft.com/office/drawing/2014/main" id="{400093C6-E524-0F39-EDB8-BEE2B508A237}"/>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6" name="Picture 85">
            <a:extLst>
              <a:ext uri="{FF2B5EF4-FFF2-40B4-BE49-F238E27FC236}">
                <a16:creationId xmlns:a16="http://schemas.microsoft.com/office/drawing/2014/main" id="{C918E685-9A19-CF6A-EC05-9BBAC21C3AB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0302">
            <a:off x="-981912" y="3722228"/>
            <a:ext cx="4140000" cy="414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3720196649"/>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14:bounceEnd="60000">
                                          <p:cBhvr additive="base">
                                            <p:cTn id="21" dur="75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60000">
                                          <p:cBhvr additive="base">
                                            <p:cTn id="25" dur="75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750" fill="hold"/>
                                            <p:tgtEl>
                                              <p:spTgt spid="86"/>
                                            </p:tgtEl>
                                            <p:attrNameLst>
                                              <p:attrName>ppt_x</p:attrName>
                                            </p:attrNameLst>
                                          </p:cBhvr>
                                          <p:tavLst>
                                            <p:tav tm="0">
                                              <p:val>
                                                <p:strVal val="#ppt_x"/>
                                              </p:val>
                                            </p:tav>
                                            <p:tav tm="100000">
                                              <p:val>
                                                <p:strVal val="#ppt_x"/>
                                              </p:val>
                                            </p:tav>
                                          </p:tavLst>
                                        </p:anim>
                                        <p:anim calcmode="lin" valueType="num">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ppt_x"/>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0B558368-73AC-71C3-DC2A-C185AD1E2FFF}"/>
              </a:ext>
            </a:extLst>
          </p:cNvPr>
          <p:cNvSpPr/>
          <p:nvPr userDrawn="1"/>
        </p:nvSpPr>
        <p:spPr>
          <a:xfrm>
            <a:off x="1017536" y="565451"/>
            <a:ext cx="10260000" cy="5940000"/>
          </a:xfrm>
          <a:prstGeom prst="roundRect">
            <a:avLst>
              <a:gd name="adj" fmla="val 17285"/>
            </a:avLst>
          </a:prstGeom>
          <a:solidFill>
            <a:schemeClr val="bg1"/>
          </a:solidFill>
          <a:ln w="76200" cap="rnd">
            <a:solidFill>
              <a:srgbClr val="FFFF9A"/>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C6102E4F-9C8E-3CA2-0D4A-B1ACA60D5533}"/>
              </a:ext>
            </a:extLst>
          </p:cNvPr>
          <p:cNvSpPr/>
          <p:nvPr userDrawn="1"/>
        </p:nvSpPr>
        <p:spPr>
          <a:xfrm>
            <a:off x="3390384" y="157796"/>
            <a:ext cx="5400000" cy="900000"/>
          </a:xfrm>
          <a:prstGeom prst="roundRect">
            <a:avLst>
              <a:gd name="adj" fmla="val 50000"/>
            </a:avLst>
          </a:prstGeom>
          <a:solidFill>
            <a:srgbClr val="D8CAFF"/>
          </a:solidFill>
          <a:ln w="88900" cap="rnd" cmpd="thinThick">
            <a:solidFill>
              <a:srgbClr val="FFFF9A"/>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D8CAFF"/>
              </a:solidFill>
            </a:endParaRPr>
          </a:p>
        </p:txBody>
      </p:sp>
    </p:spTree>
    <p:extLst>
      <p:ext uri="{BB962C8B-B14F-4D97-AF65-F5344CB8AC3E}">
        <p14:creationId xmlns:p14="http://schemas.microsoft.com/office/powerpoint/2010/main" val="2006542069"/>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0C3C26-846B-1CC6-D0A0-03ADF2088006}"/>
              </a:ext>
            </a:extLst>
          </p:cNvPr>
          <p:cNvSpPr/>
          <p:nvPr userDrawn="1"/>
        </p:nvSpPr>
        <p:spPr>
          <a:xfrm rot="5400000">
            <a:off x="2667001" y="-2666998"/>
            <a:ext cx="6858001" cy="1219200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flower, plant&#10;&#10;Description automatically generated">
            <a:extLst>
              <a:ext uri="{FF2B5EF4-FFF2-40B4-BE49-F238E27FC236}">
                <a16:creationId xmlns:a16="http://schemas.microsoft.com/office/drawing/2014/main" id="{0871D566-0734-B5F8-5BBD-D9FDE80D3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4666866"/>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picture containing flower, plant&#10;&#10;Description automatically generated">
            <a:extLst>
              <a:ext uri="{FF2B5EF4-FFF2-40B4-BE49-F238E27FC236}">
                <a16:creationId xmlns:a16="http://schemas.microsoft.com/office/drawing/2014/main" id="{FDBCFB5D-F378-4326-B18F-39E2165BBEC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9" name="Group 38">
            <a:extLst>
              <a:ext uri="{FF2B5EF4-FFF2-40B4-BE49-F238E27FC236}">
                <a16:creationId xmlns:a16="http://schemas.microsoft.com/office/drawing/2014/main" id="{772D2590-6EB1-8BA2-E367-841884FC0DC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0" name="Group 39">
              <a:extLst>
                <a:ext uri="{FF2B5EF4-FFF2-40B4-BE49-F238E27FC236}">
                  <a16:creationId xmlns:a16="http://schemas.microsoft.com/office/drawing/2014/main" id="{007E0BE3-8CB7-7000-ABCA-1A2E90BA3E6F}"/>
                </a:ext>
              </a:extLst>
            </p:cNvPr>
            <p:cNvGrpSpPr/>
            <p:nvPr/>
          </p:nvGrpSpPr>
          <p:grpSpPr>
            <a:xfrm>
              <a:off x="-676522" y="-381616"/>
              <a:ext cx="2235986" cy="1076984"/>
              <a:chOff x="10769791" y="-6153003"/>
              <a:chExt cx="6123464" cy="3537857"/>
            </a:xfrm>
          </p:grpSpPr>
          <p:grpSp>
            <p:nvGrpSpPr>
              <p:cNvPr id="77" name="Group 76">
                <a:extLst>
                  <a:ext uri="{FF2B5EF4-FFF2-40B4-BE49-F238E27FC236}">
                    <a16:creationId xmlns:a16="http://schemas.microsoft.com/office/drawing/2014/main" id="{8464F11A-6F6E-B921-6147-1EF520E23E2C}"/>
                  </a:ext>
                </a:extLst>
              </p:cNvPr>
              <p:cNvGrpSpPr/>
              <p:nvPr/>
            </p:nvGrpSpPr>
            <p:grpSpPr>
              <a:xfrm>
                <a:off x="10769791" y="-6153003"/>
                <a:ext cx="6123464" cy="3537857"/>
                <a:chOff x="11038114" y="-5693229"/>
                <a:chExt cx="6123464" cy="3537857"/>
              </a:xfrm>
            </p:grpSpPr>
            <p:sp>
              <p:nvSpPr>
                <p:cNvPr id="79" name="Oval 78">
                  <a:extLst>
                    <a:ext uri="{FF2B5EF4-FFF2-40B4-BE49-F238E27FC236}">
                      <a16:creationId xmlns:a16="http://schemas.microsoft.com/office/drawing/2014/main" id="{EAC12A52-ABE9-3B70-C577-8A6BA89C403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AA1EF3F9-940D-268C-1005-B8D473C5E617}"/>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944AC4D3-36B8-0965-8DB6-C92D3B58CBD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E0078E-07ED-6219-8771-326249995DFE}"/>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C2EA9759-BF12-24E4-208B-8B31B75154F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4" name="Oval 83">
                  <a:extLst>
                    <a:ext uri="{FF2B5EF4-FFF2-40B4-BE49-F238E27FC236}">
                      <a16:creationId xmlns:a16="http://schemas.microsoft.com/office/drawing/2014/main" id="{CA7C5547-D9BD-7A3F-2800-D91A0D025A4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8" name="Oval 77">
                <a:extLst>
                  <a:ext uri="{FF2B5EF4-FFF2-40B4-BE49-F238E27FC236}">
                    <a16:creationId xmlns:a16="http://schemas.microsoft.com/office/drawing/2014/main" id="{690A9A75-F0B0-337D-B543-5362F36002A3}"/>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1" name="Group 40">
              <a:extLst>
                <a:ext uri="{FF2B5EF4-FFF2-40B4-BE49-F238E27FC236}">
                  <a16:creationId xmlns:a16="http://schemas.microsoft.com/office/drawing/2014/main" id="{A819363A-C208-9D30-97FC-B00592984C7C}"/>
                </a:ext>
              </a:extLst>
            </p:cNvPr>
            <p:cNvGrpSpPr/>
            <p:nvPr/>
          </p:nvGrpSpPr>
          <p:grpSpPr>
            <a:xfrm>
              <a:off x="4930725" y="-163011"/>
              <a:ext cx="1187273" cy="677247"/>
              <a:chOff x="10769791" y="-6153003"/>
              <a:chExt cx="6123464" cy="3537857"/>
            </a:xfrm>
          </p:grpSpPr>
          <p:grpSp>
            <p:nvGrpSpPr>
              <p:cNvPr id="69" name="Group 68">
                <a:extLst>
                  <a:ext uri="{FF2B5EF4-FFF2-40B4-BE49-F238E27FC236}">
                    <a16:creationId xmlns:a16="http://schemas.microsoft.com/office/drawing/2014/main" id="{FE07370C-C066-88FB-0BE4-3FA99E39BF41}"/>
                  </a:ext>
                </a:extLst>
              </p:cNvPr>
              <p:cNvGrpSpPr/>
              <p:nvPr/>
            </p:nvGrpSpPr>
            <p:grpSpPr>
              <a:xfrm>
                <a:off x="10769791" y="-6153003"/>
                <a:ext cx="6123464" cy="3537857"/>
                <a:chOff x="11038114" y="-5693229"/>
                <a:chExt cx="6123464" cy="3537857"/>
              </a:xfrm>
            </p:grpSpPr>
            <p:sp>
              <p:nvSpPr>
                <p:cNvPr id="71" name="Oval 70">
                  <a:extLst>
                    <a:ext uri="{FF2B5EF4-FFF2-40B4-BE49-F238E27FC236}">
                      <a16:creationId xmlns:a16="http://schemas.microsoft.com/office/drawing/2014/main" id="{51A663A9-9171-793A-DBC7-BA3C7EC25C2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C6E686C2-EABB-8612-8615-4B1DBBB2D28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45C58DC6-BCB0-8D46-6A01-AD4598AC5B0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DA6FB836-7907-4398-2A55-571E13D233F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5A188F44-0131-3A3F-6D27-33AEE48FAD3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Oval 75">
                  <a:extLst>
                    <a:ext uri="{FF2B5EF4-FFF2-40B4-BE49-F238E27FC236}">
                      <a16:creationId xmlns:a16="http://schemas.microsoft.com/office/drawing/2014/main" id="{CB490DE0-C7D6-3990-0821-C19C2D9987D4}"/>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0" name="Oval 69">
                <a:extLst>
                  <a:ext uri="{FF2B5EF4-FFF2-40B4-BE49-F238E27FC236}">
                    <a16:creationId xmlns:a16="http://schemas.microsoft.com/office/drawing/2014/main" id="{D14784D4-BBCE-A493-4D6E-1AE31862BD8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2" name="Group 41">
              <a:extLst>
                <a:ext uri="{FF2B5EF4-FFF2-40B4-BE49-F238E27FC236}">
                  <a16:creationId xmlns:a16="http://schemas.microsoft.com/office/drawing/2014/main" id="{CB129F6A-52B2-05E2-A5AE-98E9A0A8560F}"/>
                </a:ext>
              </a:extLst>
            </p:cNvPr>
            <p:cNvGrpSpPr/>
            <p:nvPr/>
          </p:nvGrpSpPr>
          <p:grpSpPr>
            <a:xfrm>
              <a:off x="10987107" y="195601"/>
              <a:ext cx="1917292" cy="923482"/>
              <a:chOff x="10769791" y="-6153003"/>
              <a:chExt cx="6123464" cy="3537857"/>
            </a:xfrm>
          </p:grpSpPr>
          <p:grpSp>
            <p:nvGrpSpPr>
              <p:cNvPr id="61" name="Group 60">
                <a:extLst>
                  <a:ext uri="{FF2B5EF4-FFF2-40B4-BE49-F238E27FC236}">
                    <a16:creationId xmlns:a16="http://schemas.microsoft.com/office/drawing/2014/main" id="{355BB3C9-D318-AA93-55B1-67CDF041AB46}"/>
                  </a:ext>
                </a:extLst>
              </p:cNvPr>
              <p:cNvGrpSpPr/>
              <p:nvPr/>
            </p:nvGrpSpPr>
            <p:grpSpPr>
              <a:xfrm>
                <a:off x="10769791" y="-6153003"/>
                <a:ext cx="6123464" cy="3537857"/>
                <a:chOff x="11038114" y="-5693229"/>
                <a:chExt cx="6123464" cy="3537857"/>
              </a:xfrm>
            </p:grpSpPr>
            <p:sp>
              <p:nvSpPr>
                <p:cNvPr id="63" name="Oval 62">
                  <a:extLst>
                    <a:ext uri="{FF2B5EF4-FFF2-40B4-BE49-F238E27FC236}">
                      <a16:creationId xmlns:a16="http://schemas.microsoft.com/office/drawing/2014/main" id="{A5CDF676-20A0-C912-2F88-B73D30DDD87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BD06A4F4-3DDB-AE3A-624A-93BCE197AD9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8A9BC095-1F16-3DFF-0D9A-1D4A884DAC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6F453AAE-577B-69C3-F44A-0E3D3499E9A6}"/>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F97851D3-A17B-4DEE-4E56-5C04F97746CF}"/>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63562D7C-D85B-ED86-3113-6365B475452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2" name="Oval 61">
                <a:extLst>
                  <a:ext uri="{FF2B5EF4-FFF2-40B4-BE49-F238E27FC236}">
                    <a16:creationId xmlns:a16="http://schemas.microsoft.com/office/drawing/2014/main" id="{D2BACC64-EAFB-CFA4-D401-CAC30C47BF76}"/>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3" name="Group 42">
              <a:extLst>
                <a:ext uri="{FF2B5EF4-FFF2-40B4-BE49-F238E27FC236}">
                  <a16:creationId xmlns:a16="http://schemas.microsoft.com/office/drawing/2014/main" id="{825938B7-8425-B653-23F7-918B66990F89}"/>
                </a:ext>
              </a:extLst>
            </p:cNvPr>
            <p:cNvGrpSpPr/>
            <p:nvPr/>
          </p:nvGrpSpPr>
          <p:grpSpPr>
            <a:xfrm>
              <a:off x="2194382" y="125807"/>
              <a:ext cx="1384468" cy="696593"/>
              <a:chOff x="10769791" y="-6153003"/>
              <a:chExt cx="6123464" cy="3537857"/>
            </a:xfrm>
          </p:grpSpPr>
          <p:grpSp>
            <p:nvGrpSpPr>
              <p:cNvPr id="53" name="Group 52">
                <a:extLst>
                  <a:ext uri="{FF2B5EF4-FFF2-40B4-BE49-F238E27FC236}">
                    <a16:creationId xmlns:a16="http://schemas.microsoft.com/office/drawing/2014/main" id="{D084F12D-BF55-B1EC-9174-25A7390EF869}"/>
                  </a:ext>
                </a:extLst>
              </p:cNvPr>
              <p:cNvGrpSpPr/>
              <p:nvPr/>
            </p:nvGrpSpPr>
            <p:grpSpPr>
              <a:xfrm>
                <a:off x="10769791" y="-6153003"/>
                <a:ext cx="6123464" cy="3537857"/>
                <a:chOff x="11038114" y="-5693229"/>
                <a:chExt cx="6123464" cy="3537857"/>
              </a:xfrm>
            </p:grpSpPr>
            <p:sp>
              <p:nvSpPr>
                <p:cNvPr id="55" name="Oval 54">
                  <a:extLst>
                    <a:ext uri="{FF2B5EF4-FFF2-40B4-BE49-F238E27FC236}">
                      <a16:creationId xmlns:a16="http://schemas.microsoft.com/office/drawing/2014/main" id="{5167F134-FEE3-5326-5CA1-DEE9FA033F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6A44AF4B-39B2-EB1A-0D75-F02E1E3B8C5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D8FF56E8-D469-3481-9F9D-DC6A339F0F7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B121189B-A5CD-841F-069B-61E1BEDF671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A243CD13-8220-9070-8350-F8C07217674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70454D74-5719-1B46-1AF9-B636EC90390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4" name="Oval 53">
                <a:extLst>
                  <a:ext uri="{FF2B5EF4-FFF2-40B4-BE49-F238E27FC236}">
                    <a16:creationId xmlns:a16="http://schemas.microsoft.com/office/drawing/2014/main" id="{1C73AA7F-4783-CCD6-FEEF-2281553C8FB4}"/>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4" name="Group 43">
              <a:extLst>
                <a:ext uri="{FF2B5EF4-FFF2-40B4-BE49-F238E27FC236}">
                  <a16:creationId xmlns:a16="http://schemas.microsoft.com/office/drawing/2014/main" id="{89ACC7A1-4195-3DF1-9001-261A28491907}"/>
                </a:ext>
              </a:extLst>
            </p:cNvPr>
            <p:cNvGrpSpPr/>
            <p:nvPr/>
          </p:nvGrpSpPr>
          <p:grpSpPr>
            <a:xfrm>
              <a:off x="7198794" y="-884837"/>
              <a:ext cx="3045298" cy="1467815"/>
              <a:chOff x="10769791" y="-6153003"/>
              <a:chExt cx="6123464" cy="3537857"/>
            </a:xfrm>
          </p:grpSpPr>
          <p:grpSp>
            <p:nvGrpSpPr>
              <p:cNvPr id="45" name="Group 44">
                <a:extLst>
                  <a:ext uri="{FF2B5EF4-FFF2-40B4-BE49-F238E27FC236}">
                    <a16:creationId xmlns:a16="http://schemas.microsoft.com/office/drawing/2014/main" id="{BC936966-9FC2-6583-6E4A-63079238B07C}"/>
                  </a:ext>
                </a:extLst>
              </p:cNvPr>
              <p:cNvGrpSpPr/>
              <p:nvPr/>
            </p:nvGrpSpPr>
            <p:grpSpPr>
              <a:xfrm>
                <a:off x="10769791" y="-6153003"/>
                <a:ext cx="6123464" cy="3537857"/>
                <a:chOff x="11038114" y="-5693229"/>
                <a:chExt cx="6123464" cy="3537857"/>
              </a:xfrm>
            </p:grpSpPr>
            <p:sp>
              <p:nvSpPr>
                <p:cNvPr id="47" name="Oval 46">
                  <a:extLst>
                    <a:ext uri="{FF2B5EF4-FFF2-40B4-BE49-F238E27FC236}">
                      <a16:creationId xmlns:a16="http://schemas.microsoft.com/office/drawing/2014/main" id="{6C3B6B4C-8BA2-124C-6679-D89EE1768D4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DD16BA99-FB6C-1812-A390-84817E1B74B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3F950B9F-2D3B-A7A9-22F9-ECB1CF2B219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8F473D42-73E1-A298-09A3-349589F9455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DDBCE991-60F8-8C11-CCC4-86504D94BEE3}"/>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D412EF9D-2440-0A62-C3D7-A28D3FF24BB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6" name="Oval 45">
                <a:extLst>
                  <a:ext uri="{FF2B5EF4-FFF2-40B4-BE49-F238E27FC236}">
                    <a16:creationId xmlns:a16="http://schemas.microsoft.com/office/drawing/2014/main" id="{3991A6AF-2B94-3566-B208-3B9BE3FA817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5" name="Picture 84" descr="A picture containing room, gambling house, vector graphics&#10;&#10;Description automatically generated">
            <a:extLst>
              <a:ext uri="{FF2B5EF4-FFF2-40B4-BE49-F238E27FC236}">
                <a16:creationId xmlns:a16="http://schemas.microsoft.com/office/drawing/2014/main" id="{878E9B66-3411-7C2B-1C0E-73F0F2F500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6" name="Picture 85" descr="A rainbow in the sky&#10;&#10;Description automatically generated with medium confidence">
            <a:extLst>
              <a:ext uri="{FF2B5EF4-FFF2-40B4-BE49-F238E27FC236}">
                <a16:creationId xmlns:a16="http://schemas.microsoft.com/office/drawing/2014/main" id="{E3E0293E-E54B-3726-FEE9-ABF66BFC64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7" name="Picture 86" descr="A picture containing calendar&#10;&#10;Description automatically generated">
            <a:extLst>
              <a:ext uri="{FF2B5EF4-FFF2-40B4-BE49-F238E27FC236}">
                <a16:creationId xmlns:a16="http://schemas.microsoft.com/office/drawing/2014/main" id="{218A6880-11C3-6E0E-7EAC-CDA59CF5688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pic>
        <p:nvPicPr>
          <p:cNvPr id="88" name="Picture 87">
            <a:extLst>
              <a:ext uri="{FF2B5EF4-FFF2-40B4-BE49-F238E27FC236}">
                <a16:creationId xmlns:a16="http://schemas.microsoft.com/office/drawing/2014/main" id="{79FD88AC-8041-063C-A2FC-7BCC9E68B85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89" name="Picture 88">
            <a:extLst>
              <a:ext uri="{FF2B5EF4-FFF2-40B4-BE49-F238E27FC236}">
                <a16:creationId xmlns:a16="http://schemas.microsoft.com/office/drawing/2014/main" id="{4FBE99CB-DD2D-4329-AD89-44D679FA5A3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470049572"/>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14:bounceEnd="60000">
                                          <p:cBhvr additive="base">
                                            <p:cTn id="25" dur="750" fill="hold"/>
                                            <p:tgtEl>
                                              <p:spTgt spid="89"/>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750" fill="hold"/>
                                            <p:tgtEl>
                                              <p:spTgt spid="89"/>
                                            </p:tgtEl>
                                            <p:attrNameLst>
                                              <p:attrName>ppt_x</p:attrName>
                                            </p:attrNameLst>
                                          </p:cBhvr>
                                          <p:tavLst>
                                            <p:tav tm="0">
                                              <p:val>
                                                <p:strVal val="#ppt_x"/>
                                              </p:val>
                                            </p:tav>
                                            <p:tav tm="100000">
                                              <p:val>
                                                <p:strVal val="#ppt_x"/>
                                              </p:val>
                                            </p:tav>
                                          </p:tavLst>
                                        </p:anim>
                                        <p:anim calcmode="lin" valueType="num">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3AE06BAE-508C-1D13-5660-1B92A5BAD680}"/>
              </a:ext>
            </a:extLst>
          </p:cNvPr>
          <p:cNvSpPr/>
          <p:nvPr userDrawn="1"/>
        </p:nvSpPr>
        <p:spPr>
          <a:xfrm>
            <a:off x="1017536" y="565451"/>
            <a:ext cx="10260000" cy="5940000"/>
          </a:xfrm>
          <a:prstGeom prst="roundRect">
            <a:avLst>
              <a:gd name="adj" fmla="val 17285"/>
            </a:avLst>
          </a:prstGeom>
          <a:solidFill>
            <a:schemeClr val="bg1"/>
          </a:solidFill>
          <a:ln w="76200" cap="rnd">
            <a:solidFill>
              <a:srgbClr val="B8FFB8"/>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0B2D706A-F0CD-8E6D-45FA-20E2E0F4B874}"/>
              </a:ext>
            </a:extLst>
          </p:cNvPr>
          <p:cNvSpPr/>
          <p:nvPr userDrawn="1"/>
        </p:nvSpPr>
        <p:spPr>
          <a:xfrm>
            <a:off x="3390384" y="157796"/>
            <a:ext cx="5400000" cy="900000"/>
          </a:xfrm>
          <a:prstGeom prst="roundRect">
            <a:avLst>
              <a:gd name="adj" fmla="val 50000"/>
            </a:avLst>
          </a:prstGeom>
          <a:solidFill>
            <a:srgbClr val="FEB6E5"/>
          </a:solidFill>
          <a:ln w="88900" cap="rnd" cmpd="thinThick">
            <a:solidFill>
              <a:srgbClr val="B8FFB8"/>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260241593"/>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9B5838-800A-5667-6D80-CB11972E67CC}"/>
              </a:ext>
            </a:extLst>
          </p:cNvPr>
          <p:cNvSpPr/>
          <p:nvPr userDrawn="1"/>
        </p:nvSpPr>
        <p:spPr>
          <a:xfrm rot="5400000">
            <a:off x="2667002" y="-2666997"/>
            <a:ext cx="6858000" cy="1219200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lower, plant&#10;&#10;Description automatically generated">
            <a:extLst>
              <a:ext uri="{FF2B5EF4-FFF2-40B4-BE49-F238E27FC236}">
                <a16:creationId xmlns:a16="http://schemas.microsoft.com/office/drawing/2014/main" id="{4F02F585-87E8-9DD4-A163-8523EDC999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056139"/>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Picture 30" descr="A picture containing flower, plant&#10;&#10;Description automatically generated">
            <a:extLst>
              <a:ext uri="{FF2B5EF4-FFF2-40B4-BE49-F238E27FC236}">
                <a16:creationId xmlns:a16="http://schemas.microsoft.com/office/drawing/2014/main" id="{53E48A28-6553-BB9C-56FF-67BEAEDF402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2" name="Group 31">
            <a:extLst>
              <a:ext uri="{FF2B5EF4-FFF2-40B4-BE49-F238E27FC236}">
                <a16:creationId xmlns:a16="http://schemas.microsoft.com/office/drawing/2014/main" id="{B0849E39-3E35-A675-9847-AFD0422D8943}"/>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3" name="Group 32">
              <a:extLst>
                <a:ext uri="{FF2B5EF4-FFF2-40B4-BE49-F238E27FC236}">
                  <a16:creationId xmlns:a16="http://schemas.microsoft.com/office/drawing/2014/main" id="{CE2244DF-E170-0EBF-DB93-8D771CC11650}"/>
                </a:ext>
              </a:extLst>
            </p:cNvPr>
            <p:cNvGrpSpPr/>
            <p:nvPr/>
          </p:nvGrpSpPr>
          <p:grpSpPr>
            <a:xfrm>
              <a:off x="-676522" y="-381616"/>
              <a:ext cx="2235986" cy="1076984"/>
              <a:chOff x="10769791" y="-6153003"/>
              <a:chExt cx="6123464" cy="3537857"/>
            </a:xfrm>
          </p:grpSpPr>
          <p:grpSp>
            <p:nvGrpSpPr>
              <p:cNvPr id="70" name="Group 69">
                <a:extLst>
                  <a:ext uri="{FF2B5EF4-FFF2-40B4-BE49-F238E27FC236}">
                    <a16:creationId xmlns:a16="http://schemas.microsoft.com/office/drawing/2014/main" id="{DA764155-BE4F-E328-944B-29160BD1AE3B}"/>
                  </a:ext>
                </a:extLst>
              </p:cNvPr>
              <p:cNvGrpSpPr/>
              <p:nvPr/>
            </p:nvGrpSpPr>
            <p:grpSpPr>
              <a:xfrm>
                <a:off x="10769791" y="-6153003"/>
                <a:ext cx="6123464" cy="3537857"/>
                <a:chOff x="11038114" y="-5693229"/>
                <a:chExt cx="6123464" cy="3537857"/>
              </a:xfrm>
            </p:grpSpPr>
            <p:sp>
              <p:nvSpPr>
                <p:cNvPr id="72" name="Oval 71">
                  <a:extLst>
                    <a:ext uri="{FF2B5EF4-FFF2-40B4-BE49-F238E27FC236}">
                      <a16:creationId xmlns:a16="http://schemas.microsoft.com/office/drawing/2014/main" id="{219F8299-6E9A-0CBF-9D3D-01189ECC0C9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5117B448-0C15-7D92-4D54-9BA669BB18E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3304081A-43B2-2527-6E1A-1D0D2B6705C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ECED1121-BEDE-1217-83EA-2876F664C5C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3B9ED30-DF86-13E4-C71A-6DC684FE0CE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0CE5B26-EDB3-9F01-A0AE-08E797ECEADF}"/>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1" name="Oval 70">
                <a:extLst>
                  <a:ext uri="{FF2B5EF4-FFF2-40B4-BE49-F238E27FC236}">
                    <a16:creationId xmlns:a16="http://schemas.microsoft.com/office/drawing/2014/main" id="{BD6C7958-B6EB-6A3A-521C-F2FAD228FF1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4" name="Group 33">
              <a:extLst>
                <a:ext uri="{FF2B5EF4-FFF2-40B4-BE49-F238E27FC236}">
                  <a16:creationId xmlns:a16="http://schemas.microsoft.com/office/drawing/2014/main" id="{EB1B0BFC-A5D5-07DE-B21C-E29115CE9405}"/>
                </a:ext>
              </a:extLst>
            </p:cNvPr>
            <p:cNvGrpSpPr/>
            <p:nvPr/>
          </p:nvGrpSpPr>
          <p:grpSpPr>
            <a:xfrm>
              <a:off x="4930725" y="-163011"/>
              <a:ext cx="1187273" cy="677247"/>
              <a:chOff x="10769791" y="-6153003"/>
              <a:chExt cx="6123464" cy="3537857"/>
            </a:xfrm>
          </p:grpSpPr>
          <p:grpSp>
            <p:nvGrpSpPr>
              <p:cNvPr id="62" name="Group 61">
                <a:extLst>
                  <a:ext uri="{FF2B5EF4-FFF2-40B4-BE49-F238E27FC236}">
                    <a16:creationId xmlns:a16="http://schemas.microsoft.com/office/drawing/2014/main" id="{C3290BF7-1E14-A2C4-4816-A56E8054E0E1}"/>
                  </a:ext>
                </a:extLst>
              </p:cNvPr>
              <p:cNvGrpSpPr/>
              <p:nvPr/>
            </p:nvGrpSpPr>
            <p:grpSpPr>
              <a:xfrm>
                <a:off x="10769791" y="-6153003"/>
                <a:ext cx="6123464" cy="3537857"/>
                <a:chOff x="11038114" y="-5693229"/>
                <a:chExt cx="6123464" cy="3537857"/>
              </a:xfrm>
            </p:grpSpPr>
            <p:sp>
              <p:nvSpPr>
                <p:cNvPr id="64" name="Oval 63">
                  <a:extLst>
                    <a:ext uri="{FF2B5EF4-FFF2-40B4-BE49-F238E27FC236}">
                      <a16:creationId xmlns:a16="http://schemas.microsoft.com/office/drawing/2014/main" id="{934FE0C0-9F84-BF81-3C8D-BBBCCDEE01D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E1B0B4D2-CE03-1E82-050D-765509EDF9D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4F11E4AD-4224-9B00-6F9A-F8A4092222B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AAB6A236-9B65-7E15-839D-3C671EE3E34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EA84DB67-8B5E-28FE-D13B-B37BFE165EA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69DF1E77-D2B1-FB70-5178-D0389913663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3" name="Oval 62">
                <a:extLst>
                  <a:ext uri="{FF2B5EF4-FFF2-40B4-BE49-F238E27FC236}">
                    <a16:creationId xmlns:a16="http://schemas.microsoft.com/office/drawing/2014/main" id="{02D21EA7-E506-CFC8-9784-D7D78C773D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D4ED6CD0-A0FE-B6EF-C53E-A6E1FD700006}"/>
                </a:ext>
              </a:extLst>
            </p:cNvPr>
            <p:cNvGrpSpPr/>
            <p:nvPr/>
          </p:nvGrpSpPr>
          <p:grpSpPr>
            <a:xfrm>
              <a:off x="10987107" y="195601"/>
              <a:ext cx="1917292" cy="923482"/>
              <a:chOff x="10769791" y="-6153003"/>
              <a:chExt cx="6123464" cy="3537857"/>
            </a:xfrm>
          </p:grpSpPr>
          <p:grpSp>
            <p:nvGrpSpPr>
              <p:cNvPr id="54" name="Group 53">
                <a:extLst>
                  <a:ext uri="{FF2B5EF4-FFF2-40B4-BE49-F238E27FC236}">
                    <a16:creationId xmlns:a16="http://schemas.microsoft.com/office/drawing/2014/main" id="{184DEE49-96DB-25C0-23A3-BBD0A55ED781}"/>
                  </a:ext>
                </a:extLst>
              </p:cNvPr>
              <p:cNvGrpSpPr/>
              <p:nvPr/>
            </p:nvGrpSpPr>
            <p:grpSpPr>
              <a:xfrm>
                <a:off x="10769791" y="-6153003"/>
                <a:ext cx="6123464" cy="3537857"/>
                <a:chOff x="11038114" y="-5693229"/>
                <a:chExt cx="6123464" cy="3537857"/>
              </a:xfrm>
            </p:grpSpPr>
            <p:sp>
              <p:nvSpPr>
                <p:cNvPr id="56" name="Oval 55">
                  <a:extLst>
                    <a:ext uri="{FF2B5EF4-FFF2-40B4-BE49-F238E27FC236}">
                      <a16:creationId xmlns:a16="http://schemas.microsoft.com/office/drawing/2014/main" id="{6452D9E3-1536-0256-0EA9-1116768F0A9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5C10321F-0743-4490-A208-7831F18CFC73}"/>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0C640B64-37C4-2A5E-BE5B-648EE78BA2E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189AE6D1-EBDB-2BEB-37D5-036FFA7A578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3775DCEE-C275-89F6-88FC-A75799C1F89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8638B6CF-C601-0EF8-2274-DE668097FE0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5" name="Oval 54">
                <a:extLst>
                  <a:ext uri="{FF2B5EF4-FFF2-40B4-BE49-F238E27FC236}">
                    <a16:creationId xmlns:a16="http://schemas.microsoft.com/office/drawing/2014/main" id="{EED235D3-1C62-5D09-68C4-72341BA52F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AA41755B-18F4-F3AA-CA63-72302CBA654A}"/>
                </a:ext>
              </a:extLst>
            </p:cNvPr>
            <p:cNvGrpSpPr/>
            <p:nvPr/>
          </p:nvGrpSpPr>
          <p:grpSpPr>
            <a:xfrm>
              <a:off x="2194382" y="125807"/>
              <a:ext cx="1384468" cy="696593"/>
              <a:chOff x="10769791" y="-6153003"/>
              <a:chExt cx="6123464" cy="3537857"/>
            </a:xfrm>
          </p:grpSpPr>
          <p:grpSp>
            <p:nvGrpSpPr>
              <p:cNvPr id="46" name="Group 45">
                <a:extLst>
                  <a:ext uri="{FF2B5EF4-FFF2-40B4-BE49-F238E27FC236}">
                    <a16:creationId xmlns:a16="http://schemas.microsoft.com/office/drawing/2014/main" id="{5895D84F-196D-DA60-5C28-4C361412DAE4}"/>
                  </a:ext>
                </a:extLst>
              </p:cNvPr>
              <p:cNvGrpSpPr/>
              <p:nvPr/>
            </p:nvGrpSpPr>
            <p:grpSpPr>
              <a:xfrm>
                <a:off x="10769791" y="-6153003"/>
                <a:ext cx="6123464" cy="3537857"/>
                <a:chOff x="11038114" y="-5693229"/>
                <a:chExt cx="6123464" cy="3537857"/>
              </a:xfrm>
            </p:grpSpPr>
            <p:sp>
              <p:nvSpPr>
                <p:cNvPr id="48" name="Oval 47">
                  <a:extLst>
                    <a:ext uri="{FF2B5EF4-FFF2-40B4-BE49-F238E27FC236}">
                      <a16:creationId xmlns:a16="http://schemas.microsoft.com/office/drawing/2014/main" id="{47D9DD14-BA73-4E58-215F-6368C2C8468C}"/>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B5C272CE-FCE7-B01F-FF95-2BB58C18FA0E}"/>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74ACA622-08D1-7959-3EFD-F87A6994D52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6EB427AF-C9EF-FF30-1375-67C5F43D075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A2DD6A28-02AA-77D7-1FE1-8B56C3D672B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51BEAB84-5687-D6D4-0420-07895EB43BF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7" name="Oval 46">
                <a:extLst>
                  <a:ext uri="{FF2B5EF4-FFF2-40B4-BE49-F238E27FC236}">
                    <a16:creationId xmlns:a16="http://schemas.microsoft.com/office/drawing/2014/main" id="{DA5CA420-1461-910E-FF93-81DD88E65CD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5A479726-0E7B-04AC-2D23-AA6159030811}"/>
                </a:ext>
              </a:extLst>
            </p:cNvPr>
            <p:cNvGrpSpPr/>
            <p:nvPr/>
          </p:nvGrpSpPr>
          <p:grpSpPr>
            <a:xfrm>
              <a:off x="7198794" y="-884837"/>
              <a:ext cx="3045298" cy="1467815"/>
              <a:chOff x="10769791" y="-6153003"/>
              <a:chExt cx="6123464" cy="3537857"/>
            </a:xfrm>
          </p:grpSpPr>
          <p:grpSp>
            <p:nvGrpSpPr>
              <p:cNvPr id="38" name="Group 37">
                <a:extLst>
                  <a:ext uri="{FF2B5EF4-FFF2-40B4-BE49-F238E27FC236}">
                    <a16:creationId xmlns:a16="http://schemas.microsoft.com/office/drawing/2014/main" id="{DBF57361-3E57-0237-0FB8-D35F032B841C}"/>
                  </a:ext>
                </a:extLst>
              </p:cNvPr>
              <p:cNvGrpSpPr/>
              <p:nvPr/>
            </p:nvGrpSpPr>
            <p:grpSpPr>
              <a:xfrm>
                <a:off x="10769791" y="-6153003"/>
                <a:ext cx="6123464" cy="3537857"/>
                <a:chOff x="11038114" y="-5693229"/>
                <a:chExt cx="6123464" cy="3537857"/>
              </a:xfrm>
            </p:grpSpPr>
            <p:sp>
              <p:nvSpPr>
                <p:cNvPr id="40" name="Oval 39">
                  <a:extLst>
                    <a:ext uri="{FF2B5EF4-FFF2-40B4-BE49-F238E27FC236}">
                      <a16:creationId xmlns:a16="http://schemas.microsoft.com/office/drawing/2014/main" id="{100DB39D-38F6-BDD3-7726-168A873BE7B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1" name="Oval 40">
                  <a:extLst>
                    <a:ext uri="{FF2B5EF4-FFF2-40B4-BE49-F238E27FC236}">
                      <a16:creationId xmlns:a16="http://schemas.microsoft.com/office/drawing/2014/main" id="{03332562-6F48-ABEE-F275-E5CA7CBFAB4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2" name="Oval 41">
                  <a:extLst>
                    <a:ext uri="{FF2B5EF4-FFF2-40B4-BE49-F238E27FC236}">
                      <a16:creationId xmlns:a16="http://schemas.microsoft.com/office/drawing/2014/main" id="{0624F756-5C95-B407-CB4D-916E8BE239B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3" name="Oval 42">
                  <a:extLst>
                    <a:ext uri="{FF2B5EF4-FFF2-40B4-BE49-F238E27FC236}">
                      <a16:creationId xmlns:a16="http://schemas.microsoft.com/office/drawing/2014/main" id="{8A1070C8-DE16-E63A-2D40-079BC853BE7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4" name="Oval 43">
                  <a:extLst>
                    <a:ext uri="{FF2B5EF4-FFF2-40B4-BE49-F238E27FC236}">
                      <a16:creationId xmlns:a16="http://schemas.microsoft.com/office/drawing/2014/main" id="{07940CCB-8B56-BEB2-9F0B-54DE2F7E184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5" name="Oval 44">
                  <a:extLst>
                    <a:ext uri="{FF2B5EF4-FFF2-40B4-BE49-F238E27FC236}">
                      <a16:creationId xmlns:a16="http://schemas.microsoft.com/office/drawing/2014/main" id="{8E17B29B-33F0-E773-336A-F41AAB5CECF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39" name="Oval 38">
                <a:extLst>
                  <a:ext uri="{FF2B5EF4-FFF2-40B4-BE49-F238E27FC236}">
                    <a16:creationId xmlns:a16="http://schemas.microsoft.com/office/drawing/2014/main" id="{3598A9B9-5B26-85D4-C6E6-195452378B7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4" name="Picture 83" descr="A picture containing room, gambling house, vector graphics&#10;&#10;Description automatically generated">
            <a:extLst>
              <a:ext uri="{FF2B5EF4-FFF2-40B4-BE49-F238E27FC236}">
                <a16:creationId xmlns:a16="http://schemas.microsoft.com/office/drawing/2014/main" id="{A210108D-EE2D-3DC0-48DB-6E730A889C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5" name="Picture 84" descr="A rainbow in the sky&#10;&#10;Description automatically generated with medium confidence">
            <a:extLst>
              <a:ext uri="{FF2B5EF4-FFF2-40B4-BE49-F238E27FC236}">
                <a16:creationId xmlns:a16="http://schemas.microsoft.com/office/drawing/2014/main" id="{20C87437-1C35-9691-4A1B-0D69D92592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6" name="Picture 85" descr="A picture containing calendar&#10;&#10;Description automatically generated">
            <a:extLst>
              <a:ext uri="{FF2B5EF4-FFF2-40B4-BE49-F238E27FC236}">
                <a16:creationId xmlns:a16="http://schemas.microsoft.com/office/drawing/2014/main" id="{2CCABA76-DF19-6FBE-AB00-7FE925B3AE1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8" name="Picture 87">
            <a:extLst>
              <a:ext uri="{FF2B5EF4-FFF2-40B4-BE49-F238E27FC236}">
                <a16:creationId xmlns:a16="http://schemas.microsoft.com/office/drawing/2014/main" id="{8B0BD84E-63D0-1F91-8065-75531226580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grpSp>
        <p:nvGrpSpPr>
          <p:cNvPr id="2" name="Group 1">
            <a:extLst>
              <a:ext uri="{FF2B5EF4-FFF2-40B4-BE49-F238E27FC236}">
                <a16:creationId xmlns:a16="http://schemas.microsoft.com/office/drawing/2014/main" id="{DFE0401F-E5C3-E91A-865C-A9E574507F03}"/>
              </a:ext>
            </a:extLst>
          </p:cNvPr>
          <p:cNvGrpSpPr/>
          <p:nvPr userDrawn="1"/>
        </p:nvGrpSpPr>
        <p:grpSpPr>
          <a:xfrm>
            <a:off x="8318826" y="2547868"/>
            <a:ext cx="5400000" cy="5400000"/>
            <a:chOff x="8318826" y="2547868"/>
            <a:chExt cx="5400000" cy="5400000"/>
          </a:xfrm>
        </p:grpSpPr>
        <p:pic>
          <p:nvPicPr>
            <p:cNvPr id="89" name="Picture 88" descr="A picture containing background pattern&#10;&#10;Description automatically generated">
              <a:extLst>
                <a:ext uri="{FF2B5EF4-FFF2-40B4-BE49-F238E27FC236}">
                  <a16:creationId xmlns:a16="http://schemas.microsoft.com/office/drawing/2014/main" id="{EF1DA471-4CA5-DD46-060C-78F440044AB9}"/>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5693" t="52250" r="45787" b="14676"/>
            <a:stretch/>
          </p:blipFill>
          <p:spPr>
            <a:xfrm rot="20543541" flipH="1">
              <a:off x="9089472" y="2701035"/>
              <a:ext cx="1259274" cy="2248776"/>
            </a:xfrm>
            <a:prstGeom prst="rect">
              <a:avLst/>
            </a:prstGeom>
            <a:effectLst>
              <a:innerShdw blurRad="38100" dist="12700" dir="13500000">
                <a:prstClr val="black">
                  <a:alpha val="50000"/>
                </a:prstClr>
              </a:innerShdw>
            </a:effectLst>
          </p:spPr>
        </p:pic>
        <p:pic>
          <p:nvPicPr>
            <p:cNvPr id="87" name="Picture 86">
              <a:extLst>
                <a:ext uri="{FF2B5EF4-FFF2-40B4-BE49-F238E27FC236}">
                  <a16:creationId xmlns:a16="http://schemas.microsoft.com/office/drawing/2014/main" id="{ADE88170-0F0D-28D8-1553-6C9A4F1C849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spTree>
    <p:extLst>
      <p:ext uri="{BB962C8B-B14F-4D97-AF65-F5344CB8AC3E}">
        <p14:creationId xmlns:p14="http://schemas.microsoft.com/office/powerpoint/2010/main" val="1941832829"/>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60000">
                                          <p:cBhvr additive="base">
                                            <p:cTn id="2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750" fill="hold"/>
                                            <p:tgtEl>
                                              <p:spTgt spid="2"/>
                                            </p:tgtEl>
                                            <p:attrNameLst>
                                              <p:attrName>ppt_x</p:attrName>
                                            </p:attrNameLst>
                                          </p:cBhvr>
                                          <p:tavLst>
                                            <p:tav tm="0">
                                              <p:val>
                                                <p:strVal val="#ppt_x"/>
                                              </p:val>
                                            </p:tav>
                                            <p:tav tm="100000">
                                              <p:val>
                                                <p:strVal val="#ppt_x"/>
                                              </p:val>
                                            </p:tav>
                                          </p:tavLst>
                                        </p:anim>
                                        <p:anim calcmode="lin" valueType="num">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Rounded Corners 76">
            <a:extLst>
              <a:ext uri="{FF2B5EF4-FFF2-40B4-BE49-F238E27FC236}">
                <a16:creationId xmlns:a16="http://schemas.microsoft.com/office/drawing/2014/main" id="{7A8E9F85-F1B8-D6A6-E4F6-333EC2BEDA85}"/>
              </a:ext>
            </a:extLst>
          </p:cNvPr>
          <p:cNvSpPr/>
          <p:nvPr userDrawn="1"/>
        </p:nvSpPr>
        <p:spPr>
          <a:xfrm>
            <a:off x="1017536" y="565451"/>
            <a:ext cx="10260000" cy="5940000"/>
          </a:xfrm>
          <a:prstGeom prst="roundRect">
            <a:avLst>
              <a:gd name="adj" fmla="val 17285"/>
            </a:avLst>
          </a:prstGeom>
          <a:solidFill>
            <a:schemeClr val="bg1"/>
          </a:solidFill>
          <a:ln w="76200" cap="rnd">
            <a:solidFill>
              <a:srgbClr val="ECD4FC"/>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69AF74EC-8887-4F07-6884-1EB00FC85FD9}"/>
              </a:ext>
            </a:extLst>
          </p:cNvPr>
          <p:cNvSpPr/>
          <p:nvPr userDrawn="1"/>
        </p:nvSpPr>
        <p:spPr>
          <a:xfrm>
            <a:off x="3392745" y="157566"/>
            <a:ext cx="5400000" cy="900000"/>
          </a:xfrm>
          <a:prstGeom prst="roundRect">
            <a:avLst>
              <a:gd name="adj" fmla="val 50000"/>
            </a:avLst>
          </a:prstGeom>
          <a:solidFill>
            <a:srgbClr val="FAFEC1"/>
          </a:solidFill>
          <a:ln w="88900" cap="rnd" cmpd="thinThick">
            <a:solidFill>
              <a:srgbClr val="ECD4FC"/>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600502756"/>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30F46A-C2D6-89AE-CE57-81A17301C128}"/>
              </a:ext>
            </a:extLst>
          </p:cNvPr>
          <p:cNvSpPr/>
          <p:nvPr userDrawn="1"/>
        </p:nvSpPr>
        <p:spPr>
          <a:xfrm rot="5400000">
            <a:off x="2667002" y="-2666998"/>
            <a:ext cx="6858001" cy="1219200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6F15AB74-0B87-C612-EB7C-FAFCAC5FD0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9249713"/>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2" y="6459786"/>
            <a:ext cx="2472271" cy="365125"/>
          </a:xfrm>
          <a:prstGeom prst="rect">
            <a:avLst/>
          </a:prstGeom>
        </p:spPr>
        <p:txBody>
          <a:bodyPr/>
          <a:lstStyle/>
          <a:p>
            <a:fld id="{C8C39B41-D8B5-4052-B551-9B5525EAA8B6}" type="datetimeFigureOut">
              <a:rPr lang="en-US" dirty="0"/>
              <a:t>3/25/2025</a:t>
            </a:fld>
            <a:endParaRPr lang="en-US" dirty="0"/>
          </a:p>
        </p:txBody>
      </p:sp>
      <p:sp>
        <p:nvSpPr>
          <p:cNvPr id="4" name="Footer Placeholder 3"/>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23012568"/>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35BE60F3-D481-A1D3-C830-42D563E8854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44" name="Group 43">
            <a:extLst>
              <a:ext uri="{FF2B5EF4-FFF2-40B4-BE49-F238E27FC236}">
                <a16:creationId xmlns:a16="http://schemas.microsoft.com/office/drawing/2014/main" id="{BE602289-254E-A4F0-E7D5-DB735012388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5" name="Group 44">
              <a:extLst>
                <a:ext uri="{FF2B5EF4-FFF2-40B4-BE49-F238E27FC236}">
                  <a16:creationId xmlns:a16="http://schemas.microsoft.com/office/drawing/2014/main" id="{3F1EBFC0-EDDA-E77B-FA3D-A28F5B182C9A}"/>
                </a:ext>
              </a:extLst>
            </p:cNvPr>
            <p:cNvGrpSpPr/>
            <p:nvPr/>
          </p:nvGrpSpPr>
          <p:grpSpPr>
            <a:xfrm>
              <a:off x="-676522" y="-381616"/>
              <a:ext cx="2235986" cy="1076984"/>
              <a:chOff x="10769791" y="-6153003"/>
              <a:chExt cx="6123464" cy="3537857"/>
            </a:xfrm>
          </p:grpSpPr>
          <p:grpSp>
            <p:nvGrpSpPr>
              <p:cNvPr id="82" name="Group 81">
                <a:extLst>
                  <a:ext uri="{FF2B5EF4-FFF2-40B4-BE49-F238E27FC236}">
                    <a16:creationId xmlns:a16="http://schemas.microsoft.com/office/drawing/2014/main" id="{F9644769-3E77-19ED-4E63-41C7A6383A07}"/>
                  </a:ext>
                </a:extLst>
              </p:cNvPr>
              <p:cNvGrpSpPr/>
              <p:nvPr/>
            </p:nvGrpSpPr>
            <p:grpSpPr>
              <a:xfrm>
                <a:off x="10769791" y="-6153003"/>
                <a:ext cx="6123464" cy="3537857"/>
                <a:chOff x="11038114" y="-5693229"/>
                <a:chExt cx="6123464" cy="3537857"/>
              </a:xfrm>
            </p:grpSpPr>
            <p:sp>
              <p:nvSpPr>
                <p:cNvPr id="84" name="Oval 83">
                  <a:extLst>
                    <a:ext uri="{FF2B5EF4-FFF2-40B4-BE49-F238E27FC236}">
                      <a16:creationId xmlns:a16="http://schemas.microsoft.com/office/drawing/2014/main" id="{373205FA-4FEA-1A65-5974-1AD466A1DE8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5" name="Oval 84">
                  <a:extLst>
                    <a:ext uri="{FF2B5EF4-FFF2-40B4-BE49-F238E27FC236}">
                      <a16:creationId xmlns:a16="http://schemas.microsoft.com/office/drawing/2014/main" id="{F0172C46-0DF5-A381-D8C8-2741A799073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6" name="Oval 85">
                  <a:extLst>
                    <a:ext uri="{FF2B5EF4-FFF2-40B4-BE49-F238E27FC236}">
                      <a16:creationId xmlns:a16="http://schemas.microsoft.com/office/drawing/2014/main" id="{96B5A505-8DB1-D8AB-8BB4-AAF540AF4C9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7" name="Oval 86">
                  <a:extLst>
                    <a:ext uri="{FF2B5EF4-FFF2-40B4-BE49-F238E27FC236}">
                      <a16:creationId xmlns:a16="http://schemas.microsoft.com/office/drawing/2014/main" id="{ECB3E8AD-F4C8-0C93-8DD7-9824DC6487B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8" name="Oval 87">
                  <a:extLst>
                    <a:ext uri="{FF2B5EF4-FFF2-40B4-BE49-F238E27FC236}">
                      <a16:creationId xmlns:a16="http://schemas.microsoft.com/office/drawing/2014/main" id="{B7748AD0-5DCB-6FF1-EE15-A3A53318EB7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9" name="Oval 88">
                  <a:extLst>
                    <a:ext uri="{FF2B5EF4-FFF2-40B4-BE49-F238E27FC236}">
                      <a16:creationId xmlns:a16="http://schemas.microsoft.com/office/drawing/2014/main" id="{FBFBB90E-BCEF-AFEC-E179-2EAE9672D4B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83" name="Oval 82">
                <a:extLst>
                  <a:ext uri="{FF2B5EF4-FFF2-40B4-BE49-F238E27FC236}">
                    <a16:creationId xmlns:a16="http://schemas.microsoft.com/office/drawing/2014/main" id="{E84B2CA2-9828-A968-9207-05F20742E7F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6" name="Group 45">
              <a:extLst>
                <a:ext uri="{FF2B5EF4-FFF2-40B4-BE49-F238E27FC236}">
                  <a16:creationId xmlns:a16="http://schemas.microsoft.com/office/drawing/2014/main" id="{65D5951C-E057-A674-F1F3-FA263D5AF4D2}"/>
                </a:ext>
              </a:extLst>
            </p:cNvPr>
            <p:cNvGrpSpPr/>
            <p:nvPr/>
          </p:nvGrpSpPr>
          <p:grpSpPr>
            <a:xfrm>
              <a:off x="4930725" y="-163011"/>
              <a:ext cx="1187273" cy="677247"/>
              <a:chOff x="10769791" y="-6153003"/>
              <a:chExt cx="6123464" cy="3537857"/>
            </a:xfrm>
          </p:grpSpPr>
          <p:grpSp>
            <p:nvGrpSpPr>
              <p:cNvPr id="74" name="Group 73">
                <a:extLst>
                  <a:ext uri="{FF2B5EF4-FFF2-40B4-BE49-F238E27FC236}">
                    <a16:creationId xmlns:a16="http://schemas.microsoft.com/office/drawing/2014/main" id="{1721F896-A1E4-437F-2518-72C0EAF17637}"/>
                  </a:ext>
                </a:extLst>
              </p:cNvPr>
              <p:cNvGrpSpPr/>
              <p:nvPr/>
            </p:nvGrpSpPr>
            <p:grpSpPr>
              <a:xfrm>
                <a:off x="10769791" y="-6153003"/>
                <a:ext cx="6123464" cy="3537857"/>
                <a:chOff x="11038114" y="-5693229"/>
                <a:chExt cx="6123464" cy="3537857"/>
              </a:xfrm>
            </p:grpSpPr>
            <p:sp>
              <p:nvSpPr>
                <p:cNvPr id="76" name="Oval 75">
                  <a:extLst>
                    <a:ext uri="{FF2B5EF4-FFF2-40B4-BE49-F238E27FC236}">
                      <a16:creationId xmlns:a16="http://schemas.microsoft.com/office/drawing/2014/main" id="{B9893080-4F28-ACE2-AF11-DF32E182C80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7" name="Oval 76">
                  <a:extLst>
                    <a:ext uri="{FF2B5EF4-FFF2-40B4-BE49-F238E27FC236}">
                      <a16:creationId xmlns:a16="http://schemas.microsoft.com/office/drawing/2014/main" id="{03EE5876-75DB-7958-56EA-2E8B566DE16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8" name="Oval 77">
                  <a:extLst>
                    <a:ext uri="{FF2B5EF4-FFF2-40B4-BE49-F238E27FC236}">
                      <a16:creationId xmlns:a16="http://schemas.microsoft.com/office/drawing/2014/main" id="{0693C750-6674-3B7F-06CA-FA9D6650B58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FE1C5B1F-3CE7-B2B8-67D0-6C9B13747AF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3FA2C5D0-3AC1-CFA5-FFE2-F217B3A2D15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C94B834D-146C-AB70-E01A-0AFAE161231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5" name="Oval 74">
                <a:extLst>
                  <a:ext uri="{FF2B5EF4-FFF2-40B4-BE49-F238E27FC236}">
                    <a16:creationId xmlns:a16="http://schemas.microsoft.com/office/drawing/2014/main" id="{2EB5847B-8AD7-AB55-1ADE-7AB2D9C65DF9}"/>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7" name="Group 46">
              <a:extLst>
                <a:ext uri="{FF2B5EF4-FFF2-40B4-BE49-F238E27FC236}">
                  <a16:creationId xmlns:a16="http://schemas.microsoft.com/office/drawing/2014/main" id="{6FD9656D-B838-9114-218E-F212A7E7EAB3}"/>
                </a:ext>
              </a:extLst>
            </p:cNvPr>
            <p:cNvGrpSpPr/>
            <p:nvPr/>
          </p:nvGrpSpPr>
          <p:grpSpPr>
            <a:xfrm>
              <a:off x="10987107" y="195601"/>
              <a:ext cx="1917292" cy="923482"/>
              <a:chOff x="10769791" y="-6153003"/>
              <a:chExt cx="6123464" cy="3537857"/>
            </a:xfrm>
          </p:grpSpPr>
          <p:grpSp>
            <p:nvGrpSpPr>
              <p:cNvPr id="66" name="Group 65">
                <a:extLst>
                  <a:ext uri="{FF2B5EF4-FFF2-40B4-BE49-F238E27FC236}">
                    <a16:creationId xmlns:a16="http://schemas.microsoft.com/office/drawing/2014/main" id="{8560938C-0E95-9746-81CC-B0603C15D09C}"/>
                  </a:ext>
                </a:extLst>
              </p:cNvPr>
              <p:cNvGrpSpPr/>
              <p:nvPr/>
            </p:nvGrpSpPr>
            <p:grpSpPr>
              <a:xfrm>
                <a:off x="10769791" y="-6153003"/>
                <a:ext cx="6123464" cy="3537857"/>
                <a:chOff x="11038114" y="-5693229"/>
                <a:chExt cx="6123464" cy="3537857"/>
              </a:xfrm>
            </p:grpSpPr>
            <p:sp>
              <p:nvSpPr>
                <p:cNvPr id="68" name="Oval 67">
                  <a:extLst>
                    <a:ext uri="{FF2B5EF4-FFF2-40B4-BE49-F238E27FC236}">
                      <a16:creationId xmlns:a16="http://schemas.microsoft.com/office/drawing/2014/main" id="{0B6D7F88-437B-9E7B-1922-6A161280BB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57F8E436-A192-3032-5BF0-6A94FBBD0FA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0" name="Oval 69">
                  <a:extLst>
                    <a:ext uri="{FF2B5EF4-FFF2-40B4-BE49-F238E27FC236}">
                      <a16:creationId xmlns:a16="http://schemas.microsoft.com/office/drawing/2014/main" id="{9C9A78A6-22B2-F966-6DC8-349FAD1D8B3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48960C5E-CB77-CBAC-0EDB-B6B74A8E6F0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242617E2-61AD-477C-BED0-D35A09F5C4A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CC8047E0-BA49-8666-6AA7-413D96CF6E8A}"/>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7" name="Oval 66">
                <a:extLst>
                  <a:ext uri="{FF2B5EF4-FFF2-40B4-BE49-F238E27FC236}">
                    <a16:creationId xmlns:a16="http://schemas.microsoft.com/office/drawing/2014/main" id="{BCDB13A4-E293-ECC8-46CA-BB10C451AC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8" name="Group 47">
              <a:extLst>
                <a:ext uri="{FF2B5EF4-FFF2-40B4-BE49-F238E27FC236}">
                  <a16:creationId xmlns:a16="http://schemas.microsoft.com/office/drawing/2014/main" id="{266E9CA8-E070-C0FF-E466-CD862EEB4AC8}"/>
                </a:ext>
              </a:extLst>
            </p:cNvPr>
            <p:cNvGrpSpPr/>
            <p:nvPr/>
          </p:nvGrpSpPr>
          <p:grpSpPr>
            <a:xfrm>
              <a:off x="2194382" y="125807"/>
              <a:ext cx="1384468" cy="696593"/>
              <a:chOff x="10769791" y="-6153003"/>
              <a:chExt cx="6123464" cy="3537857"/>
            </a:xfrm>
          </p:grpSpPr>
          <p:grpSp>
            <p:nvGrpSpPr>
              <p:cNvPr id="58" name="Group 57">
                <a:extLst>
                  <a:ext uri="{FF2B5EF4-FFF2-40B4-BE49-F238E27FC236}">
                    <a16:creationId xmlns:a16="http://schemas.microsoft.com/office/drawing/2014/main" id="{9083EFC1-30DC-806D-BAD5-D2764225579B}"/>
                  </a:ext>
                </a:extLst>
              </p:cNvPr>
              <p:cNvGrpSpPr/>
              <p:nvPr/>
            </p:nvGrpSpPr>
            <p:grpSpPr>
              <a:xfrm>
                <a:off x="10769791" y="-6153003"/>
                <a:ext cx="6123464" cy="3537857"/>
                <a:chOff x="11038114" y="-5693229"/>
                <a:chExt cx="6123464" cy="3537857"/>
              </a:xfrm>
            </p:grpSpPr>
            <p:sp>
              <p:nvSpPr>
                <p:cNvPr id="60" name="Oval 59">
                  <a:extLst>
                    <a:ext uri="{FF2B5EF4-FFF2-40B4-BE49-F238E27FC236}">
                      <a16:creationId xmlns:a16="http://schemas.microsoft.com/office/drawing/2014/main" id="{2E5E5ACD-ACF7-5EA0-95CA-DE309870FEC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9033BA91-DEC9-A120-A7A6-AEFCA125AF0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2" name="Oval 61">
                  <a:extLst>
                    <a:ext uri="{FF2B5EF4-FFF2-40B4-BE49-F238E27FC236}">
                      <a16:creationId xmlns:a16="http://schemas.microsoft.com/office/drawing/2014/main" id="{B05BED3F-39CF-548A-6251-84D37CFC44C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17807065-BE05-E537-3EDD-EB7C79ADA7C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E5123AE1-FE72-3696-5470-C9633BE1030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5A61B118-ED76-BA9B-1C50-2509EA555711}"/>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9" name="Oval 58">
                <a:extLst>
                  <a:ext uri="{FF2B5EF4-FFF2-40B4-BE49-F238E27FC236}">
                    <a16:creationId xmlns:a16="http://schemas.microsoft.com/office/drawing/2014/main" id="{F5B2D24C-5EA3-866C-D390-7A3C70E7675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9" name="Group 48">
              <a:extLst>
                <a:ext uri="{FF2B5EF4-FFF2-40B4-BE49-F238E27FC236}">
                  <a16:creationId xmlns:a16="http://schemas.microsoft.com/office/drawing/2014/main" id="{5E6C82A7-145A-8475-2BC6-28157ED85E1A}"/>
                </a:ext>
              </a:extLst>
            </p:cNvPr>
            <p:cNvGrpSpPr/>
            <p:nvPr/>
          </p:nvGrpSpPr>
          <p:grpSpPr>
            <a:xfrm>
              <a:off x="7198794" y="-884837"/>
              <a:ext cx="3045298" cy="1467815"/>
              <a:chOff x="10769791" y="-6153003"/>
              <a:chExt cx="6123464" cy="3537857"/>
            </a:xfrm>
          </p:grpSpPr>
          <p:grpSp>
            <p:nvGrpSpPr>
              <p:cNvPr id="50" name="Group 49">
                <a:extLst>
                  <a:ext uri="{FF2B5EF4-FFF2-40B4-BE49-F238E27FC236}">
                    <a16:creationId xmlns:a16="http://schemas.microsoft.com/office/drawing/2014/main" id="{5805ECE2-0022-A389-6551-6AC4758F1C33}"/>
                  </a:ext>
                </a:extLst>
              </p:cNvPr>
              <p:cNvGrpSpPr/>
              <p:nvPr/>
            </p:nvGrpSpPr>
            <p:grpSpPr>
              <a:xfrm>
                <a:off x="10769791" y="-6153003"/>
                <a:ext cx="6123464" cy="3537857"/>
                <a:chOff x="11038114" y="-5693229"/>
                <a:chExt cx="6123464" cy="3537857"/>
              </a:xfrm>
            </p:grpSpPr>
            <p:sp>
              <p:nvSpPr>
                <p:cNvPr id="52" name="Oval 51">
                  <a:extLst>
                    <a:ext uri="{FF2B5EF4-FFF2-40B4-BE49-F238E27FC236}">
                      <a16:creationId xmlns:a16="http://schemas.microsoft.com/office/drawing/2014/main" id="{67A23DC7-04AA-24FB-C084-FC1633CDAA1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B0C8F88C-2644-7459-9DD9-4546168D0F6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4" name="Oval 53">
                  <a:extLst>
                    <a:ext uri="{FF2B5EF4-FFF2-40B4-BE49-F238E27FC236}">
                      <a16:creationId xmlns:a16="http://schemas.microsoft.com/office/drawing/2014/main" id="{5A759E19-9E64-0C9F-2E4E-C447EE81468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80AA8F75-67DB-0715-0470-DB2479894FB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1DE0AC35-8BCC-E153-6788-514D5BC5770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E9725F31-176D-AF1D-4FDD-FBA4334813C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1" name="Oval 50">
                <a:extLst>
                  <a:ext uri="{FF2B5EF4-FFF2-40B4-BE49-F238E27FC236}">
                    <a16:creationId xmlns:a16="http://schemas.microsoft.com/office/drawing/2014/main" id="{331A3773-2F87-9E3B-9FAF-80DEE27791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90" name="Picture 89" descr="A picture containing room, gambling house, vector graphics&#10;&#10;Description automatically generated">
            <a:extLst>
              <a:ext uri="{FF2B5EF4-FFF2-40B4-BE49-F238E27FC236}">
                <a16:creationId xmlns:a16="http://schemas.microsoft.com/office/drawing/2014/main" id="{764B5080-5C61-33F6-BE4A-9C044B842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91" name="Picture 90" descr="A rainbow in the sky&#10;&#10;Description automatically generated with medium confidence">
            <a:extLst>
              <a:ext uri="{FF2B5EF4-FFF2-40B4-BE49-F238E27FC236}">
                <a16:creationId xmlns:a16="http://schemas.microsoft.com/office/drawing/2014/main" id="{6EB7FF16-5FE9-5466-2ED4-BFAD725C41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93" name="Picture 92">
            <a:extLst>
              <a:ext uri="{FF2B5EF4-FFF2-40B4-BE49-F238E27FC236}">
                <a16:creationId xmlns:a16="http://schemas.microsoft.com/office/drawing/2014/main" id="{10F7F629-17D5-616F-5172-89DA3AA253C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442222">
            <a:off x="8884626" y="3925019"/>
            <a:ext cx="3780000" cy="3780000"/>
          </a:xfrm>
          <a:prstGeom prst="rect">
            <a:avLst/>
          </a:prstGeom>
          <a:effectLst>
            <a:innerShdw blurRad="63500" dist="12700" dir="16200000">
              <a:prstClr val="black">
                <a:alpha val="30000"/>
              </a:prstClr>
            </a:innerShdw>
          </a:effectLst>
        </p:spPr>
      </p:pic>
      <p:pic>
        <p:nvPicPr>
          <p:cNvPr id="94" name="Picture 93">
            <a:extLst>
              <a:ext uri="{FF2B5EF4-FFF2-40B4-BE49-F238E27FC236}">
                <a16:creationId xmlns:a16="http://schemas.microsoft.com/office/drawing/2014/main" id="{E8DC847B-75CC-D1C9-1C1D-0EDB5E6EEC4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69680" y="2737449"/>
            <a:ext cx="5400000" cy="5400000"/>
          </a:xfrm>
          <a:prstGeom prst="rect">
            <a:avLst/>
          </a:prstGeom>
          <a:effectLst>
            <a:innerShdw blurRad="63500" dist="12700" dir="16200000">
              <a:prstClr val="black">
                <a:alpha val="30000"/>
              </a:prstClr>
            </a:innerShdw>
          </a:effectLst>
        </p:spPr>
      </p:pic>
      <p:pic>
        <p:nvPicPr>
          <p:cNvPr id="95" name="Picture 94" descr="A picture containing calendar&#10;&#10;Description automatically generated">
            <a:extLst>
              <a:ext uri="{FF2B5EF4-FFF2-40B4-BE49-F238E27FC236}">
                <a16:creationId xmlns:a16="http://schemas.microsoft.com/office/drawing/2014/main" id="{D5BEF2EC-6883-2135-7307-95C5968F3399}"/>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spTree>
    <p:extLst>
      <p:ext uri="{BB962C8B-B14F-4D97-AF65-F5344CB8AC3E}">
        <p14:creationId xmlns:p14="http://schemas.microsoft.com/office/powerpoint/2010/main" val="3957884284"/>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14:bounceEnd="60000">
                                          <p:cBhvr additive="base">
                                            <p:cTn id="21" dur="750" fill="hold"/>
                                            <p:tgtEl>
                                              <p:spTgt spid="94"/>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14:bounceEnd="60000">
                                          <p:cBhvr additive="base">
                                            <p:cTn id="25" dur="750" fill="hold"/>
                                            <p:tgtEl>
                                              <p:spTgt spid="9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additive="base">
                                            <p:cTn id="21" dur="750" fill="hold"/>
                                            <p:tgtEl>
                                              <p:spTgt spid="94"/>
                                            </p:tgtEl>
                                            <p:attrNameLst>
                                              <p:attrName>ppt_x</p:attrName>
                                            </p:attrNameLst>
                                          </p:cBhvr>
                                          <p:tavLst>
                                            <p:tav tm="0">
                                              <p:val>
                                                <p:strVal val="#ppt_x"/>
                                              </p:val>
                                            </p:tav>
                                            <p:tav tm="100000">
                                              <p:val>
                                                <p:strVal val="#ppt_x"/>
                                              </p:val>
                                            </p:tav>
                                          </p:tavLst>
                                        </p:anim>
                                        <p:anim calcmode="lin" valueType="num">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750" fill="hold"/>
                                            <p:tgtEl>
                                              <p:spTgt spid="93"/>
                                            </p:tgtEl>
                                            <p:attrNameLst>
                                              <p:attrName>ppt_x</p:attrName>
                                            </p:attrNameLst>
                                          </p:cBhvr>
                                          <p:tavLst>
                                            <p:tav tm="0">
                                              <p:val>
                                                <p:strVal val="#ppt_x"/>
                                              </p:val>
                                            </p:tav>
                                            <p:tav tm="100000">
                                              <p:val>
                                                <p:strVal val="#ppt_x"/>
                                              </p:val>
                                            </p:tav>
                                          </p:tavLst>
                                        </p:anim>
                                        <p:anim calcmode="lin" valueType="num">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A6ADF546-A808-9716-EA04-0DE3C594E416}"/>
              </a:ext>
            </a:extLst>
          </p:cNvPr>
          <p:cNvSpPr/>
          <p:nvPr userDrawn="1"/>
        </p:nvSpPr>
        <p:spPr>
          <a:xfrm>
            <a:off x="1017536" y="565451"/>
            <a:ext cx="10260000" cy="5940000"/>
          </a:xfrm>
          <a:prstGeom prst="roundRect">
            <a:avLst>
              <a:gd name="adj" fmla="val 17285"/>
            </a:avLst>
          </a:prstGeom>
          <a:solidFill>
            <a:schemeClr val="bg1"/>
          </a:solidFill>
          <a:ln w="76200" cap="rnd">
            <a:solidFill>
              <a:srgbClr val="FFB8DB"/>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A683D2E0-B011-3DAD-C611-3F3EB5413840}"/>
              </a:ext>
            </a:extLst>
          </p:cNvPr>
          <p:cNvSpPr/>
          <p:nvPr userDrawn="1"/>
        </p:nvSpPr>
        <p:spPr>
          <a:xfrm>
            <a:off x="3390384" y="157796"/>
            <a:ext cx="5400000" cy="900000"/>
          </a:xfrm>
          <a:prstGeom prst="roundRect">
            <a:avLst>
              <a:gd name="adj" fmla="val 50000"/>
            </a:avLst>
          </a:prstGeom>
          <a:solidFill>
            <a:srgbClr val="E5FDDB"/>
          </a:solidFill>
          <a:ln w="88900" cap="rnd" cmpd="thinThick">
            <a:solidFill>
              <a:srgbClr val="FFB8DB"/>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1157852957"/>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659E92-67BE-E546-A871-AA1190A4B823}"/>
              </a:ext>
            </a:extLst>
          </p:cNvPr>
          <p:cNvSpPr/>
          <p:nvPr userDrawn="1"/>
        </p:nvSpPr>
        <p:spPr>
          <a:xfrm rot="5400000">
            <a:off x="2667002" y="-2666998"/>
            <a:ext cx="6858001" cy="1219200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55CAF9AE-308A-26D1-0A7F-505D022D4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2013988"/>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426676"/>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504591"/>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478489"/>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273444"/>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2980694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21365954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1521361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2" y="6459786"/>
            <a:ext cx="2472271" cy="365125"/>
          </a:xfrm>
          <a:prstGeom prst="rect">
            <a:avLst/>
          </a:prstGeom>
        </p:spPr>
        <p:txBody>
          <a:bodyPr/>
          <a:lstStyle/>
          <a:p>
            <a:fld id="{4D94136C-8742-45B2-AF27-D93DF72833A9}" type="datetimeFigureOut">
              <a:rPr lang="en-US" dirty="0"/>
              <a:t>3/25/2025</a:t>
            </a:fld>
            <a:endParaRPr lang="en-US" dirty="0"/>
          </a:p>
        </p:txBody>
      </p:sp>
      <p:sp>
        <p:nvSpPr>
          <p:cNvPr id="8" name="Footer Placeholder 7"/>
          <p:cNvSpPr>
            <a:spLocks noGrp="1"/>
          </p:cNvSpPr>
          <p:nvPr>
            <p:ph type="ftr" sz="quarter" idx="11"/>
          </p:nvPr>
        </p:nvSpPr>
        <p:spPr>
          <a:xfrm>
            <a:off x="3686186" y="6459786"/>
            <a:ext cx="4822804"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58880161"/>
      </p:ext>
    </p:extLst>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78007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1"/>
            <a:ext cx="3200400" cy="3379124"/>
          </a:xfrm>
          <a:prstGeom prst="rect">
            <a:avLst/>
          </a:prstGeo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465513" y="6459786"/>
            <a:ext cx="2618511" cy="365125"/>
          </a:xfrm>
          <a:prstGeom prst="rect">
            <a:avLst/>
          </a:prstGeom>
        </p:spPr>
        <p:txBody>
          <a:bodyPr/>
          <a:lstStyle>
            <a:lvl1pPr algn="l">
              <a:defRPr/>
            </a:lvl1pPr>
          </a:lstStyle>
          <a:p>
            <a:fld id="{32ABBEA6-7C60-4B02-AE87-00D78D8422AF}" type="datetimeFigureOut">
              <a:rPr lang="en-US" dirty="0"/>
              <a:t>3/25/2025</a:t>
            </a:fld>
            <a:endParaRPr lang="en-US" dirty="0"/>
          </a:p>
        </p:txBody>
      </p:sp>
      <p:sp>
        <p:nvSpPr>
          <p:cNvPr id="6" name="Footer Placeholder 5"/>
          <p:cNvSpPr>
            <a:spLocks noGrp="1"/>
          </p:cNvSpPr>
          <p:nvPr>
            <p:ph type="ftr" sz="quarter" idx="11"/>
          </p:nvPr>
        </p:nvSpPr>
        <p:spPr>
          <a:xfrm>
            <a:off x="4800600" y="6459786"/>
            <a:ext cx="4648200" cy="365125"/>
          </a:xfrm>
          <a:prstGeom prst="rect">
            <a:avLst/>
          </a:prstGeo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77140875"/>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a:prstGeom prst="rect">
            <a:avLst/>
          </a:prstGeo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1"/>
            <a:ext cx="12191985" cy="4915076"/>
          </a:xfrm>
          <a:prstGeom prst="rect">
            <a:avLst/>
          </a:prstGeom>
          <a:blipFill>
            <a:blip r:embed="rId2"/>
            <a:stretch>
              <a:fillRect/>
            </a:stretch>
          </a:blipFill>
        </p:spPr>
        <p:txBody>
          <a:bodyPr lIns="457200" tIns="457200" anchor="t"/>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a:prstGeom prst="rect">
            <a:avLst/>
          </a:prstGeo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1097282" y="6459786"/>
            <a:ext cx="2472271" cy="365125"/>
          </a:xfrm>
          <a:prstGeom prst="rect">
            <a:avLst/>
          </a:prstGeom>
        </p:spPr>
        <p:txBody>
          <a:bodyPr/>
          <a:lstStyle/>
          <a:p>
            <a:fld id="{C9CAD897-D46E-4AD2-BD9B-49DD3E640873}" type="datetimeFigureOut">
              <a:rPr lang="en-US" dirty="0"/>
              <a:t>3/25/2025</a:t>
            </a:fld>
            <a:endParaRPr lang="en-US" dirty="0"/>
          </a:p>
        </p:txBody>
      </p:sp>
      <p:sp>
        <p:nvSpPr>
          <p:cNvPr id="6" name="Footer Placeholder 5"/>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0913376"/>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7" name="图片 1"/>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2" name="组合 8"/>
          <p:cNvGrpSpPr/>
          <p:nvPr userDrawn="1"/>
        </p:nvGrpSpPr>
        <p:grpSpPr>
          <a:xfrm>
            <a:off x="406400" y="368301"/>
            <a:ext cx="11404600" cy="6108700"/>
            <a:chOff x="406400" y="368300"/>
            <a:chExt cx="11404600" cy="6108700"/>
          </a:xfrm>
        </p:grpSpPr>
        <p:sp>
          <p:nvSpPr>
            <p:cNvPr id="53"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54"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pic>
        <p:nvPicPr>
          <p:cNvPr id="3" name="Picture 2" descr="A picture containing shape&#10;&#10;Description automatically generated">
            <a:extLst>
              <a:ext uri="{FF2B5EF4-FFF2-40B4-BE49-F238E27FC236}">
                <a16:creationId xmlns:a16="http://schemas.microsoft.com/office/drawing/2014/main" id="{86D86E63-D5DE-401E-AA34-C777E7E04D04}"/>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1885951" y="409574"/>
            <a:ext cx="1400175" cy="1400175"/>
          </a:xfrm>
          <a:prstGeom prst="rect">
            <a:avLst/>
          </a:prstGeom>
        </p:spPr>
      </p:pic>
    </p:spTree>
    <p:extLst>
      <p:ext uri="{BB962C8B-B14F-4D97-AF65-F5344CB8AC3E}">
        <p14:creationId xmlns:p14="http://schemas.microsoft.com/office/powerpoint/2010/main" val="2895804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ransition>
    <p:random/>
  </p:transition>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C89D7A1F-148A-401A-82F9-0935318B68B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65B62-663A-4EB7-968A-2D3CCD27B3DC}" type="datetimeFigureOut">
              <a:rPr lang="zh-CN" altLang="en-US" smtClean="0"/>
              <a:t>2025/3/25</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0316590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52596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transition>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88763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10514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3.xml"/><Relationship Id="rId16" Type="http://schemas.openxmlformats.org/officeDocument/2006/relationships/image" Target="../media/image52.png"/><Relationship Id="rId20" Type="http://schemas.microsoft.com/office/2007/relationships/hdphoto" Target="../media/hdphoto4.wdp"/><Relationship Id="rId1" Type="http://schemas.openxmlformats.org/officeDocument/2006/relationships/slideLayout" Target="../slideLayouts/slideLayout3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3.xml"/><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0.png"/><Relationship Id="rId7" Type="http://schemas.openxmlformats.org/officeDocument/2006/relationships/image" Target="../media/image77.png"/><Relationship Id="rId2" Type="http://schemas.openxmlformats.org/officeDocument/2006/relationships/image" Target="../media/image69.png"/><Relationship Id="rId1" Type="http://schemas.openxmlformats.org/officeDocument/2006/relationships/slideLayout" Target="../slideLayouts/slideLayout4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45.png"/><Relationship Id="rId18" Type="http://schemas.openxmlformats.org/officeDocument/2006/relationships/image" Target="../media/image48.png"/><Relationship Id="rId3" Type="http://schemas.openxmlformats.org/officeDocument/2006/relationships/image" Target="../media/image39.png"/><Relationship Id="rId21" Type="http://schemas.openxmlformats.org/officeDocument/2006/relationships/image" Target="../media/image50.png"/><Relationship Id="rId7" Type="http://schemas.openxmlformats.org/officeDocument/2006/relationships/image" Target="../media/image42.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4.xml"/><Relationship Id="rId16" Type="http://schemas.openxmlformats.org/officeDocument/2006/relationships/image" Target="../media/image54.png"/><Relationship Id="rId20" Type="http://schemas.openxmlformats.org/officeDocument/2006/relationships/image" Target="../media/image51.png"/><Relationship Id="rId1" Type="http://schemas.openxmlformats.org/officeDocument/2006/relationships/slideLayout" Target="../slideLayouts/slideLayout32.xml"/><Relationship Id="rId6" Type="http://schemas.openxmlformats.org/officeDocument/2006/relationships/image" Target="../media/image41.png"/><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47.png"/><Relationship Id="rId10" Type="http://schemas.openxmlformats.org/officeDocument/2006/relationships/image" Target="../media/image52.png"/><Relationship Id="rId19" Type="http://schemas.openxmlformats.org/officeDocument/2006/relationships/image" Target="../media/image82.png"/><Relationship Id="rId4" Type="http://schemas.openxmlformats.org/officeDocument/2006/relationships/image" Target="../media/image79.png"/><Relationship Id="rId9" Type="http://schemas.openxmlformats.org/officeDocument/2006/relationships/image" Target="../media/image81.png"/><Relationship Id="rId14" Type="http://schemas.openxmlformats.org/officeDocument/2006/relationships/image" Target="../media/image46.png"/><Relationship Id="rId22" Type="http://schemas.openxmlformats.org/officeDocument/2006/relationships/image" Target="../media/image83.png"/></Relationships>
</file>

<file path=ppt/slides/_rels/slide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21" Type="http://schemas.openxmlformats.org/officeDocument/2006/relationships/image" Target="../media/image56.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1.xml"/><Relationship Id="rId16" Type="http://schemas.openxmlformats.org/officeDocument/2006/relationships/image" Target="../media/image52.png"/><Relationship Id="rId20" Type="http://schemas.microsoft.com/office/2007/relationships/hdphoto" Target="../media/hdphoto4.wdp"/><Relationship Id="rId1" Type="http://schemas.openxmlformats.org/officeDocument/2006/relationships/slideLayout" Target="../slideLayouts/slideLayout3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4.xml"/><Relationship Id="rId1" Type="http://schemas.openxmlformats.org/officeDocument/2006/relationships/tags" Target="../tags/tag1.xml"/><Relationship Id="rId5" Type="http://schemas.openxmlformats.org/officeDocument/2006/relationships/image" Target="../media/image5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3.xml"/><Relationship Id="rId5" Type="http://schemas.openxmlformats.org/officeDocument/2006/relationships/image" Target="../media/image63.png"/><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44.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sv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6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28" name="组合 27"/>
          <p:cNvGrpSpPr/>
          <p:nvPr/>
        </p:nvGrpSpPr>
        <p:grpSpPr>
          <a:xfrm>
            <a:off x="-25403" y="1"/>
            <a:ext cx="12217403" cy="6897609"/>
            <a:chOff x="-19052" y="-29707"/>
            <a:chExt cx="9163051" cy="5173207"/>
          </a:xfrm>
        </p:grpSpPr>
        <p:pic>
          <p:nvPicPr>
            <p:cNvPr id="14" name="图片 13">
              <a:extLst>
                <a:ext uri="{FF2B5EF4-FFF2-40B4-BE49-F238E27FC236}">
                  <a16:creationId xmlns:a16="http://schemas.microsoft.com/office/drawing/2014/main" id="{6874A0AB-6867-45C2-8177-127DA3DE48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8807" y="701597"/>
              <a:ext cx="7226385" cy="3740305"/>
            </a:xfrm>
            <a:prstGeom prst="rect">
              <a:avLst/>
            </a:prstGeom>
            <a:effectLst>
              <a:outerShdw blurRad="127000" sx="102000" sy="102000" algn="ctr" rotWithShape="0">
                <a:prstClr val="black">
                  <a:alpha val="25000"/>
                </a:prstClr>
              </a:outerShdw>
            </a:effectLst>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1235"/>
            <a:stretch/>
          </p:blipFill>
          <p:spPr>
            <a:xfrm>
              <a:off x="6781800" y="0"/>
              <a:ext cx="2362199" cy="925725"/>
            </a:xfrm>
            <a:prstGeom prst="rect">
              <a:avLst/>
            </a:prstGeom>
          </p:spPr>
        </p:pic>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l="-544" t="-605"/>
            <a:stretch/>
          </p:blipFill>
          <p:spPr>
            <a:xfrm rot="5400000" flipV="1">
              <a:off x="145863" y="-194622"/>
              <a:ext cx="1915658" cy="2245488"/>
            </a:xfrm>
            <a:prstGeom prst="rect">
              <a:avLst/>
            </a:prstGeom>
          </p:spPr>
        </p:pic>
        <p:pic>
          <p:nvPicPr>
            <p:cNvPr id="26" name="图片 25"/>
            <p:cNvPicPr>
              <a:picLocks noChangeAspect="1"/>
            </p:cNvPicPr>
            <p:nvPr/>
          </p:nvPicPr>
          <p:blipFill>
            <a:blip r:embed="rId6"/>
            <a:stretch>
              <a:fillRect/>
            </a:stretch>
          </p:blipFill>
          <p:spPr>
            <a:xfrm>
              <a:off x="-16875" y="1741637"/>
              <a:ext cx="3798137" cy="3401863"/>
            </a:xfrm>
            <a:prstGeom prst="rect">
              <a:avLst/>
            </a:prstGeom>
          </p:spPr>
        </p:pic>
        <p:pic>
          <p:nvPicPr>
            <p:cNvPr id="27" name="图片 2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267200" y="2121258"/>
              <a:ext cx="4876799" cy="3022242"/>
            </a:xfrm>
            <a:prstGeom prst="rect">
              <a:avLst/>
            </a:prstGeom>
          </p:spPr>
        </p:pic>
      </p:grpSp>
      <p:sp>
        <p:nvSpPr>
          <p:cNvPr id="19" name="文本框 3">
            <a:extLst>
              <a:ext uri="{FF2B5EF4-FFF2-40B4-BE49-F238E27FC236}">
                <a16:creationId xmlns:a16="http://schemas.microsoft.com/office/drawing/2014/main" id="{E7520A5F-4A63-4115-B024-D04E02910BCE}"/>
              </a:ext>
            </a:extLst>
          </p:cNvPr>
          <p:cNvSpPr txBox="1"/>
          <p:nvPr/>
        </p:nvSpPr>
        <p:spPr>
          <a:xfrm>
            <a:off x="5041683" y="4854151"/>
            <a:ext cx="4584700" cy="707886"/>
          </a:xfrm>
          <a:prstGeom prst="rect">
            <a:avLst/>
          </a:prstGeom>
          <a:noFill/>
        </p:spPr>
        <p:txBody>
          <a:bodyPr wrap="square" rtlCol="0">
            <a:spAutoFit/>
          </a:bodyPr>
          <a:lstStyle/>
          <a:p>
            <a:pPr defTabSz="914377"/>
            <a:r>
              <a:rPr lang="en-US" altLang="zh-CN" sz="4000" b="1" dirty="0">
                <a:solidFill>
                  <a:srgbClr val="FF0000"/>
                </a:solidFill>
                <a:latin typeface="#9Slide03 Montserrat Bold" pitchFamily="2" charset="77"/>
                <a:ea typeface="字魂59号-创粗黑" panose="00000500000000000000" charset="-122"/>
                <a:cs typeface="字魂59号-创粗黑" panose="00000500000000000000" charset="-122"/>
              </a:rPr>
              <a:t>(TIẾT 2)</a:t>
            </a:r>
            <a:endParaRPr lang="zh-CN" altLang="en-US" b="1" dirty="0">
              <a:solidFill>
                <a:srgbClr val="FF0000"/>
              </a:solidFill>
              <a:latin typeface="#9Slide03 Montserrat Bold" pitchFamily="2" charset="77"/>
              <a:ea typeface="字魂59号-创粗黑" panose="00000500000000000000" charset="-122"/>
              <a:cs typeface="字魂59号-创粗黑" panose="00000500000000000000" charset="-122"/>
            </a:endParaRPr>
          </a:p>
        </p:txBody>
      </p:sp>
      <p:pic>
        <p:nvPicPr>
          <p:cNvPr id="3" name="Picture 2">
            <a:extLst>
              <a:ext uri="{FF2B5EF4-FFF2-40B4-BE49-F238E27FC236}">
                <a16:creationId xmlns:a16="http://schemas.microsoft.com/office/drawing/2014/main" id="{7773F602-5287-460A-B81F-5F50451692C5}"/>
              </a:ext>
            </a:extLst>
          </p:cNvPr>
          <p:cNvPicPr>
            <a:picLocks noChangeAspect="1"/>
          </p:cNvPicPr>
          <p:nvPr/>
        </p:nvPicPr>
        <p:blipFill>
          <a:blip r:embed="rId8"/>
          <a:stretch>
            <a:fillRect/>
          </a:stretch>
        </p:blipFill>
        <p:spPr>
          <a:xfrm>
            <a:off x="2511235" y="2094234"/>
            <a:ext cx="6861366" cy="2662278"/>
          </a:xfrm>
          <a:prstGeom prst="rect">
            <a:avLst/>
          </a:prstGeom>
        </p:spPr>
      </p:pic>
      <p:pic>
        <p:nvPicPr>
          <p:cNvPr id="13" name="Picture 12">
            <a:extLst>
              <a:ext uri="{FF2B5EF4-FFF2-40B4-BE49-F238E27FC236}">
                <a16:creationId xmlns:a16="http://schemas.microsoft.com/office/drawing/2014/main" id="{69EBD87B-6465-4DC8-9D25-56D8CB711721}"/>
              </a:ext>
            </a:extLst>
          </p:cNvPr>
          <p:cNvPicPr>
            <a:picLocks noChangeAspect="1"/>
          </p:cNvPicPr>
          <p:nvPr/>
        </p:nvPicPr>
        <p:blipFill>
          <a:blip r:embed="rId9"/>
          <a:stretch>
            <a:fillRect/>
          </a:stretch>
        </p:blipFill>
        <p:spPr>
          <a:xfrm>
            <a:off x="4750918" y="1413994"/>
            <a:ext cx="2409653" cy="484674"/>
          </a:xfrm>
          <a:prstGeom prst="rect">
            <a:avLst/>
          </a:prstGeom>
        </p:spPr>
      </p:pic>
    </p:spTree>
    <p:extLst>
      <p:ext uri="{BB962C8B-B14F-4D97-AF65-F5344CB8AC3E}">
        <p14:creationId xmlns:p14="http://schemas.microsoft.com/office/powerpoint/2010/main" val="15464034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1728843" y="495960"/>
            <a:ext cx="8734315" cy="4883472"/>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2442191" y="13202"/>
            <a:ext cx="777219" cy="397057"/>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10929507" y="211730"/>
            <a:ext cx="1235563" cy="70719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471637" y="4975699"/>
            <a:ext cx="1430652" cy="1113632"/>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3"/>
          <a:stretch>
            <a:fillRect/>
          </a:stretch>
        </p:blipFill>
        <p:spPr>
          <a:xfrm>
            <a:off x="10151705" y="2683462"/>
            <a:ext cx="1056732" cy="609653"/>
          </a:xfrm>
          <a:prstGeom prst="rect">
            <a:avLst/>
          </a:prstGeom>
        </p:spPr>
      </p:pic>
      <p:grpSp>
        <p:nvGrpSpPr>
          <p:cNvPr id="19" name="组合 18">
            <a:extLst>
              <a:ext uri="{FF2B5EF4-FFF2-40B4-BE49-F238E27FC236}">
                <a16:creationId xmlns:a16="http://schemas.microsoft.com/office/drawing/2014/main" id="{F0D03683-4FB3-4B2D-8301-C9F8785B3A30}"/>
              </a:ext>
            </a:extLst>
          </p:cNvPr>
          <p:cNvGrpSpPr/>
          <p:nvPr/>
        </p:nvGrpSpPr>
        <p:grpSpPr>
          <a:xfrm>
            <a:off x="7929478" y="3712237"/>
            <a:ext cx="3198641" cy="2463456"/>
            <a:chOff x="5571854" y="2365410"/>
            <a:chExt cx="2926334" cy="2253737"/>
          </a:xfrm>
        </p:grpSpPr>
        <p:pic>
          <p:nvPicPr>
            <p:cNvPr id="14" name="图片 13">
              <a:extLst>
                <a:ext uri="{FF2B5EF4-FFF2-40B4-BE49-F238E27FC236}">
                  <a16:creationId xmlns:a16="http://schemas.microsoft.com/office/drawing/2014/main" id="{CAB20079-597B-4690-806D-73FFBE41A29B}"/>
                </a:ext>
              </a:extLst>
            </p:cNvPr>
            <p:cNvPicPr>
              <a:picLocks noChangeAspect="1"/>
            </p:cNvPicPr>
            <p:nvPr/>
          </p:nvPicPr>
          <p:blipFill>
            <a:blip r:embed="rId14"/>
            <a:stretch>
              <a:fillRect/>
            </a:stretch>
          </p:blipFill>
          <p:spPr>
            <a:xfrm>
              <a:off x="5571854" y="2906023"/>
              <a:ext cx="2926334" cy="1713124"/>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5"/>
            <a:stretch>
              <a:fillRect/>
            </a:stretch>
          </p:blipFill>
          <p:spPr>
            <a:xfrm>
              <a:off x="6796019" y="2365410"/>
              <a:ext cx="786452" cy="682811"/>
            </a:xfrm>
            <a:prstGeom prst="rect">
              <a:avLst/>
            </a:prstGeom>
          </p:spPr>
        </p:pic>
        <p:pic>
          <p:nvPicPr>
            <p:cNvPr id="15" name="图片 14">
              <a:extLst>
                <a:ext uri="{FF2B5EF4-FFF2-40B4-BE49-F238E27FC236}">
                  <a16:creationId xmlns:a16="http://schemas.microsoft.com/office/drawing/2014/main" id="{4430E79A-745F-4D6D-B2A5-904EA84A0AB9}"/>
                </a:ext>
              </a:extLst>
            </p:cNvPr>
            <p:cNvPicPr>
              <a:picLocks noChangeAspect="1"/>
            </p:cNvPicPr>
            <p:nvPr/>
          </p:nvPicPr>
          <p:blipFill>
            <a:blip r:embed="rId16"/>
            <a:stretch>
              <a:fillRect/>
            </a:stretch>
          </p:blipFill>
          <p:spPr>
            <a:xfrm>
              <a:off x="5880302" y="2548655"/>
              <a:ext cx="829128" cy="310923"/>
            </a:xfrm>
            <a:prstGeom prst="rect">
              <a:avLst/>
            </a:prstGeom>
          </p:spPr>
        </p:pic>
      </p:grpSp>
      <p:pic>
        <p:nvPicPr>
          <p:cNvPr id="23" name="图片 22">
            <a:extLst>
              <a:ext uri="{FF2B5EF4-FFF2-40B4-BE49-F238E27FC236}">
                <a16:creationId xmlns:a16="http://schemas.microsoft.com/office/drawing/2014/main" id="{A6B04681-61DA-410B-9F83-4B8875FB332A}"/>
              </a:ext>
            </a:extLst>
          </p:cNvPr>
          <p:cNvPicPr>
            <a:picLocks noChangeAspect="1"/>
          </p:cNvPicPr>
          <p:nvPr/>
        </p:nvPicPr>
        <p:blipFill>
          <a:blip r:embed="rId17"/>
          <a:stretch>
            <a:fillRect/>
          </a:stretch>
        </p:blipFill>
        <p:spPr>
          <a:xfrm>
            <a:off x="1216625" y="2281792"/>
            <a:ext cx="585483" cy="1170965"/>
          </a:xfrm>
          <a:prstGeom prst="rect">
            <a:avLst/>
          </a:prstGeom>
        </p:spPr>
      </p:pic>
      <p:pic>
        <p:nvPicPr>
          <p:cNvPr id="42" name="图片 41">
            <a:extLst>
              <a:ext uri="{FF2B5EF4-FFF2-40B4-BE49-F238E27FC236}">
                <a16:creationId xmlns:a16="http://schemas.microsoft.com/office/drawing/2014/main" id="{B2AB24B0-F5F1-48C3-8DC4-38EBF52548D9}"/>
              </a:ext>
            </a:extLst>
          </p:cNvPr>
          <p:cNvPicPr>
            <a:picLocks noChangeAspect="1"/>
          </p:cNvPicPr>
          <p:nvPr/>
        </p:nvPicPr>
        <p:blipFill>
          <a:blip r:embed="rId18"/>
          <a:stretch>
            <a:fillRect/>
          </a:stretch>
        </p:blipFill>
        <p:spPr>
          <a:xfrm>
            <a:off x="10055927" y="1254441"/>
            <a:ext cx="739712" cy="382049"/>
          </a:xfrm>
          <a:prstGeom prst="rect">
            <a:avLst/>
          </a:prstGeom>
        </p:spPr>
      </p:pic>
      <p:pic>
        <p:nvPicPr>
          <p:cNvPr id="56" name="图片 55">
            <a:extLst>
              <a:ext uri="{FF2B5EF4-FFF2-40B4-BE49-F238E27FC236}">
                <a16:creationId xmlns:a16="http://schemas.microsoft.com/office/drawing/2014/main" id="{4F50CB02-D299-473E-9072-E60510CE12D0}"/>
              </a:ext>
            </a:extLst>
          </p:cNvPr>
          <p:cNvPicPr>
            <a:picLocks noChangeAspect="1"/>
          </p:cNvPicPr>
          <p:nvPr/>
        </p:nvPicPr>
        <p:blipFill>
          <a:blip r:embed="rId19">
            <a:extLst>
              <a:ext uri="{BEBA8EAE-BF5A-486C-A8C5-ECC9F3942E4B}">
                <a14:imgProps xmlns:a14="http://schemas.microsoft.com/office/drawing/2010/main">
                  <a14:imgLayer r:embed="rId20">
                    <a14:imgEffect>
                      <a14:saturation sat="400000"/>
                    </a14:imgEffect>
                  </a14:imgLayer>
                </a14:imgProps>
              </a:ext>
            </a:extLst>
          </a:blip>
          <a:stretch>
            <a:fillRect/>
          </a:stretch>
        </p:blipFill>
        <p:spPr>
          <a:xfrm>
            <a:off x="3451501" y="28765"/>
            <a:ext cx="2780017" cy="1333108"/>
          </a:xfrm>
          <a:prstGeom prst="rect">
            <a:avLst/>
          </a:prstGeom>
        </p:spPr>
      </p:pic>
      <p:sp>
        <p:nvSpPr>
          <p:cNvPr id="49" name="TextBox 48"/>
          <p:cNvSpPr txBox="1"/>
          <p:nvPr/>
        </p:nvSpPr>
        <p:spPr>
          <a:xfrm>
            <a:off x="2164907" y="1243542"/>
            <a:ext cx="7929647" cy="3416320"/>
          </a:xfrm>
          <a:prstGeom prst="rect">
            <a:avLst/>
          </a:prstGeom>
          <a:noFill/>
        </p:spPr>
        <p:txBody>
          <a:bodyPr wrap="square" rtlCol="0">
            <a:spAutoFit/>
          </a:bodyPr>
          <a:lstStyle/>
          <a:p>
            <a:pPr algn="just" defTabSz="609585"/>
            <a:r>
              <a:rPr lang="nl-NL"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Bệnh thấp tim là bệnh dễ bị mắc ở lứa tuổi học sinh tiểu học. Bệnh có thể dẫn đến hở van tim, viêm cơ tim, suy tim và có nguy cơ gây tử vong. Chính vì vậy chúng ta cần chăm sóc và bảo vệ cơ quan tuần hoàn.</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99241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barn(inVertical)">
                                      <p:cBhvr>
                                        <p:cTn id="7"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1235"/>
          <a:stretch/>
        </p:blipFill>
        <p:spPr>
          <a:xfrm>
            <a:off x="8294685" y="-24064"/>
            <a:ext cx="3897315" cy="1527323"/>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544" t="-605"/>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5"/>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5"/>
            <a:srcRect l="55357" t="75841"/>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81799" y="3766609"/>
              <a:ext cx="5410200" cy="3091391"/>
            </a:xfrm>
            <a:prstGeom prst="rect">
              <a:avLst/>
            </a:prstGeom>
          </p:spPr>
        </p:pic>
      </p:grpSp>
      <p:pic>
        <p:nvPicPr>
          <p:cNvPr id="43" name="图片 42">
            <a:extLst>
              <a:ext uri="{FF2B5EF4-FFF2-40B4-BE49-F238E27FC236}">
                <a16:creationId xmlns:a16="http://schemas.microsoft.com/office/drawing/2014/main" id="{6874A0AB-6867-45C2-8177-127DA3DE487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a:extLst>
              <a:ext uri="{FF2B5EF4-FFF2-40B4-BE49-F238E27FC236}">
                <a16:creationId xmlns:a16="http://schemas.microsoft.com/office/drawing/2014/main" id="{3E5EF830-25D5-43AC-BB80-5550BFB7FA5F}"/>
              </a:ext>
            </a:extLst>
          </p:cNvPr>
          <p:cNvPicPr>
            <a:picLocks noChangeAspect="1"/>
          </p:cNvPicPr>
          <p:nvPr/>
        </p:nvPicPr>
        <p:blipFill>
          <a:blip r:embed="rId8"/>
          <a:stretch>
            <a:fillRect/>
          </a:stretch>
        </p:blipFill>
        <p:spPr>
          <a:xfrm>
            <a:off x="2917814" y="2649411"/>
            <a:ext cx="6108721" cy="1444877"/>
          </a:xfrm>
          <a:prstGeom prst="rect">
            <a:avLst/>
          </a:prstGeom>
        </p:spPr>
      </p:pic>
    </p:spTree>
    <p:extLst>
      <p:ext uri="{BB962C8B-B14F-4D97-AF65-F5344CB8AC3E}">
        <p14:creationId xmlns:p14="http://schemas.microsoft.com/office/powerpoint/2010/main" val="32313377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76359A-1D97-4290-A1C6-AC2DB6572FE5}"/>
              </a:ext>
            </a:extLst>
          </p:cNvPr>
          <p:cNvPicPr>
            <a:picLocks noChangeAspect="1"/>
          </p:cNvPicPr>
          <p:nvPr/>
        </p:nvPicPr>
        <p:blipFill>
          <a:blip r:embed="rId2"/>
          <a:stretch>
            <a:fillRect/>
          </a:stretch>
        </p:blipFill>
        <p:spPr>
          <a:xfrm>
            <a:off x="590549" y="2809875"/>
            <a:ext cx="4594557" cy="3346561"/>
          </a:xfrm>
          <a:prstGeom prst="rect">
            <a:avLst/>
          </a:prstGeom>
        </p:spPr>
      </p:pic>
      <p:sp>
        <p:nvSpPr>
          <p:cNvPr id="24" name="Speech Bubble: Rectangle with Corners Rounded 23">
            <a:extLst>
              <a:ext uri="{FF2B5EF4-FFF2-40B4-BE49-F238E27FC236}">
                <a16:creationId xmlns:a16="http://schemas.microsoft.com/office/drawing/2014/main" id="{55451261-4118-4ED1-B5AB-08D9DF85CD3C}"/>
              </a:ext>
            </a:extLst>
          </p:cNvPr>
          <p:cNvSpPr/>
          <p:nvPr/>
        </p:nvSpPr>
        <p:spPr>
          <a:xfrm>
            <a:off x="4568503" y="990600"/>
            <a:ext cx="7137722" cy="1657351"/>
          </a:xfrm>
          <a:custGeom>
            <a:avLst/>
            <a:gdLst>
              <a:gd name="connsiteX0" fmla="*/ 0 w 7137722"/>
              <a:gd name="connsiteY0" fmla="*/ 276231 h 1657351"/>
              <a:gd name="connsiteX1" fmla="*/ 276231 w 7137722"/>
              <a:gd name="connsiteY1" fmla="*/ 0 h 1657351"/>
              <a:gd name="connsiteX2" fmla="*/ 1189620 w 7137722"/>
              <a:gd name="connsiteY2" fmla="*/ 0 h 1657351"/>
              <a:gd name="connsiteX3" fmla="*/ 1189620 w 7137722"/>
              <a:gd name="connsiteY3" fmla="*/ 0 h 1657351"/>
              <a:gd name="connsiteX4" fmla="*/ 2974051 w 7137722"/>
              <a:gd name="connsiteY4" fmla="*/ 0 h 1657351"/>
              <a:gd name="connsiteX5" fmla="*/ 6861491 w 7137722"/>
              <a:gd name="connsiteY5" fmla="*/ 0 h 1657351"/>
              <a:gd name="connsiteX6" fmla="*/ 7137722 w 7137722"/>
              <a:gd name="connsiteY6" fmla="*/ 276231 h 1657351"/>
              <a:gd name="connsiteX7" fmla="*/ 7137722 w 7137722"/>
              <a:gd name="connsiteY7" fmla="*/ 966788 h 1657351"/>
              <a:gd name="connsiteX8" fmla="*/ 7137722 w 7137722"/>
              <a:gd name="connsiteY8" fmla="*/ 966788 h 1657351"/>
              <a:gd name="connsiteX9" fmla="*/ 7137722 w 7137722"/>
              <a:gd name="connsiteY9" fmla="*/ 1381126 h 1657351"/>
              <a:gd name="connsiteX10" fmla="*/ 7137722 w 7137722"/>
              <a:gd name="connsiteY10" fmla="*/ 1381120 h 1657351"/>
              <a:gd name="connsiteX11" fmla="*/ 6861491 w 7137722"/>
              <a:gd name="connsiteY11" fmla="*/ 1657351 h 1657351"/>
              <a:gd name="connsiteX12" fmla="*/ 2974051 w 7137722"/>
              <a:gd name="connsiteY12" fmla="*/ 1657351 h 1657351"/>
              <a:gd name="connsiteX13" fmla="*/ -353246 w 7137722"/>
              <a:gd name="connsiteY13" fmla="*/ 2177113 h 1657351"/>
              <a:gd name="connsiteX14" fmla="*/ 1189620 w 7137722"/>
              <a:gd name="connsiteY14" fmla="*/ 1657351 h 1657351"/>
              <a:gd name="connsiteX15" fmla="*/ 276231 w 7137722"/>
              <a:gd name="connsiteY15" fmla="*/ 1657351 h 1657351"/>
              <a:gd name="connsiteX16" fmla="*/ 0 w 7137722"/>
              <a:gd name="connsiteY16" fmla="*/ 1381120 h 1657351"/>
              <a:gd name="connsiteX17" fmla="*/ 0 w 7137722"/>
              <a:gd name="connsiteY17" fmla="*/ 1381126 h 1657351"/>
              <a:gd name="connsiteX18" fmla="*/ 0 w 7137722"/>
              <a:gd name="connsiteY18" fmla="*/ 966788 h 1657351"/>
              <a:gd name="connsiteX19" fmla="*/ 0 w 7137722"/>
              <a:gd name="connsiteY19" fmla="*/ 966788 h 1657351"/>
              <a:gd name="connsiteX20" fmla="*/ 0 w 7137722"/>
              <a:gd name="connsiteY20" fmla="*/ 276231 h 16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37722" h="1657351" fill="none" extrusionOk="0">
                <a:moveTo>
                  <a:pt x="0" y="276231"/>
                </a:moveTo>
                <a:cubicBezTo>
                  <a:pt x="21657" y="135395"/>
                  <a:pt x="100333" y="9385"/>
                  <a:pt x="276231" y="0"/>
                </a:cubicBezTo>
                <a:cubicBezTo>
                  <a:pt x="514112" y="9828"/>
                  <a:pt x="744860" y="-56835"/>
                  <a:pt x="1189620" y="0"/>
                </a:cubicBezTo>
                <a:lnTo>
                  <a:pt x="1189620" y="0"/>
                </a:lnTo>
                <a:cubicBezTo>
                  <a:pt x="1608398" y="-148819"/>
                  <a:pt x="2137958" y="56712"/>
                  <a:pt x="2974051" y="0"/>
                </a:cubicBezTo>
                <a:cubicBezTo>
                  <a:pt x="4797214" y="-117130"/>
                  <a:pt x="5000490" y="123459"/>
                  <a:pt x="6861491" y="0"/>
                </a:cubicBezTo>
                <a:cubicBezTo>
                  <a:pt x="7018368" y="6881"/>
                  <a:pt x="7117807" y="126458"/>
                  <a:pt x="7137722" y="276231"/>
                </a:cubicBezTo>
                <a:cubicBezTo>
                  <a:pt x="7133971" y="581834"/>
                  <a:pt x="7102161" y="648238"/>
                  <a:pt x="7137722" y="966788"/>
                </a:cubicBezTo>
                <a:lnTo>
                  <a:pt x="7137722" y="966788"/>
                </a:lnTo>
                <a:cubicBezTo>
                  <a:pt x="7140970" y="1113620"/>
                  <a:pt x="7125307" y="1304860"/>
                  <a:pt x="7137722" y="1381126"/>
                </a:cubicBezTo>
                <a:lnTo>
                  <a:pt x="7137722" y="1381120"/>
                </a:lnTo>
                <a:cubicBezTo>
                  <a:pt x="7122662" y="1514817"/>
                  <a:pt x="7009994" y="1670557"/>
                  <a:pt x="6861491" y="1657351"/>
                </a:cubicBezTo>
                <a:cubicBezTo>
                  <a:pt x="5609387" y="1790745"/>
                  <a:pt x="4426729" y="1526631"/>
                  <a:pt x="2974051" y="1657351"/>
                </a:cubicBezTo>
                <a:cubicBezTo>
                  <a:pt x="1333418" y="1963939"/>
                  <a:pt x="971360" y="1945166"/>
                  <a:pt x="-353246" y="2177113"/>
                </a:cubicBezTo>
                <a:cubicBezTo>
                  <a:pt x="-12519" y="2180168"/>
                  <a:pt x="832218" y="1655230"/>
                  <a:pt x="1189620" y="1657351"/>
                </a:cubicBezTo>
                <a:cubicBezTo>
                  <a:pt x="771091" y="1731152"/>
                  <a:pt x="725394" y="1651105"/>
                  <a:pt x="276231" y="1657351"/>
                </a:cubicBezTo>
                <a:cubicBezTo>
                  <a:pt x="123228" y="1663586"/>
                  <a:pt x="-14746" y="1549548"/>
                  <a:pt x="0" y="1381120"/>
                </a:cubicBezTo>
                <a:lnTo>
                  <a:pt x="0" y="1381126"/>
                </a:lnTo>
                <a:cubicBezTo>
                  <a:pt x="6195" y="1256901"/>
                  <a:pt x="-8284" y="1085172"/>
                  <a:pt x="0" y="966788"/>
                </a:cubicBezTo>
                <a:lnTo>
                  <a:pt x="0" y="966788"/>
                </a:lnTo>
                <a:cubicBezTo>
                  <a:pt x="4422" y="796840"/>
                  <a:pt x="-2320" y="380925"/>
                  <a:pt x="0" y="276231"/>
                </a:cubicBezTo>
                <a:close/>
              </a:path>
              <a:path w="7137722" h="1657351" stroke="0" extrusionOk="0">
                <a:moveTo>
                  <a:pt x="0" y="276231"/>
                </a:moveTo>
                <a:cubicBezTo>
                  <a:pt x="-10040" y="140842"/>
                  <a:pt x="133862" y="-6891"/>
                  <a:pt x="276231" y="0"/>
                </a:cubicBezTo>
                <a:cubicBezTo>
                  <a:pt x="539478" y="-8664"/>
                  <a:pt x="1013016" y="81775"/>
                  <a:pt x="1189620" y="0"/>
                </a:cubicBezTo>
                <a:lnTo>
                  <a:pt x="1189620" y="0"/>
                </a:lnTo>
                <a:cubicBezTo>
                  <a:pt x="1734850" y="-21427"/>
                  <a:pt x="2551380" y="-38457"/>
                  <a:pt x="2974051" y="0"/>
                </a:cubicBezTo>
                <a:cubicBezTo>
                  <a:pt x="4478457" y="-134364"/>
                  <a:pt x="6388963" y="130381"/>
                  <a:pt x="6861491" y="0"/>
                </a:cubicBezTo>
                <a:cubicBezTo>
                  <a:pt x="7009510" y="-10698"/>
                  <a:pt x="7150247" y="113964"/>
                  <a:pt x="7137722" y="276231"/>
                </a:cubicBezTo>
                <a:cubicBezTo>
                  <a:pt x="7168863" y="349364"/>
                  <a:pt x="7139247" y="730696"/>
                  <a:pt x="7137722" y="966788"/>
                </a:cubicBezTo>
                <a:lnTo>
                  <a:pt x="7137722" y="966788"/>
                </a:lnTo>
                <a:cubicBezTo>
                  <a:pt x="7103816" y="1029906"/>
                  <a:pt x="7137571" y="1213263"/>
                  <a:pt x="7137722" y="1381126"/>
                </a:cubicBezTo>
                <a:lnTo>
                  <a:pt x="7137722" y="1381120"/>
                </a:lnTo>
                <a:cubicBezTo>
                  <a:pt x="7139633" y="1533470"/>
                  <a:pt x="6996722" y="1662371"/>
                  <a:pt x="6861491" y="1657351"/>
                </a:cubicBezTo>
                <a:cubicBezTo>
                  <a:pt x="6253416" y="1619592"/>
                  <a:pt x="3391151" y="1707849"/>
                  <a:pt x="2974051" y="1657351"/>
                </a:cubicBezTo>
                <a:cubicBezTo>
                  <a:pt x="2319477" y="1588518"/>
                  <a:pt x="357116" y="2120093"/>
                  <a:pt x="-353246" y="2177113"/>
                </a:cubicBezTo>
                <a:cubicBezTo>
                  <a:pt x="124241" y="2060357"/>
                  <a:pt x="705078" y="1972172"/>
                  <a:pt x="1189620" y="1657351"/>
                </a:cubicBezTo>
                <a:cubicBezTo>
                  <a:pt x="1083273" y="1617745"/>
                  <a:pt x="589617" y="1649112"/>
                  <a:pt x="276231" y="1657351"/>
                </a:cubicBezTo>
                <a:cubicBezTo>
                  <a:pt x="117742" y="1658670"/>
                  <a:pt x="19121" y="1518732"/>
                  <a:pt x="0" y="1381120"/>
                </a:cubicBezTo>
                <a:lnTo>
                  <a:pt x="0" y="1381126"/>
                </a:lnTo>
                <a:cubicBezTo>
                  <a:pt x="2440" y="1294869"/>
                  <a:pt x="35105" y="1102906"/>
                  <a:pt x="0" y="966788"/>
                </a:cubicBezTo>
                <a:lnTo>
                  <a:pt x="0" y="966788"/>
                </a:lnTo>
                <a:cubicBezTo>
                  <a:pt x="48467" y="784322"/>
                  <a:pt x="42613" y="347561"/>
                  <a:pt x="0" y="276231"/>
                </a:cubicBezTo>
                <a:close/>
              </a:path>
            </a:pathLst>
          </a:custGeom>
          <a:solidFill>
            <a:sysClr val="window" lastClr="FFFFFF">
              <a:alpha val="89000"/>
            </a:sysClr>
          </a:solidFill>
          <a:ln w="38100" cap="flat" cmpd="sng" algn="ctr">
            <a:solidFill>
              <a:srgbClr val="002060"/>
            </a:solidFill>
            <a:prstDash val="solid"/>
            <a:miter lim="800000"/>
            <a:extLst>
              <a:ext uri="{C807C97D-BFC1-408E-A445-0C87EB9F89A2}">
                <ask:lineSketchStyleProps xmlns:ask="http://schemas.microsoft.com/office/drawing/2018/sketchyshapes" sd="2842418190">
                  <a:prstGeom prst="wedgeRoundRectCallout">
                    <a:avLst>
                      <a:gd name="adj1" fmla="val -54949"/>
                      <a:gd name="adj2" fmla="val 81361"/>
                      <a:gd name="adj3" fmla="val 16667"/>
                    </a:avLst>
                  </a:prstGeom>
                  <ask:type>
                    <ask:lineSketchCurved/>
                  </ask:type>
                </ask:lineSketchStyleProps>
              </a:ext>
            </a:extLst>
          </a:ln>
          <a:effectLst/>
        </p:spPr>
        <p:txBody>
          <a:bodyPr rtlCol="0" anchor="ctr"/>
          <a:lstStyle/>
          <a:p>
            <a:r>
              <a:rPr lang="nl-NL" sz="3200" b="1" dirty="0">
                <a:solidFill>
                  <a:srgbClr val="FF0000"/>
                </a:solidFill>
                <a:latin typeface="Calibri" panose="020F0502020204030204" pitchFamily="34" charset="0"/>
                <a:cs typeface="Calibri" panose="020F0502020204030204" pitchFamily="34" charset="0"/>
              </a:rPr>
              <a:t>Điều gì sẽ xảy ra với cơ quan tuần hoàn nếu: vận động quá sức, mặc quần áo quá chật, ăn quá nhiều muối,…?</a:t>
            </a:r>
            <a:endParaRPr lang="en-US" sz="3200" b="1" dirty="0">
              <a:solidFill>
                <a:srgbClr val="FF0000"/>
              </a:solidFill>
              <a:latin typeface="Calibri" panose="020F0502020204030204" pitchFamily="34" charset="0"/>
              <a:cs typeface="Calibri" panose="020F0502020204030204" pitchFamily="34" charset="0"/>
            </a:endParaRPr>
          </a:p>
        </p:txBody>
      </p:sp>
      <p:sp>
        <p:nvSpPr>
          <p:cNvPr id="25" name="Speech Bubble: Rectangle with Corners Rounded 24">
            <a:extLst>
              <a:ext uri="{FF2B5EF4-FFF2-40B4-BE49-F238E27FC236}">
                <a16:creationId xmlns:a16="http://schemas.microsoft.com/office/drawing/2014/main" id="{0A27BFEE-0EDB-498C-81A0-9714E9F8774D}"/>
              </a:ext>
            </a:extLst>
          </p:cNvPr>
          <p:cNvSpPr/>
          <p:nvPr/>
        </p:nvSpPr>
        <p:spPr>
          <a:xfrm>
            <a:off x="5448300" y="3267075"/>
            <a:ext cx="6448425" cy="1581151"/>
          </a:xfrm>
          <a:custGeom>
            <a:avLst/>
            <a:gdLst>
              <a:gd name="connsiteX0" fmla="*/ 0 w 6448425"/>
              <a:gd name="connsiteY0" fmla="*/ 263530 h 1581151"/>
              <a:gd name="connsiteX1" fmla="*/ 263530 w 6448425"/>
              <a:gd name="connsiteY1" fmla="*/ 0 h 1581151"/>
              <a:gd name="connsiteX2" fmla="*/ 1074738 w 6448425"/>
              <a:gd name="connsiteY2" fmla="*/ 0 h 1581151"/>
              <a:gd name="connsiteX3" fmla="*/ 1074738 w 6448425"/>
              <a:gd name="connsiteY3" fmla="*/ 0 h 1581151"/>
              <a:gd name="connsiteX4" fmla="*/ 2686844 w 6448425"/>
              <a:gd name="connsiteY4" fmla="*/ 0 h 1581151"/>
              <a:gd name="connsiteX5" fmla="*/ 6184895 w 6448425"/>
              <a:gd name="connsiteY5" fmla="*/ 0 h 1581151"/>
              <a:gd name="connsiteX6" fmla="*/ 6448425 w 6448425"/>
              <a:gd name="connsiteY6" fmla="*/ 263530 h 1581151"/>
              <a:gd name="connsiteX7" fmla="*/ 6448425 w 6448425"/>
              <a:gd name="connsiteY7" fmla="*/ 922338 h 1581151"/>
              <a:gd name="connsiteX8" fmla="*/ 6448425 w 6448425"/>
              <a:gd name="connsiteY8" fmla="*/ 922338 h 1581151"/>
              <a:gd name="connsiteX9" fmla="*/ 6448425 w 6448425"/>
              <a:gd name="connsiteY9" fmla="*/ 1317626 h 1581151"/>
              <a:gd name="connsiteX10" fmla="*/ 6448425 w 6448425"/>
              <a:gd name="connsiteY10" fmla="*/ 1317621 h 1581151"/>
              <a:gd name="connsiteX11" fmla="*/ 6184895 w 6448425"/>
              <a:gd name="connsiteY11" fmla="*/ 1581151 h 1581151"/>
              <a:gd name="connsiteX12" fmla="*/ 2686844 w 6448425"/>
              <a:gd name="connsiteY12" fmla="*/ 1581151 h 1581151"/>
              <a:gd name="connsiteX13" fmla="*/ -413280 w 6448425"/>
              <a:gd name="connsiteY13" fmla="*/ 2077016 h 1581151"/>
              <a:gd name="connsiteX14" fmla="*/ 1074738 w 6448425"/>
              <a:gd name="connsiteY14" fmla="*/ 1581151 h 1581151"/>
              <a:gd name="connsiteX15" fmla="*/ 263530 w 6448425"/>
              <a:gd name="connsiteY15" fmla="*/ 1581151 h 1581151"/>
              <a:gd name="connsiteX16" fmla="*/ 0 w 6448425"/>
              <a:gd name="connsiteY16" fmla="*/ 1317621 h 1581151"/>
              <a:gd name="connsiteX17" fmla="*/ 0 w 6448425"/>
              <a:gd name="connsiteY17" fmla="*/ 1317626 h 1581151"/>
              <a:gd name="connsiteX18" fmla="*/ 0 w 6448425"/>
              <a:gd name="connsiteY18" fmla="*/ 922338 h 1581151"/>
              <a:gd name="connsiteX19" fmla="*/ 0 w 6448425"/>
              <a:gd name="connsiteY19" fmla="*/ 922338 h 1581151"/>
              <a:gd name="connsiteX20" fmla="*/ 0 w 6448425"/>
              <a:gd name="connsiteY20" fmla="*/ 263530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48425" h="1581151" fill="none" extrusionOk="0">
                <a:moveTo>
                  <a:pt x="0" y="263530"/>
                </a:moveTo>
                <a:cubicBezTo>
                  <a:pt x="6197" y="121341"/>
                  <a:pt x="108897" y="3655"/>
                  <a:pt x="263530" y="0"/>
                </a:cubicBezTo>
                <a:cubicBezTo>
                  <a:pt x="490790" y="47930"/>
                  <a:pt x="758024" y="-60714"/>
                  <a:pt x="1074738" y="0"/>
                </a:cubicBezTo>
                <a:lnTo>
                  <a:pt x="1074738" y="0"/>
                </a:lnTo>
                <a:cubicBezTo>
                  <a:pt x="1689864" y="60287"/>
                  <a:pt x="1923516" y="-24021"/>
                  <a:pt x="2686844" y="0"/>
                </a:cubicBezTo>
                <a:cubicBezTo>
                  <a:pt x="3313257" y="-117130"/>
                  <a:pt x="5780655" y="123459"/>
                  <a:pt x="6184895" y="0"/>
                </a:cubicBezTo>
                <a:cubicBezTo>
                  <a:pt x="6331393" y="1519"/>
                  <a:pt x="6420276" y="121923"/>
                  <a:pt x="6448425" y="263530"/>
                </a:cubicBezTo>
                <a:cubicBezTo>
                  <a:pt x="6430928" y="346777"/>
                  <a:pt x="6462368" y="640604"/>
                  <a:pt x="6448425" y="922338"/>
                </a:cubicBezTo>
                <a:lnTo>
                  <a:pt x="6448425" y="922338"/>
                </a:lnTo>
                <a:cubicBezTo>
                  <a:pt x="6483451" y="1038276"/>
                  <a:pt x="6450763" y="1189042"/>
                  <a:pt x="6448425" y="1317626"/>
                </a:cubicBezTo>
                <a:lnTo>
                  <a:pt x="6448425" y="1317621"/>
                </a:lnTo>
                <a:cubicBezTo>
                  <a:pt x="6435458" y="1446926"/>
                  <a:pt x="6322182" y="1608038"/>
                  <a:pt x="6184895" y="1581151"/>
                </a:cubicBezTo>
                <a:cubicBezTo>
                  <a:pt x="4580737" y="1714545"/>
                  <a:pt x="3068515" y="1450431"/>
                  <a:pt x="2686844" y="1581151"/>
                </a:cubicBezTo>
                <a:cubicBezTo>
                  <a:pt x="1490219" y="1822882"/>
                  <a:pt x="988937" y="1827689"/>
                  <a:pt x="-413280" y="2077016"/>
                </a:cubicBezTo>
                <a:cubicBezTo>
                  <a:pt x="88535" y="2047063"/>
                  <a:pt x="440671" y="1899856"/>
                  <a:pt x="1074738" y="1581151"/>
                </a:cubicBezTo>
                <a:cubicBezTo>
                  <a:pt x="719131" y="1576693"/>
                  <a:pt x="438032" y="1559273"/>
                  <a:pt x="263530" y="1581151"/>
                </a:cubicBezTo>
                <a:cubicBezTo>
                  <a:pt x="117455" y="1588593"/>
                  <a:pt x="-4369" y="1467867"/>
                  <a:pt x="0" y="1317621"/>
                </a:cubicBezTo>
                <a:lnTo>
                  <a:pt x="0" y="1317626"/>
                </a:lnTo>
                <a:cubicBezTo>
                  <a:pt x="-2602" y="1218901"/>
                  <a:pt x="-11063" y="965720"/>
                  <a:pt x="0" y="922338"/>
                </a:cubicBezTo>
                <a:lnTo>
                  <a:pt x="0" y="922338"/>
                </a:lnTo>
                <a:cubicBezTo>
                  <a:pt x="-29020" y="660016"/>
                  <a:pt x="55628" y="414103"/>
                  <a:pt x="0" y="263530"/>
                </a:cubicBezTo>
                <a:close/>
              </a:path>
              <a:path w="6448425" h="1581151" stroke="0" extrusionOk="0">
                <a:moveTo>
                  <a:pt x="0" y="263530"/>
                </a:moveTo>
                <a:cubicBezTo>
                  <a:pt x="-7331" y="130521"/>
                  <a:pt x="120197" y="-1495"/>
                  <a:pt x="263530" y="0"/>
                </a:cubicBezTo>
                <a:cubicBezTo>
                  <a:pt x="664917" y="27758"/>
                  <a:pt x="866258" y="-45235"/>
                  <a:pt x="1074738" y="0"/>
                </a:cubicBezTo>
                <a:lnTo>
                  <a:pt x="1074738" y="0"/>
                </a:lnTo>
                <a:cubicBezTo>
                  <a:pt x="1528870" y="111427"/>
                  <a:pt x="2157293" y="6328"/>
                  <a:pt x="2686844" y="0"/>
                </a:cubicBezTo>
                <a:cubicBezTo>
                  <a:pt x="3311169" y="-134364"/>
                  <a:pt x="5491375" y="130381"/>
                  <a:pt x="6184895" y="0"/>
                </a:cubicBezTo>
                <a:cubicBezTo>
                  <a:pt x="6324407" y="-14217"/>
                  <a:pt x="6465579" y="104689"/>
                  <a:pt x="6448425" y="263530"/>
                </a:cubicBezTo>
                <a:cubicBezTo>
                  <a:pt x="6400139" y="385294"/>
                  <a:pt x="6494636" y="678046"/>
                  <a:pt x="6448425" y="922338"/>
                </a:cubicBezTo>
                <a:lnTo>
                  <a:pt x="6448425" y="922338"/>
                </a:lnTo>
                <a:cubicBezTo>
                  <a:pt x="6453245" y="1063535"/>
                  <a:pt x="6466364" y="1230874"/>
                  <a:pt x="6448425" y="1317626"/>
                </a:cubicBezTo>
                <a:lnTo>
                  <a:pt x="6448425" y="1317621"/>
                </a:lnTo>
                <a:cubicBezTo>
                  <a:pt x="6476367" y="1460117"/>
                  <a:pt x="6323547" y="1583148"/>
                  <a:pt x="6184895" y="1581151"/>
                </a:cubicBezTo>
                <a:cubicBezTo>
                  <a:pt x="5441950" y="1543392"/>
                  <a:pt x="4363645" y="1631649"/>
                  <a:pt x="2686844" y="1581151"/>
                </a:cubicBezTo>
                <a:cubicBezTo>
                  <a:pt x="1579645" y="1587064"/>
                  <a:pt x="966444" y="1910307"/>
                  <a:pt x="-413280" y="2077016"/>
                </a:cubicBezTo>
                <a:cubicBezTo>
                  <a:pt x="-92653" y="1942481"/>
                  <a:pt x="699516" y="1792235"/>
                  <a:pt x="1074738" y="1581151"/>
                </a:cubicBezTo>
                <a:cubicBezTo>
                  <a:pt x="842967" y="1585581"/>
                  <a:pt x="429741" y="1571039"/>
                  <a:pt x="263530" y="1581151"/>
                </a:cubicBezTo>
                <a:cubicBezTo>
                  <a:pt x="94174" y="1586447"/>
                  <a:pt x="14759" y="1451629"/>
                  <a:pt x="0" y="1317621"/>
                </a:cubicBezTo>
                <a:lnTo>
                  <a:pt x="0" y="1317626"/>
                </a:lnTo>
                <a:cubicBezTo>
                  <a:pt x="-15664" y="1169721"/>
                  <a:pt x="-21546" y="1044189"/>
                  <a:pt x="0" y="922338"/>
                </a:cubicBezTo>
                <a:lnTo>
                  <a:pt x="0" y="922338"/>
                </a:lnTo>
                <a:cubicBezTo>
                  <a:pt x="45487" y="739983"/>
                  <a:pt x="-24677" y="462761"/>
                  <a:pt x="0" y="263530"/>
                </a:cubicBezTo>
                <a:close/>
              </a:path>
            </a:pathLst>
          </a:custGeom>
          <a:solidFill>
            <a:sysClr val="window" lastClr="FFFFFF">
              <a:alpha val="89000"/>
            </a:sysClr>
          </a:solidFill>
          <a:ln w="38100" cap="flat" cmpd="sng" algn="ctr">
            <a:solidFill>
              <a:srgbClr val="002060"/>
            </a:solidFill>
            <a:prstDash val="solid"/>
            <a:miter lim="800000"/>
            <a:extLst>
              <a:ext uri="{C807C97D-BFC1-408E-A445-0C87EB9F89A2}">
                <ask:lineSketchStyleProps xmlns:ask="http://schemas.microsoft.com/office/drawing/2018/sketchyshapes" sd="2842418190">
                  <a:prstGeom prst="wedgeRoundRectCallout">
                    <a:avLst>
                      <a:gd name="adj1" fmla="val -56409"/>
                      <a:gd name="adj2" fmla="val 81361"/>
                      <a:gd name="adj3" fmla="val 16667"/>
                    </a:avLst>
                  </a:prstGeom>
                  <ask:type>
                    <ask:lineSketchCurved/>
                  </ask:type>
                </ask:lineSketchStyleProps>
              </a:ext>
            </a:extLst>
          </a:ln>
          <a:effectLst/>
        </p:spPr>
        <p:txBody>
          <a:bodyPr rtlCol="0" anchor="ctr"/>
          <a:lstStyle/>
          <a:p>
            <a:r>
              <a:rPr lang="nl-NL" sz="3200" b="1" dirty="0">
                <a:solidFill>
                  <a:srgbClr val="FF0000"/>
                </a:solidFill>
                <a:latin typeface="Calibri" panose="020F0502020204030204" pitchFamily="34" charset="0"/>
                <a:cs typeface="Calibri" panose="020F0502020204030204" pitchFamily="34" charset="0"/>
              </a:rPr>
              <a:t>Chia sẻ với bạn những việc cần làm để chăm sóc và bảo vệ cơ quan tuần hoàn?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04789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64692855-5A0E-DA96-AA11-A36F0A29BB67}"/>
              </a:ext>
            </a:extLst>
          </p:cNvPr>
          <p:cNvPicPr>
            <a:picLocks noChangeAspect="1"/>
          </p:cNvPicPr>
          <p:nvPr/>
        </p:nvPicPr>
        <p:blipFill rotWithShape="1">
          <a:blip r:embed="rId2">
            <a:extLst>
              <a:ext uri="{28A0092B-C50C-407E-A947-70E740481C1C}">
                <a14:useLocalDpi xmlns:a14="http://schemas.microsoft.com/office/drawing/2010/main" val="0"/>
              </a:ext>
            </a:extLst>
          </a:blip>
          <a:srcRect t="16824" r="55504" b="16085"/>
          <a:stretch/>
        </p:blipFill>
        <p:spPr>
          <a:xfrm>
            <a:off x="923400" y="2000506"/>
            <a:ext cx="3010092" cy="4371018"/>
          </a:xfrm>
          <a:prstGeom prst="rect">
            <a:avLst/>
          </a:prstGeom>
        </p:spPr>
      </p:pic>
      <p:grpSp>
        <p:nvGrpSpPr>
          <p:cNvPr id="11" name="Nhóm 10">
            <a:extLst>
              <a:ext uri="{FF2B5EF4-FFF2-40B4-BE49-F238E27FC236}">
                <a16:creationId xmlns:a16="http://schemas.microsoft.com/office/drawing/2014/main" id="{A63636BC-DF1A-DADC-66E0-D7586B26ED7B}"/>
              </a:ext>
            </a:extLst>
          </p:cNvPr>
          <p:cNvGrpSpPr/>
          <p:nvPr/>
        </p:nvGrpSpPr>
        <p:grpSpPr>
          <a:xfrm>
            <a:off x="4717640" y="-782555"/>
            <a:ext cx="9486900" cy="9010650"/>
            <a:chOff x="4629150" y="-782555"/>
            <a:chExt cx="9486900" cy="9010650"/>
          </a:xfrm>
        </p:grpSpPr>
        <p:sp>
          <p:nvSpPr>
            <p:cNvPr id="12" name="Hình Bầu dục 11">
              <a:extLst>
                <a:ext uri="{FF2B5EF4-FFF2-40B4-BE49-F238E27FC236}">
                  <a16:creationId xmlns:a16="http://schemas.microsoft.com/office/drawing/2014/main" id="{14F11EB0-8546-9914-9BCE-3107DF417129}"/>
                </a:ext>
              </a:extLst>
            </p:cNvPr>
            <p:cNvSpPr/>
            <p:nvPr/>
          </p:nvSpPr>
          <p:spPr>
            <a:xfrm>
              <a:off x="4629150" y="-782555"/>
              <a:ext cx="9486900" cy="9010650"/>
            </a:xfrm>
            <a:prstGeom prst="ellipse">
              <a:avLst/>
            </a:prstGeom>
            <a:solidFill>
              <a:schemeClr val="accent5">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Hình ảnh 15" descr="Ảnh có chứa văn bản, trong nhà&#10;&#10;Mô tả được tạo tự động">
              <a:extLst>
                <a:ext uri="{FF2B5EF4-FFF2-40B4-BE49-F238E27FC236}">
                  <a16:creationId xmlns:a16="http://schemas.microsoft.com/office/drawing/2014/main" id="{8DB8A61A-EDF3-4882-B6B2-E59B7554C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447" y="1907779"/>
              <a:ext cx="6838553" cy="4000500"/>
            </a:xfrm>
            <a:prstGeom prst="rect">
              <a:avLst/>
            </a:prstGeom>
          </p:spPr>
        </p:pic>
      </p:grpSp>
      <p:grpSp>
        <p:nvGrpSpPr>
          <p:cNvPr id="2" name="Nhóm 1">
            <a:extLst>
              <a:ext uri="{FF2B5EF4-FFF2-40B4-BE49-F238E27FC236}">
                <a16:creationId xmlns:a16="http://schemas.microsoft.com/office/drawing/2014/main" id="{BE491296-1421-4973-F6F4-A8E578F4F298}"/>
              </a:ext>
            </a:extLst>
          </p:cNvPr>
          <p:cNvGrpSpPr/>
          <p:nvPr/>
        </p:nvGrpSpPr>
        <p:grpSpPr>
          <a:xfrm>
            <a:off x="2605826" y="211223"/>
            <a:ext cx="7470757" cy="1335035"/>
            <a:chOff x="2605826" y="211223"/>
            <a:chExt cx="7470757" cy="1335035"/>
          </a:xfrm>
        </p:grpSpPr>
        <p:sp>
          <p:nvSpPr>
            <p:cNvPr id="18" name="Hình chữ nhật: Góc Tròn 17">
              <a:extLst>
                <a:ext uri="{FF2B5EF4-FFF2-40B4-BE49-F238E27FC236}">
                  <a16:creationId xmlns:a16="http://schemas.microsoft.com/office/drawing/2014/main" id="{5CFC7358-D822-6E4D-BD04-8B588C06ECF3}"/>
                </a:ext>
              </a:extLst>
            </p:cNvPr>
            <p:cNvSpPr/>
            <p:nvPr/>
          </p:nvSpPr>
          <p:spPr>
            <a:xfrm>
              <a:off x="3577852" y="677067"/>
              <a:ext cx="6498731" cy="265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图片 17" descr="图片包含 物体&#10;&#10;已生成高可信度的说明">
              <a:extLst>
                <a:ext uri="{FF2B5EF4-FFF2-40B4-BE49-F238E27FC236}">
                  <a16:creationId xmlns:a16="http://schemas.microsoft.com/office/drawing/2014/main" id="{F8893AF4-5CEC-3AB6-9BA8-0E9E4670FC67}"/>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rot="18370189">
              <a:off x="2454949" y="362100"/>
              <a:ext cx="1335035" cy="1033282"/>
            </a:xfrm>
            <a:prstGeom prst="rect">
              <a:avLst/>
            </a:prstGeom>
          </p:spPr>
        </p:pic>
      </p:grpSp>
      <p:pic>
        <p:nvPicPr>
          <p:cNvPr id="4" name="Picture 3">
            <a:extLst>
              <a:ext uri="{FF2B5EF4-FFF2-40B4-BE49-F238E27FC236}">
                <a16:creationId xmlns:a16="http://schemas.microsoft.com/office/drawing/2014/main" id="{1A51642A-1435-4CDF-B6ED-210CC606A260}"/>
              </a:ext>
            </a:extLst>
          </p:cNvPr>
          <p:cNvPicPr>
            <a:picLocks noChangeAspect="1"/>
          </p:cNvPicPr>
          <p:nvPr/>
        </p:nvPicPr>
        <p:blipFill>
          <a:blip r:embed="rId5"/>
          <a:stretch>
            <a:fillRect/>
          </a:stretch>
        </p:blipFill>
        <p:spPr>
          <a:xfrm>
            <a:off x="3867927" y="-163112"/>
            <a:ext cx="8437595" cy="1012024"/>
          </a:xfrm>
          <a:prstGeom prst="rect">
            <a:avLst/>
          </a:prstGeom>
        </p:spPr>
      </p:pic>
    </p:spTree>
    <p:extLst>
      <p:ext uri="{BB962C8B-B14F-4D97-AF65-F5344CB8AC3E}">
        <p14:creationId xmlns:p14="http://schemas.microsoft.com/office/powerpoint/2010/main" val="382147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E3B0E73-D2DB-48B1-8A00-2BF4EB352BDE}"/>
              </a:ext>
            </a:extLst>
          </p:cNvPr>
          <p:cNvGrpSpPr/>
          <p:nvPr/>
        </p:nvGrpSpPr>
        <p:grpSpPr>
          <a:xfrm>
            <a:off x="3928745" y="3608070"/>
            <a:ext cx="4632960" cy="3123565"/>
            <a:chOff x="2734" y="2615"/>
            <a:chExt cx="7922" cy="5340"/>
          </a:xfrm>
        </p:grpSpPr>
        <p:sp>
          <p:nvSpPr>
            <p:cNvPr id="4" name="Oval 3">
              <a:extLst>
                <a:ext uri="{FF2B5EF4-FFF2-40B4-BE49-F238E27FC236}">
                  <a16:creationId xmlns:a16="http://schemas.microsoft.com/office/drawing/2014/main" id="{0BA7089B-39E5-4839-AC44-250E88648D45}"/>
                </a:ext>
              </a:extLst>
            </p:cNvPr>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7DB572BC-027D-4E5A-B119-982F403D736F}"/>
                </a:ext>
              </a:extLst>
            </p:cNvPr>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98EC8467-59D9-41BD-BF98-FBC08D1CD64E}"/>
                </a:ext>
              </a:extLst>
            </p:cNvPr>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4C7D6810-AB70-4D06-A937-807E4E5C037E}"/>
                </a:ext>
              </a:extLst>
            </p:cNvPr>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0">
              <a:extLst>
                <a:ext uri="{FF2B5EF4-FFF2-40B4-BE49-F238E27FC236}">
                  <a16:creationId xmlns:a16="http://schemas.microsoft.com/office/drawing/2014/main" id="{2F41FC82-52EC-4BB9-89A0-FC3E57D0E787}"/>
                </a:ext>
              </a:extLst>
            </p:cNvPr>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54F4B88B-B77F-4CE3-B6F3-87594DCB4A08}"/>
                </a:ext>
              </a:extLst>
            </p:cNvPr>
            <p:cNvPicPr/>
            <p:nvPr/>
          </p:nvPicPr>
          <p:blipFill>
            <a:blip r:embed="rId2">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
        <p:nvSpPr>
          <p:cNvPr id="10" name="Rounded Rectangle 7">
            <a:extLst>
              <a:ext uri="{FF2B5EF4-FFF2-40B4-BE49-F238E27FC236}">
                <a16:creationId xmlns:a16="http://schemas.microsoft.com/office/drawing/2014/main" id="{E638E32E-03AC-408B-8BA6-FE52B2E9D3C4}"/>
              </a:ext>
            </a:extLst>
          </p:cNvPr>
          <p:cNvSpPr/>
          <p:nvPr/>
        </p:nvSpPr>
        <p:spPr>
          <a:xfrm>
            <a:off x="466725" y="1119425"/>
            <a:ext cx="11010900" cy="1242775"/>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indent="-571500" algn="just">
              <a:buFont typeface="Wingdings" panose="05000000000000000000" pitchFamily="2" charset="2"/>
              <a:buChar char="Ø"/>
            </a:pPr>
            <a:r>
              <a:rPr lang="vi-VN" sz="3800" b="1" dirty="0">
                <a:solidFill>
                  <a:srgbClr val="FF0000"/>
                </a:solidFill>
                <a:latin typeface="Calibri" panose="020F0502020204030204" charset="0"/>
                <a:cs typeface="Calibri" panose="020F0502020204030204" charset="0"/>
              </a:rPr>
              <a:t>Vận động quá sức: </a:t>
            </a:r>
            <a:r>
              <a:rPr lang="vi-VN" sz="3800" b="1" dirty="0">
                <a:solidFill>
                  <a:schemeClr val="tx1"/>
                </a:solidFill>
                <a:latin typeface="Calibri" panose="020F0502020204030204" charset="0"/>
                <a:cs typeface="Calibri" panose="020F0502020204030204" charset="0"/>
              </a:rPr>
              <a:t>cơ thể mất sức, tim đập nhanh, máu lưu thông nhanh, có thể gây đột quỵ.</a:t>
            </a:r>
            <a:endParaRPr lang="en-US" sz="3800" b="1" dirty="0">
              <a:solidFill>
                <a:schemeClr val="tx1"/>
              </a:solidFill>
              <a:latin typeface="Calibri" panose="020F0502020204030204" charset="0"/>
              <a:cs typeface="Calibri" panose="020F0502020204030204" charset="0"/>
            </a:endParaRPr>
          </a:p>
        </p:txBody>
      </p:sp>
      <p:sp>
        <p:nvSpPr>
          <p:cNvPr id="11" name="Rounded Rectangle 7">
            <a:extLst>
              <a:ext uri="{FF2B5EF4-FFF2-40B4-BE49-F238E27FC236}">
                <a16:creationId xmlns:a16="http://schemas.microsoft.com/office/drawing/2014/main" id="{64C13BA3-FB88-4FED-8D95-0B1AB4CE3088}"/>
              </a:ext>
            </a:extLst>
          </p:cNvPr>
          <p:cNvSpPr/>
          <p:nvPr/>
        </p:nvSpPr>
        <p:spPr>
          <a:xfrm>
            <a:off x="466725" y="2557700"/>
            <a:ext cx="11010900" cy="1242775"/>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indent="-571500" algn="just">
              <a:buFont typeface="Wingdings" panose="05000000000000000000" pitchFamily="2" charset="2"/>
              <a:buChar char="Ø"/>
            </a:pPr>
            <a:r>
              <a:rPr lang="vi-VN" sz="3800" b="1" dirty="0">
                <a:solidFill>
                  <a:srgbClr val="FF0000"/>
                </a:solidFill>
                <a:latin typeface="Calibri" panose="020F0502020204030204" charset="0"/>
                <a:cs typeface="Calibri" panose="020F0502020204030204" charset="0"/>
              </a:rPr>
              <a:t>Ăn quá nhiều muối, đồ chiên rán: </a:t>
            </a:r>
            <a:r>
              <a:rPr lang="vi-VN" sz="3800" b="1" dirty="0">
                <a:solidFill>
                  <a:schemeClr val="tx1"/>
                </a:solidFill>
                <a:latin typeface="Calibri" panose="020F0502020204030204" charset="0"/>
                <a:cs typeface="Calibri" panose="020F0502020204030204" charset="0"/>
              </a:rPr>
              <a:t>dễ gây bệnh béo phì, ảnh hưởng đến tim mạch.</a:t>
            </a:r>
            <a:endParaRPr lang="en-US" sz="38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22465793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1" grpId="0" bldLvl="0" animBg="1"/>
      <p:bldP spid="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3E0F9-7206-4DD5-9520-A3E7AE3A977C}"/>
              </a:ext>
            </a:extLst>
          </p:cNvPr>
          <p:cNvSpPr txBox="1"/>
          <p:nvPr/>
        </p:nvSpPr>
        <p:spPr>
          <a:xfrm>
            <a:off x="1222037" y="484882"/>
            <a:ext cx="9609362" cy="492443"/>
          </a:xfrm>
          <a:prstGeom prst="rect">
            <a:avLst/>
          </a:prstGeom>
          <a:noFill/>
        </p:spPr>
        <p:txBody>
          <a:bodyPr wrap="none" lIns="0" tIns="0" rIns="0" bIns="0" rtlCol="0">
            <a:spAutoFit/>
          </a:bodyPr>
          <a:lstStyle/>
          <a:p>
            <a:pPr marL="0" marR="0" algn="just">
              <a:spcBef>
                <a:spcPts val="0"/>
              </a:spcBef>
              <a:spcAft>
                <a:spcPts val="0"/>
              </a:spcAft>
            </a:pPr>
            <a:r>
              <a:rPr lang="nl-NL"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Để chăm sóc và bảo vệ cơ quan tuần hoàn, chúng ta cần:</a:t>
            </a:r>
            <a:endParaRPr lang="en-US"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54BACC2F-3060-4E29-870B-925657F2CB05}"/>
              </a:ext>
            </a:extLst>
          </p:cNvPr>
          <p:cNvGrpSpPr/>
          <p:nvPr/>
        </p:nvGrpSpPr>
        <p:grpSpPr>
          <a:xfrm>
            <a:off x="593708" y="952013"/>
            <a:ext cx="10627891" cy="1391138"/>
            <a:chOff x="2462869" y="1340852"/>
            <a:chExt cx="10627891" cy="1547593"/>
          </a:xfrm>
        </p:grpSpPr>
        <p:grpSp>
          <p:nvGrpSpPr>
            <p:cNvPr id="4" name="Group 3">
              <a:extLst>
                <a:ext uri="{FF2B5EF4-FFF2-40B4-BE49-F238E27FC236}">
                  <a16:creationId xmlns:a16="http://schemas.microsoft.com/office/drawing/2014/main" id="{45534137-E634-4992-9D2E-8663F3478FAE}"/>
                </a:ext>
              </a:extLst>
            </p:cNvPr>
            <p:cNvGrpSpPr/>
            <p:nvPr/>
          </p:nvGrpSpPr>
          <p:grpSpPr>
            <a:xfrm>
              <a:off x="2695910" y="1830213"/>
              <a:ext cx="10394850" cy="873202"/>
              <a:chOff x="3376387" y="2400109"/>
              <a:chExt cx="6638516" cy="873202"/>
            </a:xfrm>
          </p:grpSpPr>
          <p:sp>
            <p:nvSpPr>
              <p:cNvPr id="8" name="Rectangle: Rounded Corners 7">
                <a:extLst>
                  <a:ext uri="{FF2B5EF4-FFF2-40B4-BE49-F238E27FC236}">
                    <a16:creationId xmlns:a16="http://schemas.microsoft.com/office/drawing/2014/main" id="{C360E7A3-866B-4F6F-82CF-E9F510D5A3B8}"/>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CEB3F17-3E96-4F28-A9F2-307E7C7919C3}"/>
                  </a:ext>
                </a:extLst>
              </p:cNvPr>
              <p:cNvSpPr txBox="1"/>
              <p:nvPr/>
            </p:nvSpPr>
            <p:spPr>
              <a:xfrm>
                <a:off x="4141332" y="2400109"/>
                <a:ext cx="5668221" cy="707886"/>
              </a:xfrm>
              <a:prstGeom prst="rect">
                <a:avLst/>
              </a:prstGeom>
              <a:noFill/>
            </p:spPr>
            <p:txBody>
              <a:bodyPr wrap="square" rtlCol="0">
                <a:spAutoFit/>
              </a:bodyPr>
              <a:lstStyle/>
              <a:p>
                <a:pPr algn="ctr"/>
                <a:r>
                  <a:rPr lang="nl-NL"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Ăn uống đầy đủ, nghỉ ngơi hợp lí.</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6" name="Picture 5" descr="Icon&#10;&#10;Description automatically generated">
              <a:extLst>
                <a:ext uri="{FF2B5EF4-FFF2-40B4-BE49-F238E27FC236}">
                  <a16:creationId xmlns:a16="http://schemas.microsoft.com/office/drawing/2014/main" id="{95198C97-E476-43E9-8E8B-AD82A7A2E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17" name="Group 16">
            <a:extLst>
              <a:ext uri="{FF2B5EF4-FFF2-40B4-BE49-F238E27FC236}">
                <a16:creationId xmlns:a16="http://schemas.microsoft.com/office/drawing/2014/main" id="{7AC96AD6-36D1-4BAF-A5B4-926AD417412C}"/>
              </a:ext>
            </a:extLst>
          </p:cNvPr>
          <p:cNvGrpSpPr/>
          <p:nvPr/>
        </p:nvGrpSpPr>
        <p:grpSpPr>
          <a:xfrm>
            <a:off x="422258" y="2333138"/>
            <a:ext cx="10627891" cy="1353038"/>
            <a:chOff x="2462869" y="1340852"/>
            <a:chExt cx="10627891" cy="1547593"/>
          </a:xfrm>
        </p:grpSpPr>
        <p:grpSp>
          <p:nvGrpSpPr>
            <p:cNvPr id="18" name="Group 17">
              <a:extLst>
                <a:ext uri="{FF2B5EF4-FFF2-40B4-BE49-F238E27FC236}">
                  <a16:creationId xmlns:a16="http://schemas.microsoft.com/office/drawing/2014/main" id="{CAC15B81-B5EC-4CC9-B26E-42CF1B99327E}"/>
                </a:ext>
              </a:extLst>
            </p:cNvPr>
            <p:cNvGrpSpPr/>
            <p:nvPr/>
          </p:nvGrpSpPr>
          <p:grpSpPr>
            <a:xfrm>
              <a:off x="2695910" y="1830213"/>
              <a:ext cx="10394850" cy="873202"/>
              <a:chOff x="3376387" y="2400109"/>
              <a:chExt cx="6638516" cy="873202"/>
            </a:xfrm>
          </p:grpSpPr>
          <p:sp>
            <p:nvSpPr>
              <p:cNvPr id="20" name="Rectangle: Rounded Corners 19">
                <a:extLst>
                  <a:ext uri="{FF2B5EF4-FFF2-40B4-BE49-F238E27FC236}">
                    <a16:creationId xmlns:a16="http://schemas.microsoft.com/office/drawing/2014/main" id="{E7FE93EF-35A2-4FB7-A6EE-ACDC21B9D79A}"/>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CF859B60-4B3D-4789-B018-8547E9947156}"/>
                  </a:ext>
                </a:extLst>
              </p:cNvPr>
              <p:cNvSpPr txBox="1"/>
              <p:nvPr/>
            </p:nvSpPr>
            <p:spPr>
              <a:xfrm>
                <a:off x="4141332" y="2400109"/>
                <a:ext cx="5668221" cy="707886"/>
              </a:xfrm>
              <a:prstGeom prst="rect">
                <a:avLst/>
              </a:prstGeom>
              <a:noFill/>
            </p:spPr>
            <p:txBody>
              <a:bodyPr wrap="square" rtlCol="0">
                <a:spAutoFit/>
              </a:bodyPr>
              <a:lstStyle/>
              <a:p>
                <a:pPr algn="ctr"/>
                <a:r>
                  <a:rPr lang="nl-NL"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Sử dụng các thức ăn, đồ uống có lợi.</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19" name="Picture 18" descr="Icon&#10;&#10;Description automatically generated">
              <a:extLst>
                <a:ext uri="{FF2B5EF4-FFF2-40B4-BE49-F238E27FC236}">
                  <a16:creationId xmlns:a16="http://schemas.microsoft.com/office/drawing/2014/main" id="{B1C99909-574B-4E68-9602-EFB5B82C2E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22" name="Group 21">
            <a:extLst>
              <a:ext uri="{FF2B5EF4-FFF2-40B4-BE49-F238E27FC236}">
                <a16:creationId xmlns:a16="http://schemas.microsoft.com/office/drawing/2014/main" id="{28DD6EA2-FDEA-4778-A0BE-B5C31919E6C2}"/>
              </a:ext>
            </a:extLst>
          </p:cNvPr>
          <p:cNvGrpSpPr/>
          <p:nvPr/>
        </p:nvGrpSpPr>
        <p:grpSpPr>
          <a:xfrm>
            <a:off x="250808" y="3647587"/>
            <a:ext cx="10627891" cy="1343513"/>
            <a:chOff x="2462869" y="1340852"/>
            <a:chExt cx="10627891" cy="1547593"/>
          </a:xfrm>
        </p:grpSpPr>
        <p:grpSp>
          <p:nvGrpSpPr>
            <p:cNvPr id="23" name="Group 22">
              <a:extLst>
                <a:ext uri="{FF2B5EF4-FFF2-40B4-BE49-F238E27FC236}">
                  <a16:creationId xmlns:a16="http://schemas.microsoft.com/office/drawing/2014/main" id="{A876DF73-8B59-43AD-B42F-15D12B0121F8}"/>
                </a:ext>
              </a:extLst>
            </p:cNvPr>
            <p:cNvGrpSpPr/>
            <p:nvPr/>
          </p:nvGrpSpPr>
          <p:grpSpPr>
            <a:xfrm>
              <a:off x="2695910" y="1830213"/>
              <a:ext cx="10394850" cy="873202"/>
              <a:chOff x="3376387" y="2400109"/>
              <a:chExt cx="6638516" cy="873202"/>
            </a:xfrm>
          </p:grpSpPr>
          <p:sp>
            <p:nvSpPr>
              <p:cNvPr id="25" name="Rectangle: Rounded Corners 24">
                <a:extLst>
                  <a:ext uri="{FF2B5EF4-FFF2-40B4-BE49-F238E27FC236}">
                    <a16:creationId xmlns:a16="http://schemas.microsoft.com/office/drawing/2014/main" id="{C575CBD8-1652-47F4-B74C-D12E409521E9}"/>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4DB9DBE-E656-4F99-94DE-E03C3C7E0BE9}"/>
                  </a:ext>
                </a:extLst>
              </p:cNvPr>
              <p:cNvSpPr txBox="1"/>
              <p:nvPr/>
            </p:nvSpPr>
            <p:spPr>
              <a:xfrm>
                <a:off x="4141332" y="2400109"/>
                <a:ext cx="5668221" cy="707886"/>
              </a:xfrm>
              <a:prstGeom prst="rect">
                <a:avLst/>
              </a:prstGeom>
              <a:noFill/>
            </p:spPr>
            <p:txBody>
              <a:bodyPr wrap="square" rtlCol="0">
                <a:spAutoFit/>
              </a:bodyPr>
              <a:lstStyle/>
              <a:p>
                <a:pPr algn="ctr"/>
                <a:r>
                  <a:rPr lang="vi-VN"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Học tập, vận động và vui chơi vừa sức.</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24" name="Picture 23" descr="Icon&#10;&#10;Description automatically generated">
              <a:extLst>
                <a:ext uri="{FF2B5EF4-FFF2-40B4-BE49-F238E27FC236}">
                  <a16:creationId xmlns:a16="http://schemas.microsoft.com/office/drawing/2014/main" id="{5F2EE690-1B70-4432-9F80-9746F14D3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27" name="Group 26">
            <a:extLst>
              <a:ext uri="{FF2B5EF4-FFF2-40B4-BE49-F238E27FC236}">
                <a16:creationId xmlns:a16="http://schemas.microsoft.com/office/drawing/2014/main" id="{F7346150-24F0-432A-92D1-C4FD70F9E8CB}"/>
              </a:ext>
            </a:extLst>
          </p:cNvPr>
          <p:cNvGrpSpPr/>
          <p:nvPr/>
        </p:nvGrpSpPr>
        <p:grpSpPr>
          <a:xfrm>
            <a:off x="260333" y="5000137"/>
            <a:ext cx="10627891" cy="1547593"/>
            <a:chOff x="2462869" y="1340852"/>
            <a:chExt cx="10627891" cy="1547593"/>
          </a:xfrm>
        </p:grpSpPr>
        <p:grpSp>
          <p:nvGrpSpPr>
            <p:cNvPr id="28" name="Group 27">
              <a:extLst>
                <a:ext uri="{FF2B5EF4-FFF2-40B4-BE49-F238E27FC236}">
                  <a16:creationId xmlns:a16="http://schemas.microsoft.com/office/drawing/2014/main" id="{6A4AD897-3570-4C7C-8E81-B238837966CB}"/>
                </a:ext>
              </a:extLst>
            </p:cNvPr>
            <p:cNvGrpSpPr/>
            <p:nvPr/>
          </p:nvGrpSpPr>
          <p:grpSpPr>
            <a:xfrm>
              <a:off x="2695910" y="1579465"/>
              <a:ext cx="10394850" cy="1251052"/>
              <a:chOff x="3376387" y="2149361"/>
              <a:chExt cx="6638516" cy="1251052"/>
            </a:xfrm>
          </p:grpSpPr>
          <p:sp>
            <p:nvSpPr>
              <p:cNvPr id="30" name="Rectangle: Rounded Corners 29">
                <a:extLst>
                  <a:ext uri="{FF2B5EF4-FFF2-40B4-BE49-F238E27FC236}">
                    <a16:creationId xmlns:a16="http://schemas.microsoft.com/office/drawing/2014/main" id="{34FFEF4C-C1AF-4C40-900B-EC5C805F6742}"/>
                  </a:ext>
                </a:extLst>
              </p:cNvPr>
              <p:cNvSpPr/>
              <p:nvPr/>
            </p:nvSpPr>
            <p:spPr>
              <a:xfrm>
                <a:off x="3376387" y="2149361"/>
                <a:ext cx="6638516" cy="1123950"/>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0D397D4A-EA0F-49C3-8BCA-070A21960F39}"/>
                  </a:ext>
                </a:extLst>
              </p:cNvPr>
              <p:cNvSpPr txBox="1"/>
              <p:nvPr/>
            </p:nvSpPr>
            <p:spPr>
              <a:xfrm>
                <a:off x="4110917" y="2200084"/>
                <a:ext cx="5668221" cy="1200329"/>
              </a:xfrm>
              <a:prstGeom prst="rect">
                <a:avLst/>
              </a:prstGeom>
              <a:noFill/>
            </p:spPr>
            <p:txBody>
              <a:bodyPr wrap="square" rtlCol="0">
                <a:spAutoFit/>
              </a:bodyPr>
              <a:lstStyle/>
              <a:p>
                <a:pPr algn="ctr"/>
                <a:r>
                  <a:rPr lang="vi-VN"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Không sử dụng các chất kíc thích như rư</a:t>
                </a:r>
                <a:r>
                  <a:rPr lang="en-US"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ợ</a:t>
                </a:r>
                <a:r>
                  <a:rPr lang="vi-VN"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u, bia, thuốc lá,..</a:t>
                </a:r>
                <a:endParaRPr lang="en-US" sz="3600" b="1" dirty="0">
                  <a:solidFill>
                    <a:srgbClr val="00B050"/>
                  </a:solidFill>
                  <a:latin typeface="Calibri" panose="020F0502020204030204" pitchFamily="34" charset="0"/>
                  <a:cs typeface="Calibri" panose="020F0502020204030204" pitchFamily="34" charset="0"/>
                </a:endParaRPr>
              </a:p>
            </p:txBody>
          </p:sp>
        </p:grpSp>
        <p:pic>
          <p:nvPicPr>
            <p:cNvPr id="29" name="Picture 28" descr="Icon&#10;&#10;Description automatically generated">
              <a:extLst>
                <a:ext uri="{FF2B5EF4-FFF2-40B4-BE49-F238E27FC236}">
                  <a16:creationId xmlns:a16="http://schemas.microsoft.com/office/drawing/2014/main" id="{4662983C-E0F0-481C-841B-B14D785D0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spTree>
    <p:extLst>
      <p:ext uri="{BB962C8B-B14F-4D97-AF65-F5344CB8AC3E}">
        <p14:creationId xmlns:p14="http://schemas.microsoft.com/office/powerpoint/2010/main" val="32982409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CC1BC05E-0C08-46CA-A1C5-07A8D8C72A97}"/>
              </a:ext>
            </a:extLst>
          </p:cNvPr>
          <p:cNvGrpSpPr/>
          <p:nvPr/>
        </p:nvGrpSpPr>
        <p:grpSpPr>
          <a:xfrm>
            <a:off x="39732" y="5706559"/>
            <a:ext cx="12152268" cy="1151441"/>
            <a:chOff x="-2055784" y="5706558"/>
            <a:chExt cx="12152268" cy="1151441"/>
          </a:xfrm>
        </p:grpSpPr>
        <p:pic>
          <p:nvPicPr>
            <p:cNvPr id="6" name="图片 10">
              <a:extLst>
                <a:ext uri="{FF2B5EF4-FFF2-40B4-BE49-F238E27FC236}">
                  <a16:creationId xmlns:a16="http://schemas.microsoft.com/office/drawing/2014/main" id="{1E8CB0DB-9D4A-49D5-A206-479971C3FE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11">
              <a:extLst>
                <a:ext uri="{FF2B5EF4-FFF2-40B4-BE49-F238E27FC236}">
                  <a16:creationId xmlns:a16="http://schemas.microsoft.com/office/drawing/2014/main" id="{23ABA308-C9FF-4D2D-A3E5-7BA02746D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12">
              <a:extLst>
                <a:ext uri="{FF2B5EF4-FFF2-40B4-BE49-F238E27FC236}">
                  <a16:creationId xmlns:a16="http://schemas.microsoft.com/office/drawing/2014/main" id="{77EDDECA-0F30-459D-8E25-1E4877F39EA9}"/>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13">
              <a:extLst>
                <a:ext uri="{FF2B5EF4-FFF2-40B4-BE49-F238E27FC236}">
                  <a16:creationId xmlns:a16="http://schemas.microsoft.com/office/drawing/2014/main" id="{03D54C9F-0A4F-4DE0-A016-B6A3566543A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14">
              <a:extLst>
                <a:ext uri="{FF2B5EF4-FFF2-40B4-BE49-F238E27FC236}">
                  <a16:creationId xmlns:a16="http://schemas.microsoft.com/office/drawing/2014/main" id="{CF9F9C73-7E33-4C3E-AFDF-D0CD86AC49ED}"/>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15">
              <a:extLst>
                <a:ext uri="{FF2B5EF4-FFF2-40B4-BE49-F238E27FC236}">
                  <a16:creationId xmlns:a16="http://schemas.microsoft.com/office/drawing/2014/main" id="{8D57C530-251E-44A1-A017-E5B3670D9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16">
              <a:extLst>
                <a:ext uri="{FF2B5EF4-FFF2-40B4-BE49-F238E27FC236}">
                  <a16:creationId xmlns:a16="http://schemas.microsoft.com/office/drawing/2014/main" id="{7244DBC0-E361-4398-99DC-3EFE2CF7C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3" name="任意多边形: 形状 40">
            <a:extLst>
              <a:ext uri="{FF2B5EF4-FFF2-40B4-BE49-F238E27FC236}">
                <a16:creationId xmlns:a16="http://schemas.microsoft.com/office/drawing/2014/main" id="{D701F385-52F7-493E-A104-3A33C3C010A5}"/>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4" name="TextBox 13">
            <a:extLst>
              <a:ext uri="{FF2B5EF4-FFF2-40B4-BE49-F238E27FC236}">
                <a16:creationId xmlns:a16="http://schemas.microsoft.com/office/drawing/2014/main" id="{DB1DAF8C-8E9C-4326-A8B5-F4F77F6CC1A4}"/>
              </a:ext>
            </a:extLst>
          </p:cNvPr>
          <p:cNvSpPr txBox="1"/>
          <p:nvPr/>
        </p:nvSpPr>
        <p:spPr>
          <a:xfrm>
            <a:off x="2156874" y="2057457"/>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A9EB5E26-2193-4F49-B1E3-A965F22F6979}"/>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18" name="TextBox 17">
            <a:extLst>
              <a:ext uri="{FF2B5EF4-FFF2-40B4-BE49-F238E27FC236}">
                <a16:creationId xmlns:a16="http://schemas.microsoft.com/office/drawing/2014/main" id="{095B7C3E-31C0-4CC1-9444-790896A7A217}"/>
              </a:ext>
            </a:extLst>
          </p:cNvPr>
          <p:cNvSpPr txBox="1"/>
          <p:nvPr/>
        </p:nvSpPr>
        <p:spPr>
          <a:xfrm>
            <a:off x="2156874" y="30384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9" name="Picture 18">
            <a:extLst>
              <a:ext uri="{FF2B5EF4-FFF2-40B4-BE49-F238E27FC236}">
                <a16:creationId xmlns:a16="http://schemas.microsoft.com/office/drawing/2014/main" id="{57DA8714-555A-480E-8E2D-2BEE61C07C70}"/>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0" name="TextBox 19">
            <a:extLst>
              <a:ext uri="{FF2B5EF4-FFF2-40B4-BE49-F238E27FC236}">
                <a16:creationId xmlns:a16="http://schemas.microsoft.com/office/drawing/2014/main" id="{8F37988E-FD34-4BAE-AE94-3F7CE277637E}"/>
              </a:ext>
            </a:extLst>
          </p:cNvPr>
          <p:cNvSpPr txBox="1"/>
          <p:nvPr/>
        </p:nvSpPr>
        <p:spPr>
          <a:xfrm>
            <a:off x="2156874" y="401948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1" name="Picture 20">
            <a:extLst>
              <a:ext uri="{FF2B5EF4-FFF2-40B4-BE49-F238E27FC236}">
                <a16:creationId xmlns:a16="http://schemas.microsoft.com/office/drawing/2014/main" id="{8BE9227F-5739-41AE-BF1D-01BA826C5BBE}"/>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22" name="TextBox 21">
            <a:extLst>
              <a:ext uri="{FF2B5EF4-FFF2-40B4-BE49-F238E27FC236}">
                <a16:creationId xmlns:a16="http://schemas.microsoft.com/office/drawing/2014/main" id="{2E724025-26D9-49ED-B5E2-610C1195F9EB}"/>
              </a:ext>
            </a:extLst>
          </p:cNvPr>
          <p:cNvSpPr txBox="1"/>
          <p:nvPr/>
        </p:nvSpPr>
        <p:spPr>
          <a:xfrm>
            <a:off x="2156874" y="500049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3" name="Picture 22">
            <a:extLst>
              <a:ext uri="{FF2B5EF4-FFF2-40B4-BE49-F238E27FC236}">
                <a16:creationId xmlns:a16="http://schemas.microsoft.com/office/drawing/2014/main" id="{CE77F487-6CCD-40E9-98DF-B6FC7010CF69}"/>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2" name="Picture 1">
            <a:extLst>
              <a:ext uri="{FF2B5EF4-FFF2-40B4-BE49-F238E27FC236}">
                <a16:creationId xmlns:a16="http://schemas.microsoft.com/office/drawing/2014/main" id="{F9F2461E-9792-4A6D-90CF-FF9FB855B89C}"/>
              </a:ext>
            </a:extLst>
          </p:cNvPr>
          <p:cNvPicPr>
            <a:picLocks noChangeAspect="1"/>
          </p:cNvPicPr>
          <p:nvPr/>
        </p:nvPicPr>
        <p:blipFill>
          <a:blip r:embed="rId8"/>
          <a:stretch>
            <a:fillRect/>
          </a:stretch>
        </p:blipFill>
        <p:spPr>
          <a:xfrm>
            <a:off x="2974584" y="576790"/>
            <a:ext cx="6090432" cy="1018120"/>
          </a:xfrm>
          <a:prstGeom prst="rect">
            <a:avLst/>
          </a:prstGeom>
        </p:spPr>
      </p:pic>
    </p:spTree>
    <p:extLst>
      <p:ext uri="{BB962C8B-B14F-4D97-AF65-F5344CB8AC3E}">
        <p14:creationId xmlns:p14="http://schemas.microsoft.com/office/powerpoint/2010/main" val="13989466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1000"/>
                                        <p:tgtEl>
                                          <p:spTgt spid="1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500"/>
                                        <p:tgtEl>
                                          <p:spTgt spid="14">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left)">
                                      <p:cBhvr>
                                        <p:cTn id="23" dur="500"/>
                                        <p:tgtEl>
                                          <p:spTgt spid="18">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Effect transition="in" filter="wipe(left)">
                                      <p:cBhvr>
                                        <p:cTn id="31" dur="500"/>
                                        <p:tgtEl>
                                          <p:spTgt spid="20">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wipe(left)">
                                      <p:cBhvr>
                                        <p:cTn id="39"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uiExpand="1" build="p"/>
      <p:bldP spid="18" grpId="0" uiExpand="1" build="p"/>
      <p:bldP spid="20" grpId="0" uiExpand="1" build="p"/>
      <p:bldP spid="2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81A1BEA-57CC-4420-8E99-583493A95638}"/>
              </a:ext>
            </a:extLst>
          </p:cNvPr>
          <p:cNvPicPr>
            <a:picLocks noChangeAspect="1"/>
          </p:cNvPicPr>
          <p:nvPr/>
        </p:nvPicPr>
        <p:blipFill>
          <a:blip r:embed="rId3"/>
          <a:stretch>
            <a:fillRect/>
          </a:stretch>
        </p:blipFill>
        <p:spPr>
          <a:xfrm>
            <a:off x="-527" y="-1314"/>
            <a:ext cx="12193057" cy="6860627"/>
          </a:xfrm>
          <a:prstGeom prst="rect">
            <a:avLst/>
          </a:prstGeom>
        </p:spPr>
      </p:pic>
      <p:pic>
        <p:nvPicPr>
          <p:cNvPr id="29" name="图片 28">
            <a:extLst>
              <a:ext uri="{FF2B5EF4-FFF2-40B4-BE49-F238E27FC236}">
                <a16:creationId xmlns:a16="http://schemas.microsoft.com/office/drawing/2014/main" id="{03C984CC-CD83-4DE0-BAED-B87AF141F9CF}"/>
              </a:ext>
            </a:extLst>
          </p:cNvPr>
          <p:cNvPicPr>
            <a:picLocks noChangeAspect="1"/>
          </p:cNvPicPr>
          <p:nvPr/>
        </p:nvPicPr>
        <p:blipFill>
          <a:blip r:embed="rId4"/>
          <a:stretch>
            <a:fillRect/>
          </a:stretch>
        </p:blipFill>
        <p:spPr>
          <a:xfrm>
            <a:off x="7959659" y="668275"/>
            <a:ext cx="1007960" cy="577139"/>
          </a:xfrm>
          <a:prstGeom prst="rect">
            <a:avLst/>
          </a:prstGeom>
        </p:spPr>
      </p:pic>
      <p:pic>
        <p:nvPicPr>
          <p:cNvPr id="30" name="图片 29">
            <a:extLst>
              <a:ext uri="{FF2B5EF4-FFF2-40B4-BE49-F238E27FC236}">
                <a16:creationId xmlns:a16="http://schemas.microsoft.com/office/drawing/2014/main" id="{D30012B1-94AF-454A-8115-68F41F0FDD9B}"/>
              </a:ext>
            </a:extLst>
          </p:cNvPr>
          <p:cNvPicPr>
            <a:picLocks noChangeAspect="1"/>
          </p:cNvPicPr>
          <p:nvPr/>
        </p:nvPicPr>
        <p:blipFill>
          <a:blip r:embed="rId5"/>
          <a:stretch>
            <a:fillRect/>
          </a:stretch>
        </p:blipFill>
        <p:spPr>
          <a:xfrm>
            <a:off x="2795747" y="837004"/>
            <a:ext cx="7973853" cy="3690432"/>
          </a:xfrm>
          <a:prstGeom prst="rect">
            <a:avLst/>
          </a:prstGeom>
        </p:spPr>
      </p:pic>
      <p:pic>
        <p:nvPicPr>
          <p:cNvPr id="31" name="图片 30">
            <a:extLst>
              <a:ext uri="{FF2B5EF4-FFF2-40B4-BE49-F238E27FC236}">
                <a16:creationId xmlns:a16="http://schemas.microsoft.com/office/drawing/2014/main" id="{C9D2E105-2C99-4D6A-B10E-A9E652E8AF7C}"/>
              </a:ext>
            </a:extLst>
          </p:cNvPr>
          <p:cNvPicPr>
            <a:picLocks noChangeAspect="1"/>
          </p:cNvPicPr>
          <p:nvPr/>
        </p:nvPicPr>
        <p:blipFill>
          <a:blip r:embed="rId6"/>
          <a:stretch>
            <a:fillRect/>
          </a:stretch>
        </p:blipFill>
        <p:spPr>
          <a:xfrm>
            <a:off x="1578750" y="265988"/>
            <a:ext cx="1495681" cy="764099"/>
          </a:xfrm>
          <a:prstGeom prst="rect">
            <a:avLst/>
          </a:prstGeom>
        </p:spPr>
      </p:pic>
      <p:pic>
        <p:nvPicPr>
          <p:cNvPr id="32" name="图片 31">
            <a:extLst>
              <a:ext uri="{FF2B5EF4-FFF2-40B4-BE49-F238E27FC236}">
                <a16:creationId xmlns:a16="http://schemas.microsoft.com/office/drawing/2014/main" id="{D8F07B7C-E8AD-4D8E-A6B4-141342FC5A2A}"/>
              </a:ext>
            </a:extLst>
          </p:cNvPr>
          <p:cNvPicPr>
            <a:picLocks noChangeAspect="1"/>
          </p:cNvPicPr>
          <p:nvPr/>
        </p:nvPicPr>
        <p:blipFill>
          <a:blip r:embed="rId7"/>
          <a:stretch>
            <a:fillRect/>
          </a:stretch>
        </p:blipFill>
        <p:spPr>
          <a:xfrm>
            <a:off x="10548476" y="738268"/>
            <a:ext cx="1235563" cy="707197"/>
          </a:xfrm>
          <a:prstGeom prst="rect">
            <a:avLst/>
          </a:prstGeom>
        </p:spPr>
      </p:pic>
      <p:pic>
        <p:nvPicPr>
          <p:cNvPr id="33" name="图片 32">
            <a:extLst>
              <a:ext uri="{FF2B5EF4-FFF2-40B4-BE49-F238E27FC236}">
                <a16:creationId xmlns:a16="http://schemas.microsoft.com/office/drawing/2014/main" id="{CCB00270-2D26-4E97-BF89-10569CA62BE3}"/>
              </a:ext>
            </a:extLst>
          </p:cNvPr>
          <p:cNvPicPr>
            <a:picLocks noChangeAspect="1"/>
          </p:cNvPicPr>
          <p:nvPr/>
        </p:nvPicPr>
        <p:blipFill>
          <a:blip r:embed="rId8"/>
          <a:stretch>
            <a:fillRect/>
          </a:stretch>
        </p:blipFill>
        <p:spPr>
          <a:xfrm>
            <a:off x="2061551" y="4122431"/>
            <a:ext cx="886029" cy="430821"/>
          </a:xfrm>
          <a:prstGeom prst="rect">
            <a:avLst/>
          </a:prstGeom>
        </p:spPr>
      </p:pic>
      <p:pic>
        <p:nvPicPr>
          <p:cNvPr id="34" name="图片 33">
            <a:extLst>
              <a:ext uri="{FF2B5EF4-FFF2-40B4-BE49-F238E27FC236}">
                <a16:creationId xmlns:a16="http://schemas.microsoft.com/office/drawing/2014/main" id="{1F98002B-5038-4221-987E-9A5919118246}"/>
              </a:ext>
            </a:extLst>
          </p:cNvPr>
          <p:cNvPicPr>
            <a:picLocks noChangeAspect="1"/>
          </p:cNvPicPr>
          <p:nvPr/>
        </p:nvPicPr>
        <p:blipFill>
          <a:blip r:embed="rId9"/>
          <a:stretch>
            <a:fillRect/>
          </a:stretch>
        </p:blipFill>
        <p:spPr>
          <a:xfrm>
            <a:off x="154809" y="2380366"/>
            <a:ext cx="918544" cy="430821"/>
          </a:xfrm>
          <a:prstGeom prst="rect">
            <a:avLst/>
          </a:prstGeom>
        </p:spPr>
      </p:pic>
      <p:pic>
        <p:nvPicPr>
          <p:cNvPr id="36" name="图片 35">
            <a:extLst>
              <a:ext uri="{FF2B5EF4-FFF2-40B4-BE49-F238E27FC236}">
                <a16:creationId xmlns:a16="http://schemas.microsoft.com/office/drawing/2014/main" id="{D561964B-DC26-4CE8-8255-54584835DC2E}"/>
              </a:ext>
            </a:extLst>
          </p:cNvPr>
          <p:cNvPicPr>
            <a:picLocks noChangeAspect="1"/>
          </p:cNvPicPr>
          <p:nvPr/>
        </p:nvPicPr>
        <p:blipFill>
          <a:blip r:embed="rId10"/>
          <a:stretch>
            <a:fillRect/>
          </a:stretch>
        </p:blipFill>
        <p:spPr>
          <a:xfrm>
            <a:off x="7261933" y="3573435"/>
            <a:ext cx="1105504" cy="414564"/>
          </a:xfrm>
          <a:prstGeom prst="rect">
            <a:avLst/>
          </a:prstGeom>
        </p:spPr>
      </p:pic>
      <p:pic>
        <p:nvPicPr>
          <p:cNvPr id="37" name="图片 36">
            <a:extLst>
              <a:ext uri="{FF2B5EF4-FFF2-40B4-BE49-F238E27FC236}">
                <a16:creationId xmlns:a16="http://schemas.microsoft.com/office/drawing/2014/main" id="{B79387B3-2A2D-4F14-9418-EAD7E8A37070}"/>
              </a:ext>
            </a:extLst>
          </p:cNvPr>
          <p:cNvPicPr>
            <a:picLocks noChangeAspect="1"/>
          </p:cNvPicPr>
          <p:nvPr/>
        </p:nvPicPr>
        <p:blipFill>
          <a:blip r:embed="rId11"/>
          <a:stretch>
            <a:fillRect/>
          </a:stretch>
        </p:blipFill>
        <p:spPr>
          <a:xfrm>
            <a:off x="43442" y="4903529"/>
            <a:ext cx="1430652" cy="1113632"/>
          </a:xfrm>
          <a:prstGeom prst="rect">
            <a:avLst/>
          </a:prstGeom>
        </p:spPr>
      </p:pic>
      <p:pic>
        <p:nvPicPr>
          <p:cNvPr id="38" name="图片 37">
            <a:extLst>
              <a:ext uri="{FF2B5EF4-FFF2-40B4-BE49-F238E27FC236}">
                <a16:creationId xmlns:a16="http://schemas.microsoft.com/office/drawing/2014/main" id="{5CE8C703-3FF0-4F34-8835-F9E41BD98C6F}"/>
              </a:ext>
            </a:extLst>
          </p:cNvPr>
          <p:cNvPicPr>
            <a:picLocks noChangeAspect="1"/>
          </p:cNvPicPr>
          <p:nvPr/>
        </p:nvPicPr>
        <p:blipFill>
          <a:blip r:embed="rId12"/>
          <a:stretch>
            <a:fillRect/>
          </a:stretch>
        </p:blipFill>
        <p:spPr>
          <a:xfrm>
            <a:off x="3805106" y="5139373"/>
            <a:ext cx="2292295" cy="1097375"/>
          </a:xfrm>
          <a:prstGeom prst="rect">
            <a:avLst/>
          </a:prstGeom>
        </p:spPr>
      </p:pic>
      <p:pic>
        <p:nvPicPr>
          <p:cNvPr id="39" name="图片 38">
            <a:extLst>
              <a:ext uri="{FF2B5EF4-FFF2-40B4-BE49-F238E27FC236}">
                <a16:creationId xmlns:a16="http://schemas.microsoft.com/office/drawing/2014/main" id="{EE57F54F-1691-4F4C-A189-A2BAEF763B98}"/>
              </a:ext>
            </a:extLst>
          </p:cNvPr>
          <p:cNvPicPr>
            <a:picLocks noChangeAspect="1"/>
          </p:cNvPicPr>
          <p:nvPr/>
        </p:nvPicPr>
        <p:blipFill>
          <a:blip r:embed="rId13"/>
          <a:stretch>
            <a:fillRect/>
          </a:stretch>
        </p:blipFill>
        <p:spPr>
          <a:xfrm>
            <a:off x="11645226" y="5221917"/>
            <a:ext cx="520237" cy="902287"/>
          </a:xfrm>
          <a:prstGeom prst="rect">
            <a:avLst/>
          </a:prstGeom>
        </p:spPr>
      </p:pic>
      <p:pic>
        <p:nvPicPr>
          <p:cNvPr id="40" name="图片 39">
            <a:extLst>
              <a:ext uri="{FF2B5EF4-FFF2-40B4-BE49-F238E27FC236}">
                <a16:creationId xmlns:a16="http://schemas.microsoft.com/office/drawing/2014/main" id="{AFD2D279-B4F8-490F-B87E-869658AEBA52}"/>
              </a:ext>
            </a:extLst>
          </p:cNvPr>
          <p:cNvPicPr>
            <a:picLocks noChangeAspect="1"/>
          </p:cNvPicPr>
          <p:nvPr/>
        </p:nvPicPr>
        <p:blipFill>
          <a:blip r:embed="rId14"/>
          <a:stretch>
            <a:fillRect/>
          </a:stretch>
        </p:blipFill>
        <p:spPr>
          <a:xfrm>
            <a:off x="360" y="1721"/>
            <a:ext cx="951059" cy="512108"/>
          </a:xfrm>
          <a:prstGeom prst="rect">
            <a:avLst/>
          </a:prstGeom>
        </p:spPr>
      </p:pic>
      <p:pic>
        <p:nvPicPr>
          <p:cNvPr id="41" name="图片 40">
            <a:extLst>
              <a:ext uri="{FF2B5EF4-FFF2-40B4-BE49-F238E27FC236}">
                <a16:creationId xmlns:a16="http://schemas.microsoft.com/office/drawing/2014/main" id="{92165CC7-3934-4377-B417-F1523C480F19}"/>
              </a:ext>
            </a:extLst>
          </p:cNvPr>
          <p:cNvPicPr>
            <a:picLocks noChangeAspect="1"/>
          </p:cNvPicPr>
          <p:nvPr/>
        </p:nvPicPr>
        <p:blipFill>
          <a:blip r:embed="rId15"/>
          <a:stretch>
            <a:fillRect/>
          </a:stretch>
        </p:blipFill>
        <p:spPr>
          <a:xfrm>
            <a:off x="11647390" y="2131649"/>
            <a:ext cx="569009" cy="2292295"/>
          </a:xfrm>
          <a:prstGeom prst="rect">
            <a:avLst/>
          </a:prstGeom>
        </p:spPr>
      </p:pic>
      <p:pic>
        <p:nvPicPr>
          <p:cNvPr id="43" name="图片 42">
            <a:extLst>
              <a:ext uri="{FF2B5EF4-FFF2-40B4-BE49-F238E27FC236}">
                <a16:creationId xmlns:a16="http://schemas.microsoft.com/office/drawing/2014/main" id="{A7818364-3D4E-4B6C-8887-879657810D50}"/>
              </a:ext>
            </a:extLst>
          </p:cNvPr>
          <p:cNvPicPr>
            <a:picLocks noChangeAspect="1"/>
          </p:cNvPicPr>
          <p:nvPr/>
        </p:nvPicPr>
        <p:blipFill>
          <a:blip r:embed="rId16"/>
          <a:stretch>
            <a:fillRect/>
          </a:stretch>
        </p:blipFill>
        <p:spPr>
          <a:xfrm>
            <a:off x="9129088" y="1219626"/>
            <a:ext cx="739712" cy="382049"/>
          </a:xfrm>
          <a:prstGeom prst="rect">
            <a:avLst/>
          </a:prstGeom>
        </p:spPr>
      </p:pic>
      <p:pic>
        <p:nvPicPr>
          <p:cNvPr id="44" name="图片 43">
            <a:extLst>
              <a:ext uri="{FF2B5EF4-FFF2-40B4-BE49-F238E27FC236}">
                <a16:creationId xmlns:a16="http://schemas.microsoft.com/office/drawing/2014/main" id="{D2E79A8A-9D01-4EFB-8102-27E04F5FE29C}"/>
              </a:ext>
            </a:extLst>
          </p:cNvPr>
          <p:cNvPicPr>
            <a:picLocks noChangeAspect="1"/>
          </p:cNvPicPr>
          <p:nvPr/>
        </p:nvPicPr>
        <p:blipFill>
          <a:blip r:embed="rId17"/>
          <a:stretch>
            <a:fillRect/>
          </a:stretch>
        </p:blipFill>
        <p:spPr>
          <a:xfrm>
            <a:off x="8811927" y="2054434"/>
            <a:ext cx="1056732" cy="609653"/>
          </a:xfrm>
          <a:prstGeom prst="rect">
            <a:avLst/>
          </a:prstGeom>
        </p:spPr>
      </p:pic>
      <p:pic>
        <p:nvPicPr>
          <p:cNvPr id="42" name="图片 41">
            <a:extLst>
              <a:ext uri="{FF2B5EF4-FFF2-40B4-BE49-F238E27FC236}">
                <a16:creationId xmlns:a16="http://schemas.microsoft.com/office/drawing/2014/main" id="{159B2285-9675-4521-B7F1-291D556CBE2E}"/>
              </a:ext>
            </a:extLst>
          </p:cNvPr>
          <p:cNvPicPr>
            <a:picLocks noChangeAspect="1"/>
          </p:cNvPicPr>
          <p:nvPr/>
        </p:nvPicPr>
        <p:blipFill>
          <a:blip r:embed="rId18"/>
          <a:stretch>
            <a:fillRect/>
          </a:stretch>
        </p:blipFill>
        <p:spPr>
          <a:xfrm>
            <a:off x="-16785" y="5947894"/>
            <a:ext cx="12225572" cy="910415"/>
          </a:xfrm>
          <a:prstGeom prst="rect">
            <a:avLst/>
          </a:prstGeom>
        </p:spPr>
      </p:pic>
      <p:pic>
        <p:nvPicPr>
          <p:cNvPr id="47" name="图片 46">
            <a:extLst>
              <a:ext uri="{FF2B5EF4-FFF2-40B4-BE49-F238E27FC236}">
                <a16:creationId xmlns:a16="http://schemas.microsoft.com/office/drawing/2014/main" id="{28AE9390-D668-4165-84EC-E69ADC0613E3}"/>
              </a:ext>
            </a:extLst>
          </p:cNvPr>
          <p:cNvPicPr>
            <a:picLocks noChangeAspect="1"/>
          </p:cNvPicPr>
          <p:nvPr/>
        </p:nvPicPr>
        <p:blipFill>
          <a:blip r:embed="rId19"/>
          <a:stretch>
            <a:fillRect/>
          </a:stretch>
        </p:blipFill>
        <p:spPr>
          <a:xfrm>
            <a:off x="228414" y="2655563"/>
            <a:ext cx="3775599" cy="4187924"/>
          </a:xfrm>
          <a:prstGeom prst="rect">
            <a:avLst/>
          </a:prstGeom>
        </p:spPr>
      </p:pic>
      <p:grpSp>
        <p:nvGrpSpPr>
          <p:cNvPr id="57" name="组合 56">
            <a:extLst>
              <a:ext uri="{FF2B5EF4-FFF2-40B4-BE49-F238E27FC236}">
                <a16:creationId xmlns:a16="http://schemas.microsoft.com/office/drawing/2014/main" id="{0A9AEAE1-05EE-42A7-A893-8050DE123F47}"/>
              </a:ext>
            </a:extLst>
          </p:cNvPr>
          <p:cNvGrpSpPr/>
          <p:nvPr/>
        </p:nvGrpSpPr>
        <p:grpSpPr>
          <a:xfrm>
            <a:off x="7429139" y="3153881"/>
            <a:ext cx="3901779" cy="3004983"/>
            <a:chOff x="5571854" y="2365410"/>
            <a:chExt cx="2926334" cy="2253737"/>
          </a:xfrm>
        </p:grpSpPr>
        <p:pic>
          <p:nvPicPr>
            <p:cNvPr id="45" name="图片 44">
              <a:extLst>
                <a:ext uri="{FF2B5EF4-FFF2-40B4-BE49-F238E27FC236}">
                  <a16:creationId xmlns:a16="http://schemas.microsoft.com/office/drawing/2014/main" id="{9987074D-FE1E-4248-9D08-EB3267CBCD17}"/>
                </a:ext>
              </a:extLst>
            </p:cNvPr>
            <p:cNvPicPr>
              <a:picLocks noChangeAspect="1"/>
            </p:cNvPicPr>
            <p:nvPr/>
          </p:nvPicPr>
          <p:blipFill>
            <a:blip r:embed="rId20"/>
            <a:stretch>
              <a:fillRect/>
            </a:stretch>
          </p:blipFill>
          <p:spPr>
            <a:xfrm>
              <a:off x="6796019" y="2365410"/>
              <a:ext cx="786452" cy="682811"/>
            </a:xfrm>
            <a:prstGeom prst="rect">
              <a:avLst/>
            </a:prstGeom>
          </p:spPr>
        </p:pic>
        <p:pic>
          <p:nvPicPr>
            <p:cNvPr id="35" name="图片 34">
              <a:extLst>
                <a:ext uri="{FF2B5EF4-FFF2-40B4-BE49-F238E27FC236}">
                  <a16:creationId xmlns:a16="http://schemas.microsoft.com/office/drawing/2014/main" id="{5829E9B3-F0B1-4C76-8F9E-65862ED7BA9A}"/>
                </a:ext>
              </a:extLst>
            </p:cNvPr>
            <p:cNvPicPr>
              <a:picLocks noChangeAspect="1"/>
            </p:cNvPicPr>
            <p:nvPr/>
          </p:nvPicPr>
          <p:blipFill>
            <a:blip r:embed="rId21"/>
            <a:stretch>
              <a:fillRect/>
            </a:stretch>
          </p:blipFill>
          <p:spPr>
            <a:xfrm>
              <a:off x="5571854" y="2906023"/>
              <a:ext cx="2926334" cy="1713124"/>
            </a:xfrm>
            <a:prstGeom prst="rect">
              <a:avLst/>
            </a:prstGeom>
          </p:spPr>
        </p:pic>
      </p:grpSp>
      <p:pic>
        <p:nvPicPr>
          <p:cNvPr id="2" name="Picture 1">
            <a:extLst>
              <a:ext uri="{FF2B5EF4-FFF2-40B4-BE49-F238E27FC236}">
                <a16:creationId xmlns:a16="http://schemas.microsoft.com/office/drawing/2014/main" id="{7AA9AF90-93F8-4E99-889D-318B77D3E258}"/>
              </a:ext>
            </a:extLst>
          </p:cNvPr>
          <p:cNvPicPr>
            <a:picLocks noChangeAspect="1"/>
          </p:cNvPicPr>
          <p:nvPr/>
        </p:nvPicPr>
        <p:blipFill>
          <a:blip r:embed="rId22"/>
          <a:stretch>
            <a:fillRect/>
          </a:stretch>
        </p:blipFill>
        <p:spPr>
          <a:xfrm>
            <a:off x="2297816" y="1435081"/>
            <a:ext cx="8663167" cy="3359187"/>
          </a:xfrm>
          <a:prstGeom prst="rect">
            <a:avLst/>
          </a:prstGeom>
        </p:spPr>
      </p:pic>
    </p:spTree>
    <p:extLst>
      <p:ext uri="{BB962C8B-B14F-4D97-AF65-F5344CB8AC3E}">
        <p14:creationId xmlns:p14="http://schemas.microsoft.com/office/powerpoint/2010/main" val="39117699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750"/>
                                        <p:tgtEl>
                                          <p:spTgt spid="38"/>
                                        </p:tgtEl>
                                      </p:cBhvr>
                                    </p:animEffect>
                                    <p:anim calcmode="lin" valueType="num">
                                      <p:cBhvr>
                                        <p:cTn id="18" dur="750" fill="hold"/>
                                        <p:tgtEl>
                                          <p:spTgt spid="38"/>
                                        </p:tgtEl>
                                        <p:attrNameLst>
                                          <p:attrName>ppt_x</p:attrName>
                                        </p:attrNameLst>
                                      </p:cBhvr>
                                      <p:tavLst>
                                        <p:tav tm="0">
                                          <p:val>
                                            <p:strVal val="#ppt_x"/>
                                          </p:val>
                                        </p:tav>
                                        <p:tav tm="100000">
                                          <p:val>
                                            <p:strVal val="#ppt_x"/>
                                          </p:val>
                                        </p:tav>
                                      </p:tavLst>
                                    </p:anim>
                                    <p:anim calcmode="lin" valueType="num">
                                      <p:cBhvr>
                                        <p:cTn id="19" dur="75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750"/>
                                        <p:tgtEl>
                                          <p:spTgt spid="39"/>
                                        </p:tgtEl>
                                      </p:cBhvr>
                                    </p:animEffect>
                                    <p:anim calcmode="lin" valueType="num">
                                      <p:cBhvr>
                                        <p:cTn id="23" dur="750" fill="hold"/>
                                        <p:tgtEl>
                                          <p:spTgt spid="39"/>
                                        </p:tgtEl>
                                        <p:attrNameLst>
                                          <p:attrName>ppt_x</p:attrName>
                                        </p:attrNameLst>
                                      </p:cBhvr>
                                      <p:tavLst>
                                        <p:tav tm="0">
                                          <p:val>
                                            <p:strVal val="#ppt_x"/>
                                          </p:val>
                                        </p:tav>
                                        <p:tav tm="100000">
                                          <p:val>
                                            <p:strVal val="#ppt_x"/>
                                          </p:val>
                                        </p:tav>
                                      </p:tavLst>
                                    </p:anim>
                                    <p:anim calcmode="lin" valueType="num">
                                      <p:cBhvr>
                                        <p:cTn id="24" dur="75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750"/>
                                        <p:tgtEl>
                                          <p:spTgt spid="37"/>
                                        </p:tgtEl>
                                      </p:cBhvr>
                                    </p:animEffect>
                                    <p:anim calcmode="lin" valueType="num">
                                      <p:cBhvr>
                                        <p:cTn id="28" dur="750" fill="hold"/>
                                        <p:tgtEl>
                                          <p:spTgt spid="37"/>
                                        </p:tgtEl>
                                        <p:attrNameLst>
                                          <p:attrName>ppt_x</p:attrName>
                                        </p:attrNameLst>
                                      </p:cBhvr>
                                      <p:tavLst>
                                        <p:tav tm="0">
                                          <p:val>
                                            <p:strVal val="#ppt_x"/>
                                          </p:val>
                                        </p:tav>
                                        <p:tav tm="100000">
                                          <p:val>
                                            <p:strVal val="#ppt_x"/>
                                          </p:val>
                                        </p:tav>
                                      </p:tavLst>
                                    </p:anim>
                                    <p:anim calcmode="lin" valueType="num">
                                      <p:cBhvr>
                                        <p:cTn id="29" dur="750" fill="hold"/>
                                        <p:tgtEl>
                                          <p:spTgt spid="37"/>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0-#ppt_w/2"/>
                                          </p:val>
                                        </p:tav>
                                        <p:tav tm="100000">
                                          <p:val>
                                            <p:strVal val="#ppt_x"/>
                                          </p:val>
                                        </p:tav>
                                      </p:tavLst>
                                    </p:anim>
                                    <p:anim calcmode="lin" valueType="num">
                                      <p:cBhvr additive="base">
                                        <p:cTn id="33" dur="500" fill="hold"/>
                                        <p:tgtEl>
                                          <p:spTgt spid="34"/>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10" presetClass="entr" presetSubtype="0" fill="hold" nodeType="withEffect">
                                  <p:stCondLst>
                                    <p:cond delay="25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2" presetClass="entr" presetSubtype="2" fill="hold" nodeType="withEffect">
                                  <p:stCondLst>
                                    <p:cond delay="50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par>
                                <p:cTn id="45" presetID="10" presetClass="entr" presetSubtype="0" fill="hold" nodeType="withEffect">
                                  <p:stCondLst>
                                    <p:cond delay="25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2" presetClass="entr" presetSubtype="2" fill="hold" nodeType="withEffect">
                                  <p:stCondLst>
                                    <p:cond delay="50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fill="hold"/>
                                        <p:tgtEl>
                                          <p:spTgt spid="44"/>
                                        </p:tgtEl>
                                        <p:attrNameLst>
                                          <p:attrName>ppt_x</p:attrName>
                                        </p:attrNameLst>
                                      </p:cBhvr>
                                      <p:tavLst>
                                        <p:tav tm="0">
                                          <p:val>
                                            <p:strVal val="1+#ppt_w/2"/>
                                          </p:val>
                                        </p:tav>
                                        <p:tav tm="100000">
                                          <p:val>
                                            <p:strVal val="#ppt_x"/>
                                          </p:val>
                                        </p:tav>
                                      </p:tavLst>
                                    </p:anim>
                                    <p:anim calcmode="lin" valueType="num">
                                      <p:cBhvr additive="base">
                                        <p:cTn id="51" dur="500" fill="hold"/>
                                        <p:tgtEl>
                                          <p:spTgt spid="44"/>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25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1+#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par>
                                <p:cTn id="56" presetID="10" presetClass="entr" presetSubtype="0" fill="hold" nodeType="withEffect">
                                  <p:stCondLst>
                                    <p:cond delay="5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2" presetClass="entr" presetSubtype="8" fill="hold" nodeType="withEffect">
                                  <p:stCondLst>
                                    <p:cond delay="25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0-#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 presetClass="entr" presetSubtype="2" fill="hold" nodeType="after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additive="base">
                                        <p:cTn id="66" dur="750" fill="hold"/>
                                        <p:tgtEl>
                                          <p:spTgt spid="57"/>
                                        </p:tgtEl>
                                        <p:attrNameLst>
                                          <p:attrName>ppt_x</p:attrName>
                                        </p:attrNameLst>
                                      </p:cBhvr>
                                      <p:tavLst>
                                        <p:tav tm="0">
                                          <p:val>
                                            <p:strVal val="1+#ppt_w/2"/>
                                          </p:val>
                                        </p:tav>
                                        <p:tav tm="100000">
                                          <p:val>
                                            <p:strVal val="#ppt_x"/>
                                          </p:val>
                                        </p:tav>
                                      </p:tavLst>
                                    </p:anim>
                                    <p:anim calcmode="lin" valueType="num">
                                      <p:cBhvr additive="base">
                                        <p:cTn id="67" dur="750" fill="hold"/>
                                        <p:tgtEl>
                                          <p:spTgt spid="57"/>
                                        </p:tgtEl>
                                        <p:attrNameLst>
                                          <p:attrName>ppt_y</p:attrName>
                                        </p:attrNameLst>
                                      </p:cBhvr>
                                      <p:tavLst>
                                        <p:tav tm="0">
                                          <p:val>
                                            <p:strVal val="#ppt_y"/>
                                          </p:val>
                                        </p:tav>
                                        <p:tav tm="100000">
                                          <p:val>
                                            <p:strVal val="#ppt_y"/>
                                          </p:val>
                                        </p:tav>
                                      </p:tavLst>
                                    </p:anim>
                                  </p:childTnLst>
                                </p:cTn>
                              </p:par>
                              <p:par>
                                <p:cTn id="68" presetID="10" presetClass="entr" presetSubtype="0"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750"/>
                                        <p:tgtEl>
                                          <p:spTgt spid="36"/>
                                        </p:tgtEl>
                                      </p:cBhvr>
                                    </p:animEffect>
                                  </p:childTnLst>
                                </p:cTn>
                              </p:par>
                            </p:childTnLst>
                          </p:cTn>
                        </p:par>
                        <p:par>
                          <p:cTn id="71" fill="hold">
                            <p:stCondLst>
                              <p:cond delay="1750"/>
                            </p:stCondLst>
                            <p:childTnLst>
                              <p:par>
                                <p:cTn id="72" presetID="2" presetClass="entr" presetSubtype="8" fill="hold" nodeType="afterEffect">
                                  <p:stCondLst>
                                    <p:cond delay="0"/>
                                  </p:stCondLst>
                                  <p:childTnLst>
                                    <p:set>
                                      <p:cBhvr>
                                        <p:cTn id="73" dur="1" fill="hold">
                                          <p:stCondLst>
                                            <p:cond delay="0"/>
                                          </p:stCondLst>
                                        </p:cTn>
                                        <p:tgtEl>
                                          <p:spTgt spid="47"/>
                                        </p:tgtEl>
                                        <p:attrNameLst>
                                          <p:attrName>style.visibility</p:attrName>
                                        </p:attrNameLst>
                                      </p:cBhvr>
                                      <p:to>
                                        <p:strVal val="visible"/>
                                      </p:to>
                                    </p:set>
                                    <p:anim calcmode="lin" valueType="num">
                                      <p:cBhvr additive="base">
                                        <p:cTn id="74" dur="750" fill="hold"/>
                                        <p:tgtEl>
                                          <p:spTgt spid="47"/>
                                        </p:tgtEl>
                                        <p:attrNameLst>
                                          <p:attrName>ppt_x</p:attrName>
                                        </p:attrNameLst>
                                      </p:cBhvr>
                                      <p:tavLst>
                                        <p:tav tm="0">
                                          <p:val>
                                            <p:strVal val="0-#ppt_w/2"/>
                                          </p:val>
                                        </p:tav>
                                        <p:tav tm="100000">
                                          <p:val>
                                            <p:strVal val="#ppt_x"/>
                                          </p:val>
                                        </p:tav>
                                      </p:tavLst>
                                    </p:anim>
                                    <p:anim calcmode="lin" valueType="num">
                                      <p:cBhvr additive="base">
                                        <p:cTn id="75" dur="75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500" fill="hold"/>
                                        <p:tgtEl>
                                          <p:spTgt spid="2"/>
                                        </p:tgtEl>
                                        <p:attrNameLst>
                                          <p:attrName>ppt_w</p:attrName>
                                        </p:attrNameLst>
                                      </p:cBhvr>
                                      <p:tavLst>
                                        <p:tav tm="0">
                                          <p:val>
                                            <p:fltVal val="0"/>
                                          </p:val>
                                        </p:tav>
                                        <p:tav tm="100000">
                                          <p:val>
                                            <p:strVal val="#ppt_w"/>
                                          </p:val>
                                        </p:tav>
                                      </p:tavLst>
                                    </p:anim>
                                    <p:anim calcmode="lin" valueType="num">
                                      <p:cBhvr>
                                        <p:cTn id="81" dur="500" fill="hold"/>
                                        <p:tgtEl>
                                          <p:spTgt spid="2"/>
                                        </p:tgtEl>
                                        <p:attrNameLst>
                                          <p:attrName>ppt_h</p:attrName>
                                        </p:attrNameLst>
                                      </p:cBhvr>
                                      <p:tavLst>
                                        <p:tav tm="0">
                                          <p:val>
                                            <p:fltVal val="0"/>
                                          </p:val>
                                        </p:tav>
                                        <p:tav tm="100000">
                                          <p:val>
                                            <p:strVal val="#ppt_h"/>
                                          </p:val>
                                        </p:tav>
                                      </p:tavLst>
                                    </p:anim>
                                    <p:animEffect transition="in" filter="fade">
                                      <p:cBhvr>
                                        <p:cTn id="8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1235"/>
          <a:stretch/>
        </p:blipFill>
        <p:spPr>
          <a:xfrm>
            <a:off x="8294685" y="-24064"/>
            <a:ext cx="3897315" cy="1527323"/>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544" t="-605"/>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5"/>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5"/>
            <a:srcRect l="55357" t="75841"/>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81799" y="3766609"/>
              <a:ext cx="5410200" cy="3091391"/>
            </a:xfrm>
            <a:prstGeom prst="rect">
              <a:avLst/>
            </a:prstGeom>
          </p:spPr>
        </p:pic>
      </p:grpSp>
      <p:pic>
        <p:nvPicPr>
          <p:cNvPr id="43" name="图片 42">
            <a:extLst>
              <a:ext uri="{FF2B5EF4-FFF2-40B4-BE49-F238E27FC236}">
                <a16:creationId xmlns:a16="http://schemas.microsoft.com/office/drawing/2014/main" id="{6874A0AB-6867-45C2-8177-127DA3DE487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a:extLst>
              <a:ext uri="{FF2B5EF4-FFF2-40B4-BE49-F238E27FC236}">
                <a16:creationId xmlns:a16="http://schemas.microsoft.com/office/drawing/2014/main" id="{D970CC89-026C-48F3-AA85-E3CC559D5A13}"/>
              </a:ext>
            </a:extLst>
          </p:cNvPr>
          <p:cNvPicPr>
            <a:picLocks noChangeAspect="1"/>
          </p:cNvPicPr>
          <p:nvPr/>
        </p:nvPicPr>
        <p:blipFill>
          <a:blip r:embed="rId8"/>
          <a:stretch>
            <a:fillRect/>
          </a:stretch>
        </p:blipFill>
        <p:spPr>
          <a:xfrm>
            <a:off x="2898764" y="2668461"/>
            <a:ext cx="6108721" cy="1444877"/>
          </a:xfrm>
          <a:prstGeom prst="rect">
            <a:avLst/>
          </a:prstGeom>
        </p:spPr>
      </p:pic>
    </p:spTree>
    <p:extLst>
      <p:ext uri="{BB962C8B-B14F-4D97-AF65-F5344CB8AC3E}">
        <p14:creationId xmlns:p14="http://schemas.microsoft.com/office/powerpoint/2010/main" val="10253424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1728843" y="495960"/>
            <a:ext cx="8734315" cy="4883472"/>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2442191" y="13202"/>
            <a:ext cx="777219" cy="397057"/>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10929507" y="211730"/>
            <a:ext cx="1235563" cy="70719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471637" y="4975699"/>
            <a:ext cx="1430652" cy="1113632"/>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3"/>
          <a:stretch>
            <a:fillRect/>
          </a:stretch>
        </p:blipFill>
        <p:spPr>
          <a:xfrm>
            <a:off x="10151705" y="2683462"/>
            <a:ext cx="1056732" cy="609653"/>
          </a:xfrm>
          <a:prstGeom prst="rect">
            <a:avLst/>
          </a:prstGeom>
        </p:spPr>
      </p:pic>
      <p:grpSp>
        <p:nvGrpSpPr>
          <p:cNvPr id="19" name="组合 18">
            <a:extLst>
              <a:ext uri="{FF2B5EF4-FFF2-40B4-BE49-F238E27FC236}">
                <a16:creationId xmlns:a16="http://schemas.microsoft.com/office/drawing/2014/main" id="{F0D03683-4FB3-4B2D-8301-C9F8785B3A30}"/>
              </a:ext>
            </a:extLst>
          </p:cNvPr>
          <p:cNvGrpSpPr/>
          <p:nvPr/>
        </p:nvGrpSpPr>
        <p:grpSpPr>
          <a:xfrm>
            <a:off x="7929478" y="3712237"/>
            <a:ext cx="3198641" cy="2463456"/>
            <a:chOff x="5571854" y="2365410"/>
            <a:chExt cx="2926334" cy="2253737"/>
          </a:xfrm>
        </p:grpSpPr>
        <p:pic>
          <p:nvPicPr>
            <p:cNvPr id="14" name="图片 13">
              <a:extLst>
                <a:ext uri="{FF2B5EF4-FFF2-40B4-BE49-F238E27FC236}">
                  <a16:creationId xmlns:a16="http://schemas.microsoft.com/office/drawing/2014/main" id="{CAB20079-597B-4690-806D-73FFBE41A29B}"/>
                </a:ext>
              </a:extLst>
            </p:cNvPr>
            <p:cNvPicPr>
              <a:picLocks noChangeAspect="1"/>
            </p:cNvPicPr>
            <p:nvPr/>
          </p:nvPicPr>
          <p:blipFill>
            <a:blip r:embed="rId14"/>
            <a:stretch>
              <a:fillRect/>
            </a:stretch>
          </p:blipFill>
          <p:spPr>
            <a:xfrm>
              <a:off x="5571854" y="2906023"/>
              <a:ext cx="2926334" cy="1713124"/>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5"/>
            <a:stretch>
              <a:fillRect/>
            </a:stretch>
          </p:blipFill>
          <p:spPr>
            <a:xfrm>
              <a:off x="6796019" y="2365410"/>
              <a:ext cx="786452" cy="682811"/>
            </a:xfrm>
            <a:prstGeom prst="rect">
              <a:avLst/>
            </a:prstGeom>
          </p:spPr>
        </p:pic>
        <p:pic>
          <p:nvPicPr>
            <p:cNvPr id="15" name="图片 14">
              <a:extLst>
                <a:ext uri="{FF2B5EF4-FFF2-40B4-BE49-F238E27FC236}">
                  <a16:creationId xmlns:a16="http://schemas.microsoft.com/office/drawing/2014/main" id="{4430E79A-745F-4D6D-B2A5-904EA84A0AB9}"/>
                </a:ext>
              </a:extLst>
            </p:cNvPr>
            <p:cNvPicPr>
              <a:picLocks noChangeAspect="1"/>
            </p:cNvPicPr>
            <p:nvPr/>
          </p:nvPicPr>
          <p:blipFill>
            <a:blip r:embed="rId16"/>
            <a:stretch>
              <a:fillRect/>
            </a:stretch>
          </p:blipFill>
          <p:spPr>
            <a:xfrm>
              <a:off x="5880302" y="2548655"/>
              <a:ext cx="829128" cy="310923"/>
            </a:xfrm>
            <a:prstGeom prst="rect">
              <a:avLst/>
            </a:prstGeom>
          </p:spPr>
        </p:pic>
      </p:grpSp>
      <p:pic>
        <p:nvPicPr>
          <p:cNvPr id="23" name="图片 22">
            <a:extLst>
              <a:ext uri="{FF2B5EF4-FFF2-40B4-BE49-F238E27FC236}">
                <a16:creationId xmlns:a16="http://schemas.microsoft.com/office/drawing/2014/main" id="{A6B04681-61DA-410B-9F83-4B8875FB332A}"/>
              </a:ext>
            </a:extLst>
          </p:cNvPr>
          <p:cNvPicPr>
            <a:picLocks noChangeAspect="1"/>
          </p:cNvPicPr>
          <p:nvPr/>
        </p:nvPicPr>
        <p:blipFill>
          <a:blip r:embed="rId17"/>
          <a:stretch>
            <a:fillRect/>
          </a:stretch>
        </p:blipFill>
        <p:spPr>
          <a:xfrm>
            <a:off x="1216625" y="2281792"/>
            <a:ext cx="585483" cy="1170965"/>
          </a:xfrm>
          <a:prstGeom prst="rect">
            <a:avLst/>
          </a:prstGeom>
        </p:spPr>
      </p:pic>
      <p:pic>
        <p:nvPicPr>
          <p:cNvPr id="42" name="图片 41">
            <a:extLst>
              <a:ext uri="{FF2B5EF4-FFF2-40B4-BE49-F238E27FC236}">
                <a16:creationId xmlns:a16="http://schemas.microsoft.com/office/drawing/2014/main" id="{B2AB24B0-F5F1-48C3-8DC4-38EBF52548D9}"/>
              </a:ext>
            </a:extLst>
          </p:cNvPr>
          <p:cNvPicPr>
            <a:picLocks noChangeAspect="1"/>
          </p:cNvPicPr>
          <p:nvPr/>
        </p:nvPicPr>
        <p:blipFill>
          <a:blip r:embed="rId18"/>
          <a:stretch>
            <a:fillRect/>
          </a:stretch>
        </p:blipFill>
        <p:spPr>
          <a:xfrm>
            <a:off x="10055927" y="1254441"/>
            <a:ext cx="739712" cy="382049"/>
          </a:xfrm>
          <a:prstGeom prst="rect">
            <a:avLst/>
          </a:prstGeom>
        </p:spPr>
      </p:pic>
      <p:pic>
        <p:nvPicPr>
          <p:cNvPr id="32" name="图片 31">
            <a:extLst>
              <a:ext uri="{FF2B5EF4-FFF2-40B4-BE49-F238E27FC236}">
                <a16:creationId xmlns:a16="http://schemas.microsoft.com/office/drawing/2014/main" id="{FB39122D-23E6-4153-B87C-DE52672CA697}"/>
              </a:ext>
            </a:extLst>
          </p:cNvPr>
          <p:cNvPicPr>
            <a:picLocks noChangeAspect="1"/>
          </p:cNvPicPr>
          <p:nvPr/>
        </p:nvPicPr>
        <p:blipFill>
          <a:blip r:embed="rId19">
            <a:extLst>
              <a:ext uri="{BEBA8EAE-BF5A-486C-A8C5-ECC9F3942E4B}">
                <a14:imgProps xmlns:a14="http://schemas.microsoft.com/office/drawing/2010/main">
                  <a14:imgLayer r:embed="rId20">
                    <a14:imgEffect>
                      <a14:saturation sat="400000"/>
                    </a14:imgEffect>
                  </a14:imgLayer>
                </a14:imgProps>
              </a:ext>
            </a:extLst>
          </a:blip>
          <a:stretch>
            <a:fillRect/>
          </a:stretch>
        </p:blipFill>
        <p:spPr>
          <a:xfrm>
            <a:off x="3451501" y="28765"/>
            <a:ext cx="2780017" cy="699368"/>
          </a:xfrm>
          <a:prstGeom prst="rect">
            <a:avLst/>
          </a:prstGeom>
        </p:spPr>
      </p:pic>
      <p:pic>
        <p:nvPicPr>
          <p:cNvPr id="22" name="图片 21">
            <a:extLst>
              <a:ext uri="{FF2B5EF4-FFF2-40B4-BE49-F238E27FC236}">
                <a16:creationId xmlns:a16="http://schemas.microsoft.com/office/drawing/2014/main" id="{3698E4FF-86D1-459D-9AC0-89087E9C7F98}"/>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093" b="97746" l="9717" r="89879">
                        <a14:foregroundMark x1="41903" y1="5797" x2="57895" y2="6441"/>
                        <a14:foregroundMark x1="48381" y1="2415" x2="52227" y2="2415"/>
                        <a14:foregroundMark x1="52227" y1="67472" x2="53644" y2="90660"/>
                        <a14:foregroundMark x1="28138" y1="70853" x2="75506" y2="75201"/>
                        <a14:foregroundMark x1="24899" y1="64251" x2="20850" y2="90499"/>
                        <a14:foregroundMark x1="71053" y1="63929" x2="65789" y2="97746"/>
                        <a14:foregroundMark x1="47773" y1="2576" x2="50000" y2="2093"/>
                      </a14:backgroundRemoval>
                    </a14:imgEffect>
                  </a14:imgLayer>
                </a14:imgProps>
              </a:ext>
            </a:extLst>
          </a:blip>
          <a:stretch>
            <a:fillRect/>
          </a:stretch>
        </p:blipFill>
        <p:spPr>
          <a:xfrm>
            <a:off x="1186962" y="3974186"/>
            <a:ext cx="2254105" cy="2833601"/>
          </a:xfrm>
          <a:prstGeom prst="rect">
            <a:avLst/>
          </a:prstGeom>
        </p:spPr>
      </p:pic>
      <p:grpSp>
        <p:nvGrpSpPr>
          <p:cNvPr id="17" name="Group 16"/>
          <p:cNvGrpSpPr/>
          <p:nvPr/>
        </p:nvGrpSpPr>
        <p:grpSpPr>
          <a:xfrm>
            <a:off x="2652927" y="1752600"/>
            <a:ext cx="6974281" cy="2343255"/>
            <a:chOff x="2588625" y="1481934"/>
            <a:chExt cx="5230711" cy="1757441"/>
          </a:xfrm>
        </p:grpSpPr>
        <p:sp>
          <p:nvSpPr>
            <p:cNvPr id="2" name="Cloud 1"/>
            <p:cNvSpPr/>
            <p:nvPr/>
          </p:nvSpPr>
          <p:spPr>
            <a:xfrm>
              <a:off x="2588625" y="1481934"/>
              <a:ext cx="5230711" cy="1757441"/>
            </a:xfrm>
            <a:prstGeom prst="wedgeRoundRectCallout">
              <a:avLst>
                <a:gd name="adj1" fmla="val -48831"/>
                <a:gd name="adj2" fmla="val 60396"/>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3" name="TextBox 2"/>
            <p:cNvSpPr txBox="1"/>
            <p:nvPr/>
          </p:nvSpPr>
          <p:spPr>
            <a:xfrm>
              <a:off x="2728365" y="1621766"/>
              <a:ext cx="5038251" cy="1455718"/>
            </a:xfrm>
            <a:prstGeom prst="wedgeRoundRectCallout">
              <a:avLst/>
            </a:prstGeom>
            <a:noFill/>
          </p:spPr>
          <p:txBody>
            <a:bodyPr wrap="square" rtlCol="0">
              <a:spAutoFit/>
            </a:bodyPr>
            <a:lstStyle/>
            <a:p>
              <a:pPr marL="571500" indent="-571500" defTabSz="609585">
                <a:buFont typeface="Arial" panose="020B0604020202020204" pitchFamily="34" charset="0"/>
                <a:buChar char="•"/>
              </a:pPr>
              <a:r>
                <a:rPr lang="en-US" sz="3600" b="1" dirty="0" err="1">
                  <a:solidFill>
                    <a:srgbClr val="000000"/>
                  </a:solidFill>
                  <a:latin typeface="Calibri" panose="020F0502020204030204" pitchFamily="34" charset="0"/>
                  <a:cs typeface="Calibri" panose="020F0502020204030204" pitchFamily="34" charset="0"/>
                </a:rPr>
                <a:t>Các</a:t>
              </a:r>
              <a:r>
                <a:rPr lang="en-US" sz="3600" b="1" dirty="0">
                  <a:solidFill>
                    <a:srgbClr val="000000"/>
                  </a:solidFill>
                  <a:latin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cs typeface="Calibri" panose="020F0502020204030204" pitchFamily="34" charset="0"/>
                </a:rPr>
                <a:t>bạn nhỏ làm gì?</a:t>
              </a:r>
            </a:p>
            <a:p>
              <a:pPr marL="571500" indent="-571500" defTabSz="609585">
                <a:buFont typeface="Arial" panose="020B0604020202020204" pitchFamily="34" charset="0"/>
                <a:buChar char="•"/>
              </a:pPr>
              <a:r>
                <a:rPr lang="vi-VN" sz="3600" b="1" dirty="0">
                  <a:solidFill>
                    <a:srgbClr val="000000"/>
                  </a:solidFill>
                  <a:latin typeface="Calibri" panose="020F0502020204030204" pitchFamily="34" charset="0"/>
                  <a:cs typeface="Calibri" panose="020F0502020204030204" pitchFamily="34" charset="0"/>
                </a:rPr>
                <a:t>Theo em có nên tập thể dục thường xuyên hay không?</a:t>
              </a:r>
            </a:p>
          </p:txBody>
        </p:sp>
      </p:grpSp>
    </p:spTree>
    <p:extLst>
      <p:ext uri="{BB962C8B-B14F-4D97-AF65-F5344CB8AC3E}">
        <p14:creationId xmlns:p14="http://schemas.microsoft.com/office/powerpoint/2010/main" val="13885974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anim calcmode="lin" valueType="num">
                                      <p:cBhvr>
                                        <p:cTn id="8" dur="750" fill="hold"/>
                                        <p:tgtEl>
                                          <p:spTgt spid="22"/>
                                        </p:tgtEl>
                                        <p:attrNameLst>
                                          <p:attrName>ppt_x</p:attrName>
                                        </p:attrNameLst>
                                      </p:cBhvr>
                                      <p:tavLst>
                                        <p:tav tm="0">
                                          <p:val>
                                            <p:strVal val="#ppt_x"/>
                                          </p:val>
                                        </p:tav>
                                        <p:tav tm="100000">
                                          <p:val>
                                            <p:strVal val="#ppt_x"/>
                                          </p:val>
                                        </p:tav>
                                      </p:tavLst>
                                    </p:anim>
                                    <p:anim calcmode="lin" valueType="num">
                                      <p:cBhvr>
                                        <p:cTn id="9" dur="7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1235"/>
          <a:stretch/>
        </p:blipFill>
        <p:spPr>
          <a:xfrm>
            <a:off x="8294685" y="-24064"/>
            <a:ext cx="3897315" cy="1527323"/>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544" t="-605"/>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5"/>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5"/>
            <a:srcRect l="55357" t="75841"/>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81799" y="3766609"/>
              <a:ext cx="5410200" cy="3091391"/>
            </a:xfrm>
            <a:prstGeom prst="rect">
              <a:avLst/>
            </a:prstGeom>
          </p:spPr>
        </p:pic>
      </p:grpSp>
      <p:pic>
        <p:nvPicPr>
          <p:cNvPr id="43" name="图片 42">
            <a:extLst>
              <a:ext uri="{FF2B5EF4-FFF2-40B4-BE49-F238E27FC236}">
                <a16:creationId xmlns:a16="http://schemas.microsoft.com/office/drawing/2014/main" id="{6874A0AB-6867-45C2-8177-127DA3DE487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a:extLst>
              <a:ext uri="{FF2B5EF4-FFF2-40B4-BE49-F238E27FC236}">
                <a16:creationId xmlns:a16="http://schemas.microsoft.com/office/drawing/2014/main" id="{EE22AFC7-4B53-4A8C-9AFE-F97289EDA6DB}"/>
              </a:ext>
            </a:extLst>
          </p:cNvPr>
          <p:cNvPicPr>
            <a:picLocks noChangeAspect="1"/>
          </p:cNvPicPr>
          <p:nvPr/>
        </p:nvPicPr>
        <p:blipFill>
          <a:blip r:embed="rId8"/>
          <a:stretch>
            <a:fillRect/>
          </a:stretch>
        </p:blipFill>
        <p:spPr>
          <a:xfrm>
            <a:off x="2851139" y="2592261"/>
            <a:ext cx="6108721" cy="1444877"/>
          </a:xfrm>
          <a:prstGeom prst="rect">
            <a:avLst/>
          </a:prstGeom>
        </p:spPr>
      </p:pic>
    </p:spTree>
    <p:extLst>
      <p:ext uri="{BB962C8B-B14F-4D97-AF65-F5344CB8AC3E}">
        <p14:creationId xmlns:p14="http://schemas.microsoft.com/office/powerpoint/2010/main" val="353142085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E6D5376-BEA4-44B9-B511-AE829451E100}"/>
              </a:ext>
            </a:extLst>
          </p:cNvPr>
          <p:cNvSpPr txBox="1"/>
          <p:nvPr/>
        </p:nvSpPr>
        <p:spPr>
          <a:xfrm>
            <a:off x="533676" y="421280"/>
            <a:ext cx="11257368" cy="913199"/>
          </a:xfrm>
          <a:prstGeom prst="rect">
            <a:avLst/>
          </a:prstGeom>
          <a:noFill/>
        </p:spPr>
        <p:txBody>
          <a:bodyPr wrap="square" rtlCol="0">
            <a:spAutoFit/>
          </a:bodyPr>
          <a:lstStyle/>
          <a:p>
            <a:pPr algn="ctr" defTabSz="609585"/>
            <a:r>
              <a:rPr lang="en-US" sz="2667" b="1" dirty="0">
                <a:solidFill>
                  <a:srgbClr val="000000"/>
                </a:solidFill>
                <a:latin typeface="Arial" panose="020B0604020202020204" pitchFamily="34" charset="0"/>
                <a:cs typeface="Arial" panose="020B0604020202020204" pitchFamily="34" charset="0"/>
              </a:rPr>
              <a:t>1. H</a:t>
            </a:r>
            <a:r>
              <a:rPr lang="vi-VN" sz="2667" b="1" dirty="0">
                <a:solidFill>
                  <a:srgbClr val="000000"/>
                </a:solidFill>
                <a:latin typeface="Arial" panose="020B0604020202020204" pitchFamily="34" charset="0"/>
                <a:cs typeface="Arial" panose="020B0604020202020204" pitchFamily="34" charset="0"/>
              </a:rPr>
              <a:t>oàn thành bảng chăm sóc và bảo vệ cơ quan tuần hoàn vào </a:t>
            </a:r>
            <a:r>
              <a:rPr lang="en-US" sz="2667" b="1" dirty="0" err="1">
                <a:solidFill>
                  <a:srgbClr val="000000"/>
                </a:solidFill>
                <a:latin typeface="Arial" panose="020B0604020202020204" pitchFamily="34" charset="0"/>
                <a:cs typeface="Arial" panose="020B0604020202020204" pitchFamily="34" charset="0"/>
              </a:rPr>
              <a:t>phiếu</a:t>
            </a:r>
            <a:r>
              <a:rPr lang="en-US" sz="2667" b="1" dirty="0">
                <a:solidFill>
                  <a:srgbClr val="000000"/>
                </a:solidFill>
                <a:latin typeface="Arial" panose="020B0604020202020204" pitchFamily="34" charset="0"/>
                <a:cs typeface="Arial" panose="020B0604020202020204" pitchFamily="34" charset="0"/>
              </a:rPr>
              <a:t> </a:t>
            </a:r>
            <a:r>
              <a:rPr lang="en-US" sz="2667" b="1" dirty="0" err="1">
                <a:solidFill>
                  <a:srgbClr val="000000"/>
                </a:solidFill>
                <a:latin typeface="Arial" panose="020B0604020202020204" pitchFamily="34" charset="0"/>
                <a:cs typeface="Arial" panose="020B0604020202020204" pitchFamily="34" charset="0"/>
              </a:rPr>
              <a:t>học</a:t>
            </a:r>
            <a:r>
              <a:rPr lang="en-US" sz="2667" b="1" dirty="0">
                <a:solidFill>
                  <a:srgbClr val="000000"/>
                </a:solidFill>
                <a:latin typeface="Arial" panose="020B0604020202020204" pitchFamily="34" charset="0"/>
                <a:cs typeface="Arial" panose="020B0604020202020204" pitchFamily="34" charset="0"/>
              </a:rPr>
              <a:t> </a:t>
            </a:r>
            <a:r>
              <a:rPr lang="en-US" sz="2667" b="1" dirty="0" err="1">
                <a:solidFill>
                  <a:srgbClr val="000000"/>
                </a:solidFill>
                <a:latin typeface="Arial" panose="020B0604020202020204" pitchFamily="34" charset="0"/>
                <a:cs typeface="Arial" panose="020B0604020202020204" pitchFamily="34" charset="0"/>
              </a:rPr>
              <a:t>tập</a:t>
            </a:r>
            <a:endParaRPr lang="en-US" sz="2667" dirty="0">
              <a:solidFill>
                <a:srgbClr val="0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F3C6771-0C41-4B98-9988-C85F83AC8B81}"/>
              </a:ext>
            </a:extLst>
          </p:cNvPr>
          <p:cNvPicPr>
            <a:picLocks noChangeAspect="1"/>
          </p:cNvPicPr>
          <p:nvPr/>
        </p:nvPicPr>
        <p:blipFill>
          <a:blip r:embed="rId4"/>
          <a:stretch>
            <a:fillRect/>
          </a:stretch>
        </p:blipFill>
        <p:spPr>
          <a:xfrm>
            <a:off x="1719262" y="1581149"/>
            <a:ext cx="8796338" cy="2971059"/>
          </a:xfrm>
          <a:prstGeom prst="rect">
            <a:avLst/>
          </a:prstGeom>
        </p:spPr>
      </p:pic>
      <p:pic>
        <p:nvPicPr>
          <p:cNvPr id="2" name="Picture 1">
            <a:extLst>
              <a:ext uri="{FF2B5EF4-FFF2-40B4-BE49-F238E27FC236}">
                <a16:creationId xmlns:a16="http://schemas.microsoft.com/office/drawing/2014/main" id="{98B4A02D-ED3D-4EA8-BBB7-CB5257DA9B79}"/>
              </a:ext>
            </a:extLst>
          </p:cNvPr>
          <p:cNvPicPr>
            <a:picLocks noChangeAspect="1"/>
          </p:cNvPicPr>
          <p:nvPr/>
        </p:nvPicPr>
        <p:blipFill>
          <a:blip r:embed="rId5"/>
          <a:stretch>
            <a:fillRect/>
          </a:stretch>
        </p:blipFill>
        <p:spPr>
          <a:xfrm>
            <a:off x="4048124" y="3771900"/>
            <a:ext cx="3770703" cy="2746486"/>
          </a:xfrm>
          <a:prstGeom prst="rect">
            <a:avLst/>
          </a:prstGeom>
        </p:spPr>
      </p:pic>
    </p:spTree>
    <p:custDataLst>
      <p:tags r:id="rId1"/>
    </p:custDataLst>
    <p:extLst>
      <p:ext uri="{BB962C8B-B14F-4D97-AF65-F5344CB8AC3E}">
        <p14:creationId xmlns:p14="http://schemas.microsoft.com/office/powerpoint/2010/main" val="30154467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64692855-5A0E-DA96-AA11-A36F0A29BB67}"/>
              </a:ext>
            </a:extLst>
          </p:cNvPr>
          <p:cNvPicPr>
            <a:picLocks noChangeAspect="1"/>
          </p:cNvPicPr>
          <p:nvPr/>
        </p:nvPicPr>
        <p:blipFill rotWithShape="1">
          <a:blip r:embed="rId2">
            <a:extLst>
              <a:ext uri="{28A0092B-C50C-407E-A947-70E740481C1C}">
                <a14:useLocalDpi xmlns:a14="http://schemas.microsoft.com/office/drawing/2010/main" val="0"/>
              </a:ext>
            </a:extLst>
          </a:blip>
          <a:srcRect t="16824" r="55504" b="16085"/>
          <a:stretch/>
        </p:blipFill>
        <p:spPr>
          <a:xfrm>
            <a:off x="923400" y="2000506"/>
            <a:ext cx="3010092" cy="4371018"/>
          </a:xfrm>
          <a:prstGeom prst="rect">
            <a:avLst/>
          </a:prstGeom>
        </p:spPr>
      </p:pic>
      <p:grpSp>
        <p:nvGrpSpPr>
          <p:cNvPr id="11" name="Nhóm 10">
            <a:extLst>
              <a:ext uri="{FF2B5EF4-FFF2-40B4-BE49-F238E27FC236}">
                <a16:creationId xmlns:a16="http://schemas.microsoft.com/office/drawing/2014/main" id="{A63636BC-DF1A-DADC-66E0-D7586B26ED7B}"/>
              </a:ext>
            </a:extLst>
          </p:cNvPr>
          <p:cNvGrpSpPr/>
          <p:nvPr/>
        </p:nvGrpSpPr>
        <p:grpSpPr>
          <a:xfrm>
            <a:off x="4717640" y="-782555"/>
            <a:ext cx="9486900" cy="9010650"/>
            <a:chOff x="4629150" y="-782555"/>
            <a:chExt cx="9486900" cy="9010650"/>
          </a:xfrm>
        </p:grpSpPr>
        <p:sp>
          <p:nvSpPr>
            <p:cNvPr id="12" name="Hình Bầu dục 11">
              <a:extLst>
                <a:ext uri="{FF2B5EF4-FFF2-40B4-BE49-F238E27FC236}">
                  <a16:creationId xmlns:a16="http://schemas.microsoft.com/office/drawing/2014/main" id="{14F11EB0-8546-9914-9BCE-3107DF417129}"/>
                </a:ext>
              </a:extLst>
            </p:cNvPr>
            <p:cNvSpPr/>
            <p:nvPr/>
          </p:nvSpPr>
          <p:spPr>
            <a:xfrm>
              <a:off x="4629150" y="-782555"/>
              <a:ext cx="9486900" cy="9010650"/>
            </a:xfrm>
            <a:prstGeom prst="ellipse">
              <a:avLst/>
            </a:prstGeom>
            <a:solidFill>
              <a:schemeClr val="accent5">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Hình ảnh 15" descr="Ảnh có chứa văn bản, trong nhà&#10;&#10;Mô tả được tạo tự động">
              <a:extLst>
                <a:ext uri="{FF2B5EF4-FFF2-40B4-BE49-F238E27FC236}">
                  <a16:creationId xmlns:a16="http://schemas.microsoft.com/office/drawing/2014/main" id="{8DB8A61A-EDF3-4882-B6B2-E59B7554C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447" y="1907779"/>
              <a:ext cx="6838553" cy="4000500"/>
            </a:xfrm>
            <a:prstGeom prst="rect">
              <a:avLst/>
            </a:prstGeom>
          </p:spPr>
        </p:pic>
      </p:grpSp>
      <p:grpSp>
        <p:nvGrpSpPr>
          <p:cNvPr id="2" name="Nhóm 1">
            <a:extLst>
              <a:ext uri="{FF2B5EF4-FFF2-40B4-BE49-F238E27FC236}">
                <a16:creationId xmlns:a16="http://schemas.microsoft.com/office/drawing/2014/main" id="{BE491296-1421-4973-F6F4-A8E578F4F298}"/>
              </a:ext>
            </a:extLst>
          </p:cNvPr>
          <p:cNvGrpSpPr/>
          <p:nvPr/>
        </p:nvGrpSpPr>
        <p:grpSpPr>
          <a:xfrm>
            <a:off x="2605826" y="211223"/>
            <a:ext cx="7470757" cy="1335035"/>
            <a:chOff x="2605826" y="211223"/>
            <a:chExt cx="7470757" cy="1335035"/>
          </a:xfrm>
        </p:grpSpPr>
        <p:sp>
          <p:nvSpPr>
            <p:cNvPr id="18" name="Hình chữ nhật: Góc Tròn 17">
              <a:extLst>
                <a:ext uri="{FF2B5EF4-FFF2-40B4-BE49-F238E27FC236}">
                  <a16:creationId xmlns:a16="http://schemas.microsoft.com/office/drawing/2014/main" id="{5CFC7358-D822-6E4D-BD04-8B588C06ECF3}"/>
                </a:ext>
              </a:extLst>
            </p:cNvPr>
            <p:cNvSpPr/>
            <p:nvPr/>
          </p:nvSpPr>
          <p:spPr>
            <a:xfrm>
              <a:off x="3577852" y="677067"/>
              <a:ext cx="6498731" cy="265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图片 17" descr="图片包含 物体&#10;&#10;已生成高可信度的说明">
              <a:extLst>
                <a:ext uri="{FF2B5EF4-FFF2-40B4-BE49-F238E27FC236}">
                  <a16:creationId xmlns:a16="http://schemas.microsoft.com/office/drawing/2014/main" id="{F8893AF4-5CEC-3AB6-9BA8-0E9E4670FC67}"/>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rot="18370189">
              <a:off x="2454949" y="362100"/>
              <a:ext cx="1335035" cy="1033282"/>
            </a:xfrm>
            <a:prstGeom prst="rect">
              <a:avLst/>
            </a:prstGeom>
          </p:spPr>
        </p:pic>
      </p:grpSp>
      <p:pic>
        <p:nvPicPr>
          <p:cNvPr id="4" name="Picture 3">
            <a:extLst>
              <a:ext uri="{FF2B5EF4-FFF2-40B4-BE49-F238E27FC236}">
                <a16:creationId xmlns:a16="http://schemas.microsoft.com/office/drawing/2014/main" id="{1A51642A-1435-4CDF-B6ED-210CC606A260}"/>
              </a:ext>
            </a:extLst>
          </p:cNvPr>
          <p:cNvPicPr>
            <a:picLocks noChangeAspect="1"/>
          </p:cNvPicPr>
          <p:nvPr/>
        </p:nvPicPr>
        <p:blipFill>
          <a:blip r:embed="rId5"/>
          <a:stretch>
            <a:fillRect/>
          </a:stretch>
        </p:blipFill>
        <p:spPr>
          <a:xfrm>
            <a:off x="3867927" y="-163112"/>
            <a:ext cx="8437595" cy="1012024"/>
          </a:xfrm>
          <a:prstGeom prst="rect">
            <a:avLst/>
          </a:prstGeom>
        </p:spPr>
      </p:pic>
    </p:spTree>
    <p:extLst>
      <p:ext uri="{BB962C8B-B14F-4D97-AF65-F5344CB8AC3E}">
        <p14:creationId xmlns:p14="http://schemas.microsoft.com/office/powerpoint/2010/main" val="3475824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0A98382-78D1-4D7A-8B0D-1D0D5B73F191}"/>
              </a:ext>
            </a:extLst>
          </p:cNvPr>
          <p:cNvGraphicFramePr>
            <a:graphicFrameLocks noGrp="1"/>
          </p:cNvGraphicFramePr>
          <p:nvPr>
            <p:extLst>
              <p:ext uri="{D42A27DB-BD31-4B8C-83A1-F6EECF244321}">
                <p14:modId xmlns:p14="http://schemas.microsoft.com/office/powerpoint/2010/main" val="3228519800"/>
              </p:ext>
            </p:extLst>
          </p:nvPr>
        </p:nvGraphicFramePr>
        <p:xfrm>
          <a:off x="1038225" y="1362075"/>
          <a:ext cx="10182225" cy="3542189"/>
        </p:xfrm>
        <a:graphic>
          <a:graphicData uri="http://schemas.openxmlformats.org/drawingml/2006/table">
            <a:tbl>
              <a:tblPr firstRow="1" firstCol="1" bandRow="1"/>
              <a:tblGrid>
                <a:gridCol w="4874766">
                  <a:extLst>
                    <a:ext uri="{9D8B030D-6E8A-4147-A177-3AD203B41FA5}">
                      <a16:colId xmlns:a16="http://schemas.microsoft.com/office/drawing/2014/main" val="3982795592"/>
                    </a:ext>
                  </a:extLst>
                </a:gridCol>
                <a:gridCol w="5307459">
                  <a:extLst>
                    <a:ext uri="{9D8B030D-6E8A-4147-A177-3AD203B41FA5}">
                      <a16:colId xmlns:a16="http://schemas.microsoft.com/office/drawing/2014/main" val="794497930"/>
                    </a:ext>
                  </a:extLst>
                </a:gridCol>
              </a:tblGrid>
              <a:tr h="787153">
                <a:tc>
                  <a:txBody>
                    <a:bodyPr/>
                    <a:lstStyle/>
                    <a:p>
                      <a:pPr marL="0" marR="0" algn="ctr">
                        <a:spcBef>
                          <a:spcPts val="0"/>
                        </a:spcBef>
                        <a:spcAft>
                          <a:spcPts val="0"/>
                        </a:spcAft>
                      </a:pP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làm</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p>
                      <a:pPr marL="0" marR="0" algn="ctr">
                        <a:spcBef>
                          <a:spcPts val="0"/>
                        </a:spcBef>
                        <a:spcAft>
                          <a:spcPts val="0"/>
                        </a:spcAft>
                      </a:pP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làm</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BACC6"/>
                    </a:solidFill>
                  </a:tcPr>
                </a:tc>
                <a:extLst>
                  <a:ext uri="{0D108BD9-81ED-4DB2-BD59-A6C34878D82A}">
                    <a16:rowId xmlns:a16="http://schemas.microsoft.com/office/drawing/2014/main" val="3434389064"/>
                  </a:ext>
                </a:extLst>
              </a:tr>
              <a:tr h="787153">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Tập thể dục</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Chạy nhảy quá mạnh</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734821099"/>
                  </a:ext>
                </a:extLst>
              </a:tr>
              <a:tr h="787153">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Tránh xúc động mạnh</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Ngồi lâu</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321228439"/>
                  </a:ext>
                </a:extLst>
              </a:tr>
              <a:tr h="1180730">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Chơi thể thao đều đặn</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Thức</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khuya</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47391790"/>
                  </a:ext>
                </a:extLst>
              </a:tr>
            </a:tbl>
          </a:graphicData>
        </a:graphic>
      </p:graphicFrame>
    </p:spTree>
    <p:extLst>
      <p:ext uri="{BB962C8B-B14F-4D97-AF65-F5344CB8AC3E}">
        <p14:creationId xmlns:p14="http://schemas.microsoft.com/office/powerpoint/2010/main" val="31495736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12">
            <a:extLst>
              <a:ext uri="{FF2B5EF4-FFF2-40B4-BE49-F238E27FC236}">
                <a16:creationId xmlns:a16="http://schemas.microsoft.com/office/drawing/2014/main" id="{062112C7-7F27-41A2-A647-CCE779491208}"/>
              </a:ext>
            </a:extLst>
          </p:cNvPr>
          <p:cNvGrpSpPr/>
          <p:nvPr/>
        </p:nvGrpSpPr>
        <p:grpSpPr>
          <a:xfrm>
            <a:off x="790575" y="146912"/>
            <a:ext cx="10896600" cy="1938992"/>
            <a:chOff x="1282890" y="168664"/>
            <a:chExt cx="744093" cy="1343584"/>
          </a:xfrm>
        </p:grpSpPr>
        <p:sp>
          <p:nvSpPr>
            <p:cNvPr id="10" name="Hình chữ nhật: Góc Tròn 13">
              <a:extLst>
                <a:ext uri="{FF2B5EF4-FFF2-40B4-BE49-F238E27FC236}">
                  <a16:creationId xmlns:a16="http://schemas.microsoft.com/office/drawing/2014/main" id="{7CE1AFA9-275F-4393-98B2-E59492627D8F}"/>
                </a:ext>
              </a:extLst>
            </p:cNvPr>
            <p:cNvSpPr/>
            <p:nvPr/>
          </p:nvSpPr>
          <p:spPr>
            <a:xfrm>
              <a:off x="1282890" y="177421"/>
              <a:ext cx="744093" cy="925831"/>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4">
              <a:extLst>
                <a:ext uri="{FF2B5EF4-FFF2-40B4-BE49-F238E27FC236}">
                  <a16:creationId xmlns:a16="http://schemas.microsoft.com/office/drawing/2014/main" id="{FF225B06-2096-43CE-B2C3-5EE8F5131730}"/>
                </a:ext>
              </a:extLst>
            </p:cNvPr>
            <p:cNvSpPr txBox="1"/>
            <p:nvPr/>
          </p:nvSpPr>
          <p:spPr>
            <a:xfrm>
              <a:off x="1282898" y="168664"/>
              <a:ext cx="742134" cy="1343584"/>
            </a:xfrm>
            <a:prstGeom prst="rect">
              <a:avLst/>
            </a:prstGeom>
            <a:noFill/>
          </p:spPr>
          <p:txBody>
            <a:bodyPr wrap="square" rtlCol="0">
              <a:spAutoFit/>
            </a:bodyPr>
            <a:lstStyle/>
            <a:p>
              <a:pPr algn="ctr"/>
              <a:r>
                <a:rPr lang="vi-VN" sz="4000" b="1" dirty="0">
                  <a:solidFill>
                    <a:schemeClr val="accent6"/>
                  </a:solidFill>
                  <a:latin typeface="Calibri" panose="020F0502020204030204" pitchFamily="34" charset="0"/>
                  <a:cs typeface="Calibri" panose="020F0502020204030204" pitchFamily="34" charset="0"/>
                </a:rPr>
                <a:t>Chia sẻ ý kiến về những việc nên làm hoặc không nên làm để bảo vệ cơ quan tuần hoàn</a:t>
              </a:r>
              <a:endParaRPr lang="en-US" sz="4000" b="1" dirty="0">
                <a:solidFill>
                  <a:schemeClr val="accent6"/>
                </a:solidFill>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7898AF79-7B2F-48D2-9CF3-B002D6B7547D}"/>
              </a:ext>
            </a:extLst>
          </p:cNvPr>
          <p:cNvGrpSpPr/>
          <p:nvPr/>
        </p:nvGrpSpPr>
        <p:grpSpPr>
          <a:xfrm>
            <a:off x="412263" y="1990062"/>
            <a:ext cx="3807499" cy="4003226"/>
            <a:chOff x="8001897" y="2517912"/>
            <a:chExt cx="3807499" cy="4003226"/>
          </a:xfrm>
        </p:grpSpPr>
        <p:sp>
          <p:nvSpPr>
            <p:cNvPr id="13" name="Rectangle: Rounded Corners 12">
              <a:extLst>
                <a:ext uri="{FF2B5EF4-FFF2-40B4-BE49-F238E27FC236}">
                  <a16:creationId xmlns:a16="http://schemas.microsoft.com/office/drawing/2014/main" id="{6C3B1533-C07E-43E7-AB95-5C306A081B30}"/>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HỎI ĐÁP NHÓM ĐÔI</a:t>
              </a:r>
            </a:p>
          </p:txBody>
        </p:sp>
        <p:grpSp>
          <p:nvGrpSpPr>
            <p:cNvPr id="14" name="Group 13">
              <a:extLst>
                <a:ext uri="{FF2B5EF4-FFF2-40B4-BE49-F238E27FC236}">
                  <a16:creationId xmlns:a16="http://schemas.microsoft.com/office/drawing/2014/main" id="{B566580A-D34A-4C94-82CD-053E88962281}"/>
                </a:ext>
              </a:extLst>
            </p:cNvPr>
            <p:cNvGrpSpPr/>
            <p:nvPr/>
          </p:nvGrpSpPr>
          <p:grpSpPr>
            <a:xfrm>
              <a:off x="8001897" y="3789019"/>
              <a:ext cx="3807499" cy="2732119"/>
              <a:chOff x="1197026" y="4232126"/>
              <a:chExt cx="3751815" cy="2630711"/>
            </a:xfrm>
          </p:grpSpPr>
          <p:pic>
            <p:nvPicPr>
              <p:cNvPr id="15" name="Picture 14">
                <a:extLst>
                  <a:ext uri="{FF2B5EF4-FFF2-40B4-BE49-F238E27FC236}">
                    <a16:creationId xmlns:a16="http://schemas.microsoft.com/office/drawing/2014/main" id="{920AB480-D4E3-4AB3-A3C3-2357981CBF54}"/>
                  </a:ext>
                </a:extLst>
              </p:cNvPr>
              <p:cNvPicPr>
                <a:picLocks noChangeAspect="1"/>
              </p:cNvPicPr>
              <p:nvPr/>
            </p:nvPicPr>
            <p:blipFill>
              <a:blip r:embed="rId2"/>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BAE1EDD6-6FBC-4BE2-81D2-D02990B2124F}"/>
                  </a:ext>
                </a:extLst>
              </p:cNvPr>
              <p:cNvPicPr>
                <a:picLocks noChangeAspect="1"/>
              </p:cNvPicPr>
              <p:nvPr/>
            </p:nvPicPr>
            <p:blipFill>
              <a:blip r:embed="rId3"/>
              <a:stretch>
                <a:fillRect/>
              </a:stretch>
            </p:blipFill>
            <p:spPr>
              <a:xfrm>
                <a:off x="1197026" y="4232126"/>
                <a:ext cx="1811038" cy="2616200"/>
              </a:xfrm>
              <a:prstGeom prst="rect">
                <a:avLst/>
              </a:prstGeom>
            </p:spPr>
          </p:pic>
        </p:grpSp>
      </p:grpSp>
      <p:pic>
        <p:nvPicPr>
          <p:cNvPr id="18" name="Picture 17">
            <a:extLst>
              <a:ext uri="{FF2B5EF4-FFF2-40B4-BE49-F238E27FC236}">
                <a16:creationId xmlns:a16="http://schemas.microsoft.com/office/drawing/2014/main" id="{738F5599-3D8C-4F01-A7B2-B4259DEB3A77}"/>
              </a:ext>
            </a:extLst>
          </p:cNvPr>
          <p:cNvPicPr>
            <a:picLocks noChangeAspect="1"/>
          </p:cNvPicPr>
          <p:nvPr/>
        </p:nvPicPr>
        <p:blipFill>
          <a:blip r:embed="rId4"/>
          <a:stretch>
            <a:fillRect/>
          </a:stretch>
        </p:blipFill>
        <p:spPr>
          <a:xfrm>
            <a:off x="4610100" y="1695449"/>
            <a:ext cx="5753100" cy="4314825"/>
          </a:xfrm>
          <a:prstGeom prst="rect">
            <a:avLst/>
          </a:prstGeom>
        </p:spPr>
      </p:pic>
    </p:spTree>
    <p:extLst>
      <p:ext uri="{BB962C8B-B14F-4D97-AF65-F5344CB8AC3E}">
        <p14:creationId xmlns:p14="http://schemas.microsoft.com/office/powerpoint/2010/main" val="10961149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đáp</a:t>
            </a:r>
            <a:r>
              <a:rPr kumimoji="0" lang="en-US" sz="72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72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575388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45833E-6 -1.85185E-6 L -1.45833E-6 -0.07222 " pathEditMode="relative" rAng="0" ptsTypes="AA">
                                      <p:cBhvr>
                                        <p:cTn id="6" dur="250" accel="50000" decel="50000" autoRev="1" fill="hold">
                                          <p:stCondLst>
                                            <p:cond delay="0"/>
                                          </p:stCondLst>
                                        </p:cTn>
                                        <p:tgtEl>
                                          <p:spTgt spid="22">
                                            <p:txEl>
                                              <p:pRg st="0" end="0"/>
                                            </p:txEl>
                                          </p:spTgt>
                                        </p:tgtEl>
                                        <p:attrNameLst>
                                          <p:attrName>ppt_x</p:attrName>
                                          <p:attrName>ppt_y</p:attrName>
                                        </p:attrNameLst>
                                      </p:cBhvr>
                                      <p:rCtr x="0" y="-3611"/>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TEM_CNT" val="6"/>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fontScheme name="Custom 3">
      <a:majorFont>
        <a:latin typeface="Arial"/>
        <a:ea typeface=""/>
        <a:cs typeface=""/>
      </a:majorFont>
      <a:minorFont>
        <a:latin typeface="Arial"/>
        <a:ea typeface=""/>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328</Words>
  <Application>Microsoft Office PowerPoint</Application>
  <PresentationFormat>Widescreen</PresentationFormat>
  <Paragraphs>33</Paragraphs>
  <Slides>17</Slides>
  <Notes>4</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17</vt:i4>
      </vt:variant>
    </vt:vector>
  </HeadingPairs>
  <TitlesOfParts>
    <vt:vector size="32" baseType="lpstr">
      <vt:lpstr>等线</vt:lpstr>
      <vt:lpstr>#9Slide03 Montserrat Bold</vt:lpstr>
      <vt:lpstr>Arial</vt:lpstr>
      <vt:lpstr>Calibri</vt:lpstr>
      <vt:lpstr>Tahoma</vt:lpstr>
      <vt:lpstr>UTM Cookies</vt:lpstr>
      <vt:lpstr>Wingdings</vt:lpstr>
      <vt:lpstr>字魂58号-创中黑</vt:lpstr>
      <vt:lpstr>思源黑体 CN</vt:lpstr>
      <vt:lpstr>思源黑体 CN Bold</vt:lpstr>
      <vt:lpstr>Retrospect</vt:lpstr>
      <vt:lpstr>Office 主题​​</vt:lpstr>
      <vt:lpstr>-</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Anh</cp:lastModifiedBy>
  <cp:revision>22</cp:revision>
  <dcterms:created xsi:type="dcterms:W3CDTF">2022-11-22T10:15:22Z</dcterms:created>
  <dcterms:modified xsi:type="dcterms:W3CDTF">2025-03-25T07:56:17Z</dcterms:modified>
</cp:coreProperties>
</file>