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gàng</a:t>
            </a:r>
            <a:endParaRPr lang="en-US" sz="3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322</Words>
  <Application>Microsoft Office PowerPoint</Application>
  <PresentationFormat>Widescreen</PresentationFormat>
  <Paragraphs>55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UVN Thay Giao Nang</vt:lpstr>
      <vt:lpstr>思源黑体 CN Medium</vt:lpstr>
      <vt:lpstr>Arial</vt:lpstr>
      <vt:lpstr>Calibri</vt:lpstr>
      <vt:lpstr>Times New Roman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2022-11-09T08:46:35Z</dcterms:created>
  <dcterms:modified xsi:type="dcterms:W3CDTF">2023-01-20T11:18:18Z</dcterms:modified>
</cp:coreProperties>
</file>