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2"/>
  </p:notesMasterIdLst>
  <p:sldIdLst>
    <p:sldId id="2007577115" r:id="rId4"/>
    <p:sldId id="2007577124" r:id="rId5"/>
    <p:sldId id="262" r:id="rId6"/>
    <p:sldId id="263" r:id="rId7"/>
    <p:sldId id="257" r:id="rId8"/>
    <p:sldId id="258" r:id="rId9"/>
    <p:sldId id="259" r:id="rId10"/>
    <p:sldId id="260" r:id="rId11"/>
    <p:sldId id="261" r:id="rId12"/>
    <p:sldId id="2007577095" r:id="rId13"/>
    <p:sldId id="2007577122" r:id="rId14"/>
    <p:sldId id="2007577099" r:id="rId15"/>
    <p:sldId id="2007577110" r:id="rId16"/>
    <p:sldId id="2007577118" r:id="rId17"/>
    <p:sldId id="2007577119" r:id="rId18"/>
    <p:sldId id="2007577125" r:id="rId19"/>
    <p:sldId id="2007577123" r:id="rId20"/>
    <p:sldId id="20075771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958F8-2EE0-4F56-A42F-8C499719CAA3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1DA09-02AA-427D-BC6F-27D0C28B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2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27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gi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gi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1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60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52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690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294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83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6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570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95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2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5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56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00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501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57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62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249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149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8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40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11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0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76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85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69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27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77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3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7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7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4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3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9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4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9ACF0-0DE9-477A-9ACC-8A9E32F91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1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slide" Target="slide7.xml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54.gif"/><Relationship Id="rId7" Type="http://schemas.openxmlformats.org/officeDocument/2006/relationships/image" Target="../media/image48.png"/><Relationship Id="rId12" Type="http://schemas.openxmlformats.org/officeDocument/2006/relationships/image" Target="../media/image50.jpg"/><Relationship Id="rId17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slide" Target="slide9.xml"/><Relationship Id="rId5" Type="http://schemas.openxmlformats.org/officeDocument/2006/relationships/image" Target="../media/image46.png"/><Relationship Id="rId15" Type="http://schemas.microsoft.com/office/2007/relationships/hdphoto" Target="../media/hdphoto1.wdp"/><Relationship Id="rId23" Type="http://schemas.openxmlformats.org/officeDocument/2006/relationships/image" Target="../media/image56.gif"/><Relationship Id="rId10" Type="http://schemas.openxmlformats.org/officeDocument/2006/relationships/image" Target="../media/image49.jpeg"/><Relationship Id="rId19" Type="http://schemas.openxmlformats.org/officeDocument/2006/relationships/image" Target="../media/image53.png"/><Relationship Id="rId4" Type="http://schemas.openxmlformats.org/officeDocument/2006/relationships/image" Target="../media/image45.jpg"/><Relationship Id="rId9" Type="http://schemas.openxmlformats.org/officeDocument/2006/relationships/slide" Target="slide5.xml"/><Relationship Id="rId14" Type="http://schemas.openxmlformats.org/officeDocument/2006/relationships/image" Target="../media/image51.png"/><Relationship Id="rId22" Type="http://schemas.openxmlformats.org/officeDocument/2006/relationships/image" Target="../media/image5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5.jpg"/><Relationship Id="rId9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microsoft.com/office/2007/relationships/hdphoto" Target="../media/hdphoto2.wdp"/><Relationship Id="rId4" Type="http://schemas.openxmlformats.org/officeDocument/2006/relationships/image" Target="../media/image45.jp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microsoft.com/office/2007/relationships/hdphoto" Target="../media/hdphoto1.wdp"/><Relationship Id="rId4" Type="http://schemas.openxmlformats.org/officeDocument/2006/relationships/image" Target="../media/image45.jp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5.jp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microsoft.com/office/2007/relationships/hdphoto" Target="../media/hdphoto3.wdp"/><Relationship Id="rId4" Type="http://schemas.openxmlformats.org/officeDocument/2006/relationships/image" Target="../media/image45.jp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19275" y="827999"/>
            <a:ext cx="81819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902549" y="2182664"/>
            <a:ext cx="8813492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b="1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6600" b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45 – Tiết 5: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b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6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lang="en-US" altLang="zh-CN" sz="6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chung</a:t>
            </a:r>
            <a:endParaRPr lang="en-US" altLang="zh-CN" sz="6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66985" y="223223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7007" y="2955512"/>
            <a:ext cx="600889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hiện được các phép nhân, phép chia đã học.</a:t>
            </a:r>
          </a:p>
          <a:p>
            <a:pPr lvl="0"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Giải được bài toán thực tế ( bài toán có lời văn) liên quan đến phép nhân, phép chia đã học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Thực hiện được dãy tính chứa phép tính nhân ( chia ) và cộng ( trừ )</a:t>
            </a:r>
          </a:p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Char char="-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4" y="3320124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C:\Users\TUAN\Downloads\Luyện tập 1.png">
            <a:extLst>
              <a:ext uri="{FF2B5EF4-FFF2-40B4-BE49-F238E27FC236}">
                <a16:creationId xmlns:a16="http://schemas.microsoft.com/office/drawing/2014/main" id="{B056566F-ABF5-4241-B4D5-8B0E2EBF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4C81086A-1960-48C1-9EEB-4A83186C675A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3D942F-39A9-4052-8020-5BEF04CDDF9F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DCBD637-3D5C-4BE1-A6CE-BC5E2A68560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32D07699-0102-4256-878A-4BBF98E7EDD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0B52DE-E8D1-4F9B-9F46-94FCBDC8DFA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D84E08-CCC6-4156-91D6-76E62467F7C5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4" name="Table 17">
            <a:extLst>
              <a:ext uri="{FF2B5EF4-FFF2-40B4-BE49-F238E27FC236}">
                <a16:creationId xmlns:a16="http://schemas.microsoft.com/office/drawing/2014/main" id="{DE2F6A16-E8CD-4C2D-86D6-95C81DAB7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664913"/>
              </p:ext>
            </p:extLst>
          </p:nvPr>
        </p:nvGraphicFramePr>
        <p:xfrm>
          <a:off x="1842868" y="1576387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277EE3C7-91F3-43DD-AECE-67E36E57A4AC}"/>
              </a:ext>
            </a:extLst>
          </p:cNvPr>
          <p:cNvSpPr txBox="1"/>
          <p:nvPr/>
        </p:nvSpPr>
        <p:spPr>
          <a:xfrm>
            <a:off x="947735" y="15763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graphicFrame>
        <p:nvGraphicFramePr>
          <p:cNvPr id="46" name="Table 17">
            <a:extLst>
              <a:ext uri="{FF2B5EF4-FFF2-40B4-BE49-F238E27FC236}">
                <a16:creationId xmlns:a16="http://schemas.microsoft.com/office/drawing/2014/main" id="{E2C99375-D6B1-4565-8B65-A1B2AC9D4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533095"/>
              </p:ext>
            </p:extLst>
          </p:nvPr>
        </p:nvGraphicFramePr>
        <p:xfrm>
          <a:off x="1842868" y="3790980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AEC663C0-1A7F-4939-A183-CC782A766964}"/>
              </a:ext>
            </a:extLst>
          </p:cNvPr>
          <p:cNvSpPr txBox="1"/>
          <p:nvPr/>
        </p:nvSpPr>
        <p:spPr>
          <a:xfrm>
            <a:off x="947735" y="379098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BB31E1B-7CB9-4C39-AEE0-CE0E3F3AD6EB}"/>
              </a:ext>
            </a:extLst>
          </p:cNvPr>
          <p:cNvSpPr txBox="1"/>
          <p:nvPr/>
        </p:nvSpPr>
        <p:spPr>
          <a:xfrm>
            <a:off x="5418969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DCD2B5-FB79-4723-91F4-3A630342F042}"/>
              </a:ext>
            </a:extLst>
          </p:cNvPr>
          <p:cNvSpPr txBox="1"/>
          <p:nvPr/>
        </p:nvSpPr>
        <p:spPr>
          <a:xfrm>
            <a:off x="6537445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14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47134E-56F6-4754-9D0E-BE4CBAEFEFCF}"/>
              </a:ext>
            </a:extLst>
          </p:cNvPr>
          <p:cNvSpPr txBox="1"/>
          <p:nvPr/>
        </p:nvSpPr>
        <p:spPr>
          <a:xfrm>
            <a:off x="7719320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40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0AAD4E-EA4F-446B-8FEF-C46D9EFDA0EF}"/>
              </a:ext>
            </a:extLst>
          </p:cNvPr>
          <p:cNvSpPr txBox="1"/>
          <p:nvPr/>
        </p:nvSpPr>
        <p:spPr>
          <a:xfrm>
            <a:off x="8894068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6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A28AF6-5968-4BFD-9BB3-436731F010F8}"/>
              </a:ext>
            </a:extLst>
          </p:cNvPr>
          <p:cNvSpPr txBox="1"/>
          <p:nvPr/>
        </p:nvSpPr>
        <p:spPr>
          <a:xfrm>
            <a:off x="9995173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12B7AF-B2C8-4993-B4AA-91D4CE3A2584}"/>
              </a:ext>
            </a:extLst>
          </p:cNvPr>
          <p:cNvSpPr txBox="1"/>
          <p:nvPr/>
        </p:nvSpPr>
        <p:spPr>
          <a:xfrm>
            <a:off x="5418969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8C085C-480C-4E6D-995D-D9941BE91B86}"/>
              </a:ext>
            </a:extLst>
          </p:cNvPr>
          <p:cNvSpPr txBox="1"/>
          <p:nvPr/>
        </p:nvSpPr>
        <p:spPr>
          <a:xfrm>
            <a:off x="6537445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51505F6-A084-4B0A-9BF6-F4FF508B448F}"/>
              </a:ext>
            </a:extLst>
          </p:cNvPr>
          <p:cNvSpPr txBox="1"/>
          <p:nvPr/>
        </p:nvSpPr>
        <p:spPr>
          <a:xfrm>
            <a:off x="7719320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C322E0-A7F3-4720-B433-0472890D63FF}"/>
              </a:ext>
            </a:extLst>
          </p:cNvPr>
          <p:cNvSpPr txBox="1"/>
          <p:nvPr/>
        </p:nvSpPr>
        <p:spPr>
          <a:xfrm>
            <a:off x="8894068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5912E-15B6-4B55-B6A3-990F3BA39D4B}"/>
              </a:ext>
            </a:extLst>
          </p:cNvPr>
          <p:cNvSpPr txBox="1"/>
          <p:nvPr/>
        </p:nvSpPr>
        <p:spPr>
          <a:xfrm>
            <a:off x="9995173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439DFB-3E82-4FA5-A2A3-45C2AE971B83}"/>
              </a:ext>
            </a:extLst>
          </p:cNvPr>
          <p:cNvSpPr/>
          <p:nvPr/>
        </p:nvSpPr>
        <p:spPr>
          <a:xfrm>
            <a:off x="5295900" y="581025"/>
            <a:ext cx="5695731" cy="8634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Tích = Thừa số x Thừa số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8D290A-7491-4651-94FF-328A07B3C282}"/>
              </a:ext>
            </a:extLst>
          </p:cNvPr>
          <p:cNvSpPr/>
          <p:nvPr/>
        </p:nvSpPr>
        <p:spPr>
          <a:xfrm>
            <a:off x="2808471" y="5750620"/>
            <a:ext cx="7478529" cy="8634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Thương = Số bị chia : Số chia</a:t>
            </a:r>
          </a:p>
        </p:txBody>
      </p:sp>
    </p:spTree>
    <p:extLst>
      <p:ext uri="{BB962C8B-B14F-4D97-AF65-F5344CB8AC3E}">
        <p14:creationId xmlns:p14="http://schemas.microsoft.com/office/powerpoint/2010/main" val="3406712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4281F-40A2-49BD-A3A0-346BB0AAE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3" y="2902500"/>
            <a:ext cx="7685314" cy="349332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A732B3B-FF39-4434-968B-3E8B4CFF8609}"/>
              </a:ext>
            </a:extLst>
          </p:cNvPr>
          <p:cNvSpPr/>
          <p:nvPr/>
        </p:nvSpPr>
        <p:spPr>
          <a:xfrm>
            <a:off x="1016627" y="133284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02063-E751-4E46-8E3A-9595BEA87FB4}"/>
              </a:ext>
            </a:extLst>
          </p:cNvPr>
          <p:cNvSpPr txBox="1"/>
          <p:nvPr/>
        </p:nvSpPr>
        <p:spPr>
          <a:xfrm>
            <a:off x="1453950" y="1332840"/>
            <a:ext cx="3597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 có 20 quả vải, bà chia đều cho 2 cháu. Hỏi mỗi cháu được bao nhiêu quả vải?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3E46E610-3690-41F4-9CD4-2F33C3C8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E124B-1159-4758-AC22-11AF1DFC9200}"/>
              </a:ext>
            </a:extLst>
          </p:cNvPr>
          <p:cNvSpPr txBox="1"/>
          <p:nvPr/>
        </p:nvSpPr>
        <p:spPr>
          <a:xfrm>
            <a:off x="7691973" y="516605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C3C5F-5E1B-49DF-8B28-7705FFAECF7F}"/>
              </a:ext>
            </a:extLst>
          </p:cNvPr>
          <p:cNvSpPr txBox="1"/>
          <p:nvPr/>
        </p:nvSpPr>
        <p:spPr>
          <a:xfrm>
            <a:off x="5067297" y="1095240"/>
            <a:ext cx="626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 cháu được số quả vải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9109A-5572-4F73-8C8B-ADDFB776D982}"/>
              </a:ext>
            </a:extLst>
          </p:cNvPr>
          <p:cNvSpPr txBox="1"/>
          <p:nvPr/>
        </p:nvSpPr>
        <p:spPr>
          <a:xfrm>
            <a:off x="5594536" y="169226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: 2 = 10 (quả)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ED8ED5-5636-4371-A0DA-561BF50CCF72}"/>
              </a:ext>
            </a:extLst>
          </p:cNvPr>
          <p:cNvSpPr txBox="1"/>
          <p:nvPr/>
        </p:nvSpPr>
        <p:spPr>
          <a:xfrm>
            <a:off x="6649186" y="2254541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 số: 10 quả vải.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10A2C9-6B4C-436C-AA65-54BDC48C1439}"/>
              </a:ext>
            </a:extLst>
          </p:cNvPr>
          <p:cNvCxnSpPr/>
          <p:nvPr/>
        </p:nvCxnSpPr>
        <p:spPr>
          <a:xfrm>
            <a:off x="2400300" y="1732062"/>
            <a:ext cx="14097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773BE5-D76B-4848-B48D-EEAC8534547A}"/>
              </a:ext>
            </a:extLst>
          </p:cNvPr>
          <p:cNvCxnSpPr>
            <a:cxnSpLocks/>
          </p:cNvCxnSpPr>
          <p:nvPr/>
        </p:nvCxnSpPr>
        <p:spPr>
          <a:xfrm>
            <a:off x="1548493" y="2113062"/>
            <a:ext cx="271870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D44FA5-A408-4649-9E8B-A17F26182151}"/>
              </a:ext>
            </a:extLst>
          </p:cNvPr>
          <p:cNvCxnSpPr>
            <a:cxnSpLocks/>
          </p:cNvCxnSpPr>
          <p:nvPr/>
        </p:nvCxnSpPr>
        <p:spPr>
          <a:xfrm>
            <a:off x="1548493" y="2475012"/>
            <a:ext cx="117565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C55582-3AD9-425A-A59F-FD9F5FA58826}"/>
              </a:ext>
            </a:extLst>
          </p:cNvPr>
          <p:cNvCxnSpPr>
            <a:cxnSpLocks/>
          </p:cNvCxnSpPr>
          <p:nvPr/>
        </p:nvCxnSpPr>
        <p:spPr>
          <a:xfrm>
            <a:off x="2380107" y="2871523"/>
            <a:ext cx="117565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04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33DB35A-FD43-42DB-97A8-ECB569A78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817BB26-5223-4406-A698-2269D14B1F5F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D3C479-9FB4-49C5-8925-BD5BE30DA9FB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80E981-F663-4A29-9C1C-9C8B3992265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D22AF45-EAF7-42BF-9850-1EB3FBE8CA1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081F0A-06F9-4E7F-AE86-7D2C00D4E7E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108351-66BC-4516-81AD-DF24A9B5F2B5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D4BA2F-8D0F-4F48-87AC-19FD5E2B1C35}"/>
              </a:ext>
            </a:extLst>
          </p:cNvPr>
          <p:cNvGrpSpPr/>
          <p:nvPr/>
        </p:nvGrpSpPr>
        <p:grpSpPr>
          <a:xfrm>
            <a:off x="1397623" y="1515208"/>
            <a:ext cx="8924299" cy="4111869"/>
            <a:chOff x="1397623" y="1515208"/>
            <a:chExt cx="8924299" cy="41118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108A9B-924E-4334-8EA8-296B0CE23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1515208"/>
              <a:ext cx="7917679" cy="20576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923CA2-A76A-4CD9-89C2-AF65D46E8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3429000"/>
              <a:ext cx="7950491" cy="219807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5FB7DB-0737-4814-B01C-2173795D18FC}"/>
                </a:ext>
              </a:extLst>
            </p:cNvPr>
            <p:cNvSpPr txBox="1"/>
            <p:nvPr/>
          </p:nvSpPr>
          <p:spPr>
            <a:xfrm>
              <a:off x="1397623" y="176077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85AE7A-DB04-4F8E-8240-484ACB3FC04E}"/>
                </a:ext>
              </a:extLst>
            </p:cNvPr>
            <p:cNvSpPr txBox="1"/>
            <p:nvPr/>
          </p:nvSpPr>
          <p:spPr>
            <a:xfrm>
              <a:off x="1397623" y="3898910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4A9F93-B10D-4CAC-9998-1004C3DE87D3}"/>
              </a:ext>
            </a:extLst>
          </p:cNvPr>
          <p:cNvSpPr txBox="1"/>
          <p:nvPr/>
        </p:nvSpPr>
        <p:spPr>
          <a:xfrm>
            <a:off x="5818066" y="2218218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1A04E-E1C8-48C1-9B4E-29D73B6BCE28}"/>
              </a:ext>
            </a:extLst>
          </p:cNvPr>
          <p:cNvSpPr txBox="1"/>
          <p:nvPr/>
        </p:nvSpPr>
        <p:spPr>
          <a:xfrm>
            <a:off x="8643682" y="2218218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D6F4C4-7635-4D5F-A00A-A5DC7B65DF06}"/>
              </a:ext>
            </a:extLst>
          </p:cNvPr>
          <p:cNvSpPr txBox="1"/>
          <p:nvPr/>
        </p:nvSpPr>
        <p:spPr>
          <a:xfrm>
            <a:off x="5994614" y="4560569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DBBD0A-021F-42FD-979C-FA97DA09BE4A}"/>
              </a:ext>
            </a:extLst>
          </p:cNvPr>
          <p:cNvSpPr txBox="1"/>
          <p:nvPr/>
        </p:nvSpPr>
        <p:spPr>
          <a:xfrm>
            <a:off x="8934761" y="4560569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E195E7-2403-44A0-A39B-0A5AB9077B1B}"/>
              </a:ext>
            </a:extLst>
          </p:cNvPr>
          <p:cNvSpPr/>
          <p:nvPr/>
        </p:nvSpPr>
        <p:spPr>
          <a:xfrm>
            <a:off x="2065521" y="5665695"/>
            <a:ext cx="8869179" cy="8634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Thực hiện tính theo thứ tự từ trái sang phải</a:t>
            </a:r>
          </a:p>
        </p:txBody>
      </p:sp>
    </p:spTree>
    <p:extLst>
      <p:ext uri="{BB962C8B-B14F-4D97-AF65-F5344CB8AC3E}">
        <p14:creationId xmlns:p14="http://schemas.microsoft.com/office/powerpoint/2010/main" val="269816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66985" y="223223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2707" y="2817012"/>
            <a:ext cx="681844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 hiện được các phép nhân, phép chia đã học.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Giải được bài toán thực tế ( bài toán có lời văn) liên quan đến phép nhân, phép chia đã học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 hiện được dãy tính chứa phép tính nhân ( chia ) và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 ( trừ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4" y="3320124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1271" y="2715845"/>
            <a:ext cx="10549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bảng nhân, chia đã 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46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Tiết 1: Khối trụ, khối cầu ( trang 34, 35)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077864" y="1548807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dụng, trải nghiệm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60609" y="6537277"/>
            <a:ext cx="3057098" cy="2251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BB36DB-D89A-4E4C-ADDA-203D7F9DCC20}"/>
              </a:ext>
            </a:extLst>
          </p:cNvPr>
          <p:cNvSpPr txBox="1"/>
          <p:nvPr/>
        </p:nvSpPr>
        <p:spPr>
          <a:xfrm>
            <a:off x="3813048" y="3141964"/>
            <a:ext cx="5588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FF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262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037" y="4117588"/>
            <a:ext cx="4068763" cy="198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56" y="3048000"/>
            <a:ext cx="2430099" cy="24300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366" y="2625151"/>
            <a:ext cx="10887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 THU CỦA THỎ NGỌC</a:t>
            </a:r>
          </a:p>
        </p:txBody>
      </p:sp>
    </p:spTree>
    <p:extLst>
      <p:ext uri="{BB962C8B-B14F-4D97-AF65-F5344CB8AC3E}">
        <p14:creationId xmlns:p14="http://schemas.microsoft.com/office/powerpoint/2010/main" val="396025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ĐC SHARE MIỄN PHÍ BỞI NK POWERSKILLS"/>
          <p:cNvGrpSpPr/>
          <p:nvPr/>
        </p:nvGrpSpPr>
        <p:grpSpPr>
          <a:xfrm>
            <a:off x="140700" y="4154065"/>
            <a:ext cx="12257011" cy="6098433"/>
            <a:chOff x="293100" y="4269988"/>
            <a:chExt cx="12257011" cy="60984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200"/>
                </a:clrFrom>
                <a:clrTo>
                  <a:srgbClr val="FFF2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4437" y="4269988"/>
              <a:ext cx="4068763" cy="1984762"/>
            </a:xfrm>
            <a:prstGeom prst="rect">
              <a:avLst/>
            </a:prstGeom>
          </p:spPr>
        </p:pic>
        <p:sp>
          <p:nvSpPr>
            <p:cNvPr id="19" name="Rounded Rectangle 18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46" y="3481913"/>
            <a:ext cx="1607943" cy="1607943"/>
          </a:xfrm>
          <a:prstGeom prst="rect">
            <a:avLst/>
          </a:prstGeom>
        </p:spPr>
      </p:pic>
      <p:pic>
        <p:nvPicPr>
          <p:cNvPr id="6" name="Vào http://fb.com/nkpowerskills tải game miễn phí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00" y="284100"/>
            <a:ext cx="1384749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ĐC SHARE MIỄN PHÍ BỞI NK POWERSKILLS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4"/>
          <a:stretch/>
        </p:blipFill>
        <p:spPr>
          <a:xfrm>
            <a:off x="8338280" y="348010"/>
            <a:ext cx="1835620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CẤM BUÔN BÁN, CẤM REUP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41" b="89091" l="6100" r="9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5278773" y="348010"/>
            <a:ext cx="1665964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Vào http://fb.com/nkpowerskills tải game miễn phí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36" y="348010"/>
            <a:ext cx="1535692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42" y="348010"/>
            <a:ext cx="1318888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3" name="CẤM BUÔN BÁN, CẤM REUP"/>
          <p:cNvGrpSpPr/>
          <p:nvPr/>
        </p:nvGrpSpPr>
        <p:grpSpPr>
          <a:xfrm>
            <a:off x="0" y="37331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2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Vào http://fb.com/nkpowerskills tải game miễn phí" descr="Káº¿t quáº£ hÃ¬nh áº£nh cho molang bunny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881" cy="69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100" y="-11314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79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08 -0.00139 L -0.03308 -0.00116 C -0.02956 0.00046 -0.02618 0.00301 -0.02266 0.00417 C -0.0168 0.00625 -0.01081 0.00648 -0.00482 0.00787 C -0.00352 0.00833 -0.00209 0.00926 -0.00065 0.00972 C 0.0013 0.01042 0.00351 0.01111 0.0056 0.01157 C 0.00872 0.01111 0.01185 0.01065 0.01497 0.00972 C 0.01601 0.00949 0.01692 0.00787 0.0181 0.00787 C 0.02044 0.00787 0.02291 0.00926 0.02539 0.00972 C 0.03047 0.01273 0.03138 0.01412 0.03893 0.00972 C 0.0401 0.00903 0.04023 0.00602 0.04101 0.00417 C 0.04062 1.48148E-6 0.04231 -0.00741 0.03997 -0.0088 C 0.02734 -0.01551 -0.01888 -0.01111 -0.02891 -0.01065 C -0.03542 -0.00764 -0.0323 -0.00278 -0.03308 -0.00139 Z " pathEditMode="relative" rAng="0" ptsTypes="AAAAAAAAA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00185 L -0.04141 -0.00162 C -0.03789 1.11111E-6 -0.03451 0.00255 -0.03099 0.0037 C -0.02513 0.00579 -0.01914 0.00602 -0.01315 0.00741 C -0.01185 0.00787 -0.01042 0.0088 -0.00899 0.00926 C -0.00703 0.00995 -0.00482 0.01065 -0.00274 0.01111 C 0.00039 0.01065 0.00351 0.01018 0.00664 0.00926 C 0.00768 0.00903 0.00859 0.00741 0.00976 0.00741 C 0.01211 0.00741 0.01458 0.0088 0.01705 0.00926 C 0.02213 0.01227 0.02304 0.01366 0.0306 0.00926 C 0.03177 0.00856 0.0319 0.00555 0.03268 0.0037 C 0.03229 -0.00046 0.03398 -0.00787 0.03164 -0.00926 C 0.01901 -0.01597 -0.02722 -0.01158 -0.03724 -0.01111 C -0.04375 -0.0081 -0.04063 -0.00324 -0.04141 -0.00185 Z " pathEditMode="relative" rAng="0" ptsTypes="AAAAAAAAA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2.70833E-6 -4.07407E-6 C 0.00482 0.03033 0.01016 0.06065 0.01445 0.09144 C 0.01549 0.09862 0.0151 0.10602 0.01562 0.1132 C 0.01654 0.12963 0.01588 0.12477 0.01784 0.13519 C 0.01823 0.15116 0.01836 0.16713 0.01888 0.18287 C 0.01901 0.18565 0.01966 0.1882 0.02005 0.19098 C 0.02083 0.19676 0.02174 0.20278 0.02227 0.2088 C 0.02279 0.21343 0.02422 0.23866 0.02448 0.2426 C 0.02487 0.26042 0.025 0.27848 0.02565 0.2963 C 0.02578 0.29838 0.02682 0.30024 0.02682 0.30232 C 0.02682 0.31158 0.02656 0.32107 0.02565 0.3301 C 0.02539 0.33241 0.02396 0.33403 0.02344 0.33612 C 0.01693 0.36088 0.02031 0.34815 0.01784 0.36598 C 0.01758 0.36806 0.01667 0.36991 0.01667 0.37199 C 0.01641 0.40834 0.01667 0.44491 0.01667 0.48149 " pathEditMode="relative" ptsTypes="AAAAAAAAAAAAAA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1.48148E-6 L 7.08333E-6 1.48148E-6 C -0.00312 0.00833 -0.00624 0.01666 -0.00937 0.025 C -0.01093 0.0287 -0.01263 0.03217 -0.01406 0.03611 C -0.01575 0.04051 -0.01705 0.0456 -0.01874 0.05 C -0.02018 0.05301 -0.022 0.05532 -0.02343 0.05833 C -0.02526 0.0618 -0.02656 0.06574 -0.02812 0.06944 C -0.03072 0.08264 -0.03007 0.08241 -0.03749 0.09722 C -0.05221 0.12616 -0.03502 0.08217 -0.04999 0.11666 C -0.06588 0.15278 -0.04257 0.10741 -0.06093 0.14444 C -0.06302 0.14815 -0.0651 0.15185 -0.06718 0.15555 C -0.07265 0.16389 -0.07695 0.16759 -0.08124 0.17778 C -0.0832 0.18194 -0.08424 0.18727 -0.08593 0.19166 C -0.08841 0.19745 -0.09114 0.20278 -0.09374 0.20833 C -0.09531 0.21111 -0.09726 0.21342 -0.09843 0.21666 C -0.10807 0.24028 -0.0944 0.21481 -0.10624 0.23889 C -0.10872 0.24375 -0.11119 0.24884 -0.11406 0.25278 C -0.11744 0.25717 -0.12148 0.25972 -0.12499 0.26366 C -0.12721 0.2662 -0.12916 0.26944 -0.13124 0.27222 C -0.13281 0.27407 -0.13463 0.27546 -0.13593 0.27778 C -0.13932 0.28287 -0.14218 0.28889 -0.14531 0.29444 C -0.14739 0.29815 -0.14921 0.30231 -0.15156 0.30555 C -0.15364 0.30833 -0.15598 0.31041 -0.15781 0.31389 C -0.15924 0.3162 -0.15963 0.31991 -0.16093 0.32222 C -0.16484 0.32824 -0.16979 0.33217 -0.17343 0.33889 C -0.17604 0.34352 -0.17851 0.34838 -0.18124 0.35278 C -0.18632 0.36041 -0.19218 0.36643 -0.19687 0.375 C -0.19843 0.37778 -0.19986 0.38078 -0.20156 0.38333 C -0.20312 0.38541 -0.20481 0.38657 -0.20624 0.38889 C -0.21067 0.39537 -0.21471 0.40486 -0.21718 0.41389 C -0.21874 0.41944 -0.21992 0.42546 -0.22187 0.43055 C -0.22356 0.43472 -0.22604 0.43796 -0.22812 0.44166 C -0.22916 0.44722 -0.22942 0.45324 -0.23124 0.45833 C -0.24023 0.48217 -0.22955 0.45185 -0.23593 0.475 C -0.24205 0.49653 -0.23671 0.4706 -0.24062 0.49166 C -0.24218 0.49074 -0.24427 0.49074 -0.24531 0.48889 C -0.24648 0.4868 -0.24687 0.48055 -0.24687 0.48055 " pathEditMode="relative" ptsTypes="AAAAAAAAAAAAAAAAAAAAAAAAAAAAAAAAAAA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2.70833E-6 -2.96296E-6 C -0.0073 0.01273 -0.01172 0.01922 -0.01719 0.03334 C -0.01902 0.03773 -0.01967 0.04352 -0.02188 0.04722 C -0.02813 0.05695 -0.03672 0.05972 -0.04375 0.06667 C -0.0461 0.06875 -0.04792 0.07222 -0.05 0.075 C -0.05469 0.08056 -0.05977 0.08519 -0.06407 0.09167 C -0.06667 0.09537 -0.06941 0.09884 -0.07188 0.10278 C -0.07357 0.10533 -0.07474 0.1088 -0.07657 0.11111 C -0.08112 0.11621 -0.0862 0.11968 -0.09063 0.125 C -0.09922 0.13449 -0.10665 0.14746 -0.11563 0.15556 C -0.11875 0.15834 -0.12201 0.16088 -0.125 0.16389 C -0.12878 0.16736 -0.13243 0.17084 -0.13594 0.175 C -0.14076 0.18009 -0.14467 0.18843 -0.15 0.19167 C -0.15456 0.19422 -0.15665 0.19491 -0.16094 0.2 C -0.16316 0.20232 -0.16511 0.20579 -0.16719 0.20834 C -0.17956 0.22199 -0.16706 0.20301 -0.18282 0.225 C -0.19649 0.24352 -0.17605 0.2213 -0.19532 0.24422 C -0.19727 0.24653 -0.19961 0.24769 -0.20157 0.24977 C -0.20378 0.25232 -0.20573 0.25556 -0.20782 0.25834 C -0.20938 0.26019 -0.21107 0.26181 -0.2125 0.26389 C -0.21472 0.26644 -0.21667 0.26945 -0.21875 0.27199 C -0.22032 0.27408 -0.22214 0.27547 -0.22344 0.27755 C -0.22631 0.28195 -0.22852 0.28727 -0.23125 0.29167 C -0.23685 0.30023 -0.24323 0.30718 -0.24844 0.31667 C -0.25417 0.32685 -0.25925 0.3382 -0.26563 0.34722 C -0.29818 0.39213 -0.26797 0.35278 -0.28594 0.37222 C -0.2892 0.37547 -0.29532 0.38334 -0.29532 0.38334 C -0.30391 0.40602 -0.28998 0.37084 -0.31094 0.40834 C -0.32474 0.43264 -0.3073 0.40278 -0.32032 0.42222 C -0.32214 0.42454 -0.32331 0.42824 -0.325 0.43056 C -0.32696 0.43287 -0.32956 0.43334 -0.33125 0.43611 C -0.33477 0.44097 -0.33698 0.44838 -0.34063 0.45278 C -0.34219 0.45463 -0.34389 0.45602 -0.34532 0.45834 C -0.34714 0.46065 -0.34831 0.46435 -0.35 0.46667 C -0.35456 0.47222 -0.35639 0.47153 -0.36094 0.47477 C -0.36211 0.4757 -0.36303 0.47662 -0.36407 0.47755 " pathEditMode="relative" ptsTypes="AAAAAAAAAAAAAAAAAAAAAAAAAAAAAAAAAAA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-2.96296E-6 L 7.08333E-6 -2.96296E-6 C -0.00572 0.00926 -0.01145 0.01852 -0.01718 0.02778 C -0.01978 0.03148 -0.02252 0.03472 -0.02499 0.03889 C -0.02721 0.04236 -0.02877 0.04699 -0.03124 0.05 C -0.03463 0.05371 -0.03853 0.05556 -0.04218 0.05834 C -0.04635 0.06482 -0.05025 0.07199 -0.05468 0.07778 C -0.0621 0.08704 -0.07773 0.10162 -0.08593 0.10834 C -0.09114 0.11227 -0.09648 0.11551 -0.10155 0.11945 C -0.10741 0.12384 -0.11301 0.12894 -0.11874 0.13334 C -0.12291 0.13634 -0.12721 0.13843 -0.13124 0.14167 C -0.15338 0.15764 -0.1371 0.14838 -0.15624 0.15834 C -0.15989 0.16389 -0.1634 0.16968 -0.16718 0.175 C -0.1802 0.19213 -0.17017 0.17755 -0.17968 0.18611 C -0.18137 0.1875 -0.1828 0.18982 -0.18437 0.19167 C -0.18645 0.19352 -0.18853 0.19537 -0.19062 0.19722 C -0.2039 0.22871 -0.18228 0.17963 -0.2078 0.225 C -0.20937 0.22778 -0.21119 0.23009 -0.21249 0.23334 C -0.21379 0.23588 -0.21432 0.23912 -0.21562 0.24167 C -0.21705 0.24398 -0.21874 0.24537 -0.2203 0.24722 C -0.22603 0.2625 -0.2203 0.24954 -0.22812 0.26111 C -0.24192 0.28148 -0.22096 0.25486 -0.24062 0.28056 C -0.24374 0.28426 -0.24648 0.28935 -0.24999 0.29167 C -0.25468 0.29445 -0.25976 0.29607 -0.26405 0.3 L -0.27968 0.31389 C -0.28176 0.31574 -0.28411 0.31713 -0.28593 0.31945 C -0.28749 0.3213 -0.28905 0.32338 -0.29062 0.325 C -0.29218 0.32616 -0.29387 0.32662 -0.2953 0.32778 C -0.29908 0.33033 -0.30247 0.33403 -0.30624 0.33611 C -0.31145 0.33866 -0.32187 0.34167 -0.32187 0.34167 C -0.34205 0.35695 -0.32512 0.34514 -0.33905 0.35278 C -0.34231 0.3544 -0.3453 0.35648 -0.34843 0.35834 C -0.34999 0.35926 -0.35155 0.36042 -0.35312 0.36111 C -0.35702 0.36227 -0.36197 0.36343 -0.36562 0.36667 C -0.36991 0.36991 -0.37434 0.37315 -0.37812 0.37778 C -0.37968 0.37963 -0.38124 0.38172 -0.3828 0.38334 C -0.38697 0.38727 -0.39075 0.39259 -0.3953 0.39445 L -0.40312 0.39722 C -0.40702 0.40047 -0.4108 0.40324 -0.41405 0.40834 C -0.42187 0.41968 -0.4164 0.41713 -0.42812 0.42778 C -0.4302 0.42963 -0.43228 0.43148 -0.43437 0.43334 C -0.43593 0.43426 -0.43762 0.43472 -0.43905 0.43611 C -0.44075 0.4375 -0.44205 0.44028 -0.44374 0.44167 C -0.44687 0.44398 -0.45038 0.44375 -0.45312 0.44722 C -0.45468 0.44908 -0.45611 0.45139 -0.4578 0.45278 C -0.45989 0.45417 -0.4621 0.45417 -0.46405 0.45556 C -0.46679 0.45695 -0.46926 0.45926 -0.47187 0.46111 C -0.47343 0.46204 -0.47512 0.4625 -0.47655 0.46389 C -0.47825 0.46528 -0.47968 0.46783 -0.48124 0.46945 C -0.4828 0.4706 -0.4845 0.47107 -0.48593 0.47222 C -0.48814 0.47384 -0.4901 0.47593 -0.49218 0.47778 C -0.49843 0.48241 -0.49752 0.47871 -0.50468 0.48611 C -0.51106 0.49236 -0.50989 0.49468 -0.51562 0.5 C -0.51718 0.50116 -0.51887 0.50162 -0.5203 0.50278 C -0.52252 0.5044 -0.52447 0.50648 -0.52655 0.50834 C -0.52812 0.50926 -0.52981 0.50972 -0.53124 0.51111 C -0.53294 0.5125 -0.53437 0.51505 -0.53593 0.51667 C -0.54413 0.52384 -0.53775 0.51412 -0.54374 0.525 " pathEditMode="relative" ptsTypes="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6495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+ 7 + 7 = 7 x ?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74" y="1988641"/>
            <a:ext cx="3795010" cy="361451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8934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98" y="52127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600" y="42092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7427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292" y="49038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8809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+ 6 + 6 + 6 = 6 x ?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16" y="1654151"/>
            <a:ext cx="3536856" cy="353685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178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0941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5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41" b="89091" l="6100" r="9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4362086" y="1739795"/>
            <a:ext cx="4359426" cy="345121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165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680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X 3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15" y="1181420"/>
            <a:ext cx="5317415" cy="456671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565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1962" y="519445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6738953" y="41839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4003" y="3842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68556" y="48855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7994" y="-21866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3200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+ 8 + 8 + 8 = 8 X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2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751" b="95108" l="2647" r="9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194"/>
          <a:stretch/>
        </p:blipFill>
        <p:spPr>
          <a:xfrm>
            <a:off x="3652818" y="1334629"/>
            <a:ext cx="5049192" cy="362783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86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445</Words>
  <Application>Microsoft Office PowerPoint</Application>
  <PresentationFormat>Widescreen</PresentationFormat>
  <Paragraphs>131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Calibri Light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10</cp:revision>
  <dcterms:created xsi:type="dcterms:W3CDTF">2021-08-10T04:31:14Z</dcterms:created>
  <dcterms:modified xsi:type="dcterms:W3CDTF">2023-02-19T12:34:03Z</dcterms:modified>
</cp:coreProperties>
</file>