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8" r:id="rId3"/>
    <p:sldId id="261" r:id="rId4"/>
    <p:sldId id="271" r:id="rId5"/>
    <p:sldId id="274" r:id="rId6"/>
    <p:sldId id="273" r:id="rId7"/>
    <p:sldId id="272" r:id="rId8"/>
    <p:sldId id="267" r:id="rId9"/>
    <p:sldId id="270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34F9-FFB1-447A-9365-255C7FFA55C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078AE-5EAA-4053-AFFC-DD4C80C7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7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38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0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86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000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4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76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4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961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3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3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6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0919" y="4980652"/>
            <a:ext cx="73493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 ĐỀ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887720" y="150546"/>
            <a:ext cx="71915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01178" y="895600"/>
            <a:ext cx="6128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63065" y="2105182"/>
            <a:ext cx="10621929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36008" y="3861526"/>
            <a:ext cx="9500934" cy="1186373"/>
            <a:chOff x="752655" y="2065203"/>
            <a:chExt cx="9500934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với các bạn về việc làm của người dân nơi em có ảnh hưởng tốt hoặc không tốt đến môi trường sống của thực vật và động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55B59-2F6C-41AE-AE02-A42AFA80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122" y="1474133"/>
            <a:ext cx="8437986" cy="547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779000" y="6469408"/>
            <a:ext cx="1739900" cy="3885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i trường và đời sống con người - Bảo vệ môi trường tươi đẹp">
            <a:extLst>
              <a:ext uri="{FF2B5EF4-FFF2-40B4-BE49-F238E27FC236}">
                <a16:creationId xmlns:a16="http://schemas.microsoft.com/office/drawing/2014/main" id="{AD3BBD46-97C9-2993-D6D3-8D71C00C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005732"/>
            <a:ext cx="6200774" cy="3852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2B0B5B-8AA1-D6D9-3C81-1EE17956EBAA}"/>
              </a:ext>
            </a:extLst>
          </p:cNvPr>
          <p:cNvGrpSpPr/>
          <p:nvPr/>
        </p:nvGrpSpPr>
        <p:grpSpPr>
          <a:xfrm>
            <a:off x="1871730" y="0"/>
            <a:ext cx="8448539" cy="2914650"/>
            <a:chOff x="1838189" y="0"/>
            <a:chExt cx="8020050" cy="2648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53B8-C25A-205B-F8D3-42441F00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89" y="0"/>
              <a:ext cx="8020050" cy="26487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79B2AF-BA16-5FC1-545E-B66E552F9CE7}"/>
                </a:ext>
              </a:extLst>
            </p:cNvPr>
            <p:cNvSpPr txBox="1"/>
            <p:nvPr/>
          </p:nvSpPr>
          <p:spPr>
            <a:xfrm>
              <a:off x="2788240" y="749729"/>
              <a:ext cx="6119948" cy="1258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iệc làm của người dân có ảnh hưởng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không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tốt đến môi trường sống của thực vật và động vật.</a:t>
              </a:r>
              <a:endParaRPr lang="en-US" sz="2800" b="1"/>
            </a:p>
          </p:txBody>
        </p:sp>
      </p:grpSp>
      <p:pic>
        <p:nvPicPr>
          <p:cNvPr id="7" name="Picture 2" descr="Hoạt động của con người tác động đến môi trường như thế nào?">
            <a:extLst>
              <a:ext uri="{FF2B5EF4-FFF2-40B4-BE49-F238E27FC236}">
                <a16:creationId xmlns:a16="http://schemas.microsoft.com/office/drawing/2014/main" id="{3A98E154-C11A-9811-B25A-410E0266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732"/>
            <a:ext cx="5857875" cy="3852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ặt hạ cây: Sẽ khởi tố vụ phá rừng ở biên giới Gia Lai | VTV.VN">
            <a:extLst>
              <a:ext uri="{FF2B5EF4-FFF2-40B4-BE49-F238E27FC236}">
                <a16:creationId xmlns:a16="http://schemas.microsoft.com/office/drawing/2014/main" id="{91784FC4-0539-5865-3806-7F4996C1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9538"/>
            <a:ext cx="5238750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Phẫn nộ: Xã du lịch không có thùng rác, dân biến biển thành bãi rác">
            <a:extLst>
              <a:ext uri="{FF2B5EF4-FFF2-40B4-BE49-F238E27FC236}">
                <a16:creationId xmlns:a16="http://schemas.microsoft.com/office/drawing/2014/main" id="{D804C344-52E5-3EC1-30B5-9B9D1658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538"/>
            <a:ext cx="5524502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ơ quan chức năng đốt thực bì, người dân ngỡ cháy rừng">
            <a:extLst>
              <a:ext uri="{FF2B5EF4-FFF2-40B4-BE49-F238E27FC236}">
                <a16:creationId xmlns:a16="http://schemas.microsoft.com/office/drawing/2014/main" id="{73D79A14-59DB-8AF5-52A0-604725EE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3428999"/>
            <a:ext cx="5067301" cy="333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Top 15 Hành động phá hoại môi trường nghiêm trọng tại Việt Nam - Toplist.vn">
            <a:extLst>
              <a:ext uri="{FF2B5EF4-FFF2-40B4-BE49-F238E27FC236}">
                <a16:creationId xmlns:a16="http://schemas.microsoft.com/office/drawing/2014/main" id="{1E5DBBE1-3008-35B2-B480-BAC0BB01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428999"/>
            <a:ext cx="5305425" cy="333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377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ực lượng thanh niên có trên 16.000 ý tưởng, mô hình khởi nghiệp">
            <a:extLst>
              <a:ext uri="{FF2B5EF4-FFF2-40B4-BE49-F238E27FC236}">
                <a16:creationId xmlns:a16="http://schemas.microsoft.com/office/drawing/2014/main" id="{7BA2211A-DCB8-7F13-9D9A-CE7A8ABF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843"/>
            <a:ext cx="6015173" cy="414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458C62-8B70-AFA9-BD95-4E0A0B5739B9}"/>
              </a:ext>
            </a:extLst>
          </p:cNvPr>
          <p:cNvGrpSpPr/>
          <p:nvPr/>
        </p:nvGrpSpPr>
        <p:grpSpPr>
          <a:xfrm>
            <a:off x="1838189" y="0"/>
            <a:ext cx="8020050" cy="2648711"/>
            <a:chOff x="1838189" y="0"/>
            <a:chExt cx="8020050" cy="2648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24F921-A085-54DD-C114-42DBF3FB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89" y="0"/>
              <a:ext cx="8020050" cy="26487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AA1C8E-3024-6B9D-D4C8-E6E73AF4F98C}"/>
                </a:ext>
              </a:extLst>
            </p:cNvPr>
            <p:cNvSpPr txBox="1"/>
            <p:nvPr/>
          </p:nvSpPr>
          <p:spPr>
            <a:xfrm>
              <a:off x="3176452" y="543215"/>
              <a:ext cx="549592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iệc làm của người dân có ảnh hưởng tốt đến môi trường sống của thực vật và động vật.</a:t>
              </a:r>
              <a:endParaRPr lang="en-US" sz="2800" b="1"/>
            </a:p>
          </p:txBody>
        </p:sp>
      </p:grpSp>
      <p:pic>
        <p:nvPicPr>
          <p:cNvPr id="3076" name="Picture 4" descr="TP.HCM hoạt động tuyên truyền bảo vệ môi trường">
            <a:extLst>
              <a:ext uri="{FF2B5EF4-FFF2-40B4-BE49-F238E27FC236}">
                <a16:creationId xmlns:a16="http://schemas.microsoft.com/office/drawing/2014/main" id="{E4A89855-40EE-7AFD-C265-95FC0723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77" y="2705861"/>
            <a:ext cx="6015173" cy="415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 đơn vị hưởng ứng “Tết trồng cây đời đời nhớ ơn Bác Hồ”">
            <a:extLst>
              <a:ext uri="{FF2B5EF4-FFF2-40B4-BE49-F238E27FC236}">
                <a16:creationId xmlns:a16="http://schemas.microsoft.com/office/drawing/2014/main" id="{96850EC3-C3E0-EDDC-E54D-E864807A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55572"/>
            <a:ext cx="5072073" cy="327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Từ ngày 7/2 đến nay, các huyện, thành phố và một số đơn vị trên địa bàn  tỉnh Sơn La đã đồng loạt ra quân hưởng ứng Tết trồng cây Xuân Nhâm">
            <a:extLst>
              <a:ext uri="{FF2B5EF4-FFF2-40B4-BE49-F238E27FC236}">
                <a16:creationId xmlns:a16="http://schemas.microsoft.com/office/drawing/2014/main" id="{86380AFC-2E3A-0F25-2107-6F24A148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0"/>
            <a:ext cx="5224463" cy="348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Phấn đấu đến 2025, cả nước trồng mới 1 tỷ cây xanh">
            <a:extLst>
              <a:ext uri="{FF2B5EF4-FFF2-40B4-BE49-F238E27FC236}">
                <a16:creationId xmlns:a16="http://schemas.microsoft.com/office/drawing/2014/main" id="{EE8FB4E1-0B57-8045-06D3-D3B9A6AB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59278"/>
            <a:ext cx="5072073" cy="3273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Philippines quy định học sinh, sinh viên phải trồng cây mới được tốt nghiệp  - ThienNhien.Net | Con người và Thiên nhiên">
            <a:extLst>
              <a:ext uri="{FF2B5EF4-FFF2-40B4-BE49-F238E27FC236}">
                <a16:creationId xmlns:a16="http://schemas.microsoft.com/office/drawing/2014/main" id="{1AA840C9-F7D5-CDDA-DB52-A9FF70D9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3561711"/>
            <a:ext cx="5224463" cy="3296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1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E1D68-C160-4555-B7BC-94928AF1B3C4}"/>
              </a:ext>
            </a:extLst>
          </p:cNvPr>
          <p:cNvGrpSpPr/>
          <p:nvPr/>
        </p:nvGrpSpPr>
        <p:grpSpPr>
          <a:xfrm>
            <a:off x="1108212" y="367748"/>
            <a:ext cx="9785074" cy="6122504"/>
            <a:chOff x="1108212" y="367748"/>
            <a:chExt cx="9785074" cy="6122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65D36F-FB17-438D-924A-73BFC6FDA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6896"/>
            <a:stretch/>
          </p:blipFill>
          <p:spPr>
            <a:xfrm>
              <a:off x="1108212" y="367748"/>
              <a:ext cx="9785074" cy="6122504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1619ACA-5C11-4F3E-9478-678ACAE200A0}"/>
                </a:ext>
              </a:extLst>
            </p:cNvPr>
            <p:cNvSpPr/>
            <p:nvPr/>
          </p:nvSpPr>
          <p:spPr>
            <a:xfrm>
              <a:off x="6374294" y="460513"/>
              <a:ext cx="2796209" cy="1093304"/>
            </a:xfrm>
            <a:prstGeom prst="wedgeRoundRectCallout">
              <a:avLst>
                <a:gd name="adj1" fmla="val -928"/>
                <a:gd name="adj2" fmla="val 715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chung tay bảo vệ môi trường sống của thực vật và động vật!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715500" y="6490252"/>
            <a:ext cx="1727200" cy="2534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621799"/>
            <a:ext cx="6128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16065" y="1836062"/>
            <a:ext cx="10621929" cy="1282066"/>
            <a:chOff x="774356" y="888444"/>
            <a:chExt cx="10187293" cy="128206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318233" y="3798604"/>
            <a:ext cx="9500934" cy="1309484"/>
            <a:chOff x="752655" y="2065203"/>
            <a:chExt cx="9500934" cy="13094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242</Words>
  <Application>Microsoft Office PowerPoint</Application>
  <PresentationFormat>Widescreen</PresentationFormat>
  <Paragraphs>21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等线</vt:lpstr>
      <vt:lpstr>Times New Roman</vt:lpstr>
      <vt:lpstr>UTM Cookies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Techsi.vn</cp:lastModifiedBy>
  <cp:revision>3</cp:revision>
  <dcterms:created xsi:type="dcterms:W3CDTF">2023-02-12T04:20:15Z</dcterms:created>
  <dcterms:modified xsi:type="dcterms:W3CDTF">2023-02-20T09:55:10Z</dcterms:modified>
</cp:coreProperties>
</file>