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2"/>
  </p:notesMasterIdLst>
  <p:sldIdLst>
    <p:sldId id="312" r:id="rId2"/>
    <p:sldId id="295" r:id="rId3"/>
    <p:sldId id="296" r:id="rId4"/>
    <p:sldId id="297" r:id="rId5"/>
    <p:sldId id="304" r:id="rId6"/>
    <p:sldId id="305" r:id="rId7"/>
    <p:sldId id="303" r:id="rId8"/>
    <p:sldId id="313" r:id="rId9"/>
    <p:sldId id="292" r:id="rId10"/>
    <p:sldId id="306" r:id="rId11"/>
    <p:sldId id="307" r:id="rId12"/>
    <p:sldId id="308" r:id="rId13"/>
    <p:sldId id="264" r:id="rId14"/>
    <p:sldId id="300" r:id="rId15"/>
    <p:sldId id="309" r:id="rId16"/>
    <p:sldId id="311" r:id="rId17"/>
    <p:sldId id="314" r:id="rId18"/>
    <p:sldId id="315" r:id="rId19"/>
    <p:sldId id="316" r:id="rId20"/>
    <p:sldId id="294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6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414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86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5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973" r:id="rId4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19.jp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HĐTN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815947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0" name="11 Rectángulo"/>
          <p:cNvSpPr/>
          <p:nvPr/>
        </p:nvSpPr>
        <p:spPr>
          <a:xfrm>
            <a:off x="606143" y="988762"/>
            <a:ext cx="9761540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 smtClean="0"/>
              <a:t>chợ</a:t>
            </a:r>
            <a:r>
              <a:rPr lang="en-US" sz="2400" dirty="0" smtClean="0"/>
              <a:t>/</a:t>
            </a:r>
            <a:r>
              <a:rPr lang="en-US" sz="2400" dirty="0" err="1" smtClean="0"/>
              <a:t>siêu</a:t>
            </a:r>
            <a:r>
              <a:rPr lang="en-US" sz="2400" dirty="0" smtClean="0"/>
              <a:t>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75765" y="1838103"/>
            <a:ext cx="4719917" cy="4195784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7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08678" y="1828800"/>
            <a:ext cx="4543187" cy="4372169"/>
            <a:chOff x="4416768" y="1724450"/>
            <a:chExt cx="2788452" cy="2269328"/>
          </a:xfrm>
        </p:grpSpPr>
        <p:sp>
          <p:nvSpPr>
            <p:cNvPr id="21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23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542" y="4238"/>
            <a:ext cx="2028458" cy="1675070"/>
          </a:xfrm>
          <a:prstGeom prst="rect">
            <a:avLst/>
          </a:prstGeom>
        </p:spPr>
      </p:pic>
      <p:sp>
        <p:nvSpPr>
          <p:cNvPr id="27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76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?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13" name="11 Rectángulo"/>
          <p:cNvSpPr/>
          <p:nvPr/>
        </p:nvSpPr>
        <p:spPr>
          <a:xfrm>
            <a:off x="292351" y="2679904"/>
            <a:ext cx="10330828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lạc</a:t>
            </a:r>
            <a:r>
              <a:rPr lang="en-US" sz="2400" dirty="0" smtClean="0"/>
              <a:t> </a:t>
            </a:r>
            <a:r>
              <a:rPr lang="en-US" sz="2400" dirty="0" err="1" smtClean="0"/>
              <a:t>bao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chưa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  <p:sp>
        <p:nvSpPr>
          <p:cNvPr id="22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38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139514" y="1165148"/>
            <a:ext cx="971226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lang="en-US" sz="3200" dirty="0"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六边形 28"/>
          <p:cNvSpPr/>
          <p:nvPr/>
        </p:nvSpPr>
        <p:spPr>
          <a:xfrm rot="5400000">
            <a:off x="1738602" y="-241401"/>
            <a:ext cx="829520" cy="333172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rtlCol="0" anchor="ctr"/>
          <a:lstStyle/>
          <a:p>
            <a:pPr algn="ctr"/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33633" y="1114550"/>
            <a:ext cx="6325586" cy="619825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TRÒ 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lang="zh-CN" alt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rộng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96191" y="882845"/>
            <a:ext cx="60689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0402" y="2141396"/>
            <a:ext cx="2972548" cy="3328514"/>
            <a:chOff x="846676" y="2786312"/>
            <a:chExt cx="2972548" cy="3328514"/>
          </a:xfrm>
        </p:grpSpPr>
        <p:sp>
          <p:nvSpPr>
            <p:cNvPr id="8" name="圆角矩形 3">
              <a:extLst>
                <a:ext uri="{FF2B5EF4-FFF2-40B4-BE49-F238E27FC236}">
                  <a16:creationId xmlns:a16="http://schemas.microsoft.com/office/drawing/2014/main" id="{1D744299-F427-4F6A-BD39-F20F103B098F}"/>
                </a:ext>
              </a:extLst>
            </p:cNvPr>
            <p:cNvSpPr/>
            <p:nvPr/>
          </p:nvSpPr>
          <p:spPr>
            <a:xfrm>
              <a:off x="846676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任意多边形 5">
              <a:extLst>
                <a:ext uri="{FF2B5EF4-FFF2-40B4-BE49-F238E27FC236}">
                  <a16:creationId xmlns:a16="http://schemas.microsoft.com/office/drawing/2014/main" id="{B05016AE-03EE-47F8-9D7D-291183189540}"/>
                </a:ext>
              </a:extLst>
            </p:cNvPr>
            <p:cNvSpPr/>
            <p:nvPr/>
          </p:nvSpPr>
          <p:spPr>
            <a:xfrm>
              <a:off x="923867" y="4578790"/>
              <a:ext cx="2831872" cy="1536036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3200" b="1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98" name="Picture 2" descr="http://tieuhochanoi.edu.vn/upload/53321/fck/files/t%E1%BA%A3i%20xu%E1%BB%91n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738" y="2917404"/>
              <a:ext cx="2720285" cy="1530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4633134" y="2098603"/>
            <a:ext cx="3050606" cy="3543300"/>
            <a:chOff x="4726405" y="2786312"/>
            <a:chExt cx="3050606" cy="3017010"/>
          </a:xfrm>
        </p:grpSpPr>
        <p:sp>
          <p:nvSpPr>
            <p:cNvPr id="11" name="圆角矩形 6">
              <a:extLst>
                <a:ext uri="{FF2B5EF4-FFF2-40B4-BE49-F238E27FC236}">
                  <a16:creationId xmlns:a16="http://schemas.microsoft.com/office/drawing/2014/main" id="{6B0FC998-C308-4CA0-9C8F-3F6E530E117F}"/>
                </a:ext>
              </a:extLst>
            </p:cNvPr>
            <p:cNvSpPr/>
            <p:nvPr/>
          </p:nvSpPr>
          <p:spPr>
            <a:xfrm>
              <a:off x="4804463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任意多边形 21">
              <a:extLst>
                <a:ext uri="{FF2B5EF4-FFF2-40B4-BE49-F238E27FC236}">
                  <a16:creationId xmlns:a16="http://schemas.microsoft.com/office/drawing/2014/main" id="{EDCBF250-ED28-4F3E-866B-46983C5A5982}"/>
                </a:ext>
              </a:extLst>
            </p:cNvPr>
            <p:cNvSpPr/>
            <p:nvPr/>
          </p:nvSpPr>
          <p:spPr>
            <a:xfrm>
              <a:off x="4906506" y="4521640"/>
              <a:ext cx="2781629" cy="1281682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endParaRPr lang="en-US" altLang="zh-CN" sz="320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0000">
                          <a14:foregroundMark x1="58750" y1="91905" x2="58750" y2="919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26405" y="2786312"/>
              <a:ext cx="2883671" cy="186739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664106" y="2091720"/>
            <a:ext cx="2972548" cy="3271364"/>
            <a:chOff x="8762251" y="2786312"/>
            <a:chExt cx="2972548" cy="3271364"/>
          </a:xfrm>
        </p:grpSpPr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3DB17B59-3BE4-4558-B75C-AAFF4C5D6D89}"/>
                </a:ext>
              </a:extLst>
            </p:cNvPr>
            <p:cNvSpPr/>
            <p:nvPr/>
          </p:nvSpPr>
          <p:spPr>
            <a:xfrm>
              <a:off x="8762251" y="2786312"/>
              <a:ext cx="2972548" cy="2032374"/>
            </a:xfrm>
            <a:prstGeom prst="roundRect">
              <a:avLst>
                <a:gd name="adj" fmla="val 1000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任意多边形 24">
              <a:extLst>
                <a:ext uri="{FF2B5EF4-FFF2-40B4-BE49-F238E27FC236}">
                  <a16:creationId xmlns:a16="http://schemas.microsoft.com/office/drawing/2014/main" id="{FDF02C4D-CF2F-4FB6-8565-5722AB725E78}"/>
                </a:ext>
              </a:extLst>
            </p:cNvPr>
            <p:cNvSpPr/>
            <p:nvPr/>
          </p:nvSpPr>
          <p:spPr>
            <a:xfrm>
              <a:off x="8912434" y="4564845"/>
              <a:ext cx="2642264" cy="1492831"/>
            </a:xfrm>
            <a:custGeom>
              <a:avLst/>
              <a:gdLst>
                <a:gd name="connsiteX0" fmla="*/ 0 w 1290070"/>
                <a:gd name="connsiteY0" fmla="*/ 51302 h 513018"/>
                <a:gd name="connsiteX1" fmla="*/ 51302 w 1290070"/>
                <a:gd name="connsiteY1" fmla="*/ 0 h 513018"/>
                <a:gd name="connsiteX2" fmla="*/ 1238768 w 1290070"/>
                <a:gd name="connsiteY2" fmla="*/ 0 h 513018"/>
                <a:gd name="connsiteX3" fmla="*/ 1290070 w 1290070"/>
                <a:gd name="connsiteY3" fmla="*/ 51302 h 513018"/>
                <a:gd name="connsiteX4" fmla="*/ 1290070 w 1290070"/>
                <a:gd name="connsiteY4" fmla="*/ 461716 h 513018"/>
                <a:gd name="connsiteX5" fmla="*/ 1238768 w 1290070"/>
                <a:gd name="connsiteY5" fmla="*/ 513018 h 513018"/>
                <a:gd name="connsiteX6" fmla="*/ 51302 w 1290070"/>
                <a:gd name="connsiteY6" fmla="*/ 513018 h 513018"/>
                <a:gd name="connsiteX7" fmla="*/ 0 w 1290070"/>
                <a:gd name="connsiteY7" fmla="*/ 461716 h 513018"/>
                <a:gd name="connsiteX8" fmla="*/ 0 w 1290070"/>
                <a:gd name="connsiteY8" fmla="*/ 51302 h 5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0070" h="513018">
                  <a:moveTo>
                    <a:pt x="0" y="51302"/>
                  </a:moveTo>
                  <a:cubicBezTo>
                    <a:pt x="0" y="22969"/>
                    <a:pt x="22969" y="0"/>
                    <a:pt x="51302" y="0"/>
                  </a:cubicBezTo>
                  <a:lnTo>
                    <a:pt x="1238768" y="0"/>
                  </a:lnTo>
                  <a:cubicBezTo>
                    <a:pt x="1267101" y="0"/>
                    <a:pt x="1290070" y="22969"/>
                    <a:pt x="1290070" y="51302"/>
                  </a:cubicBezTo>
                  <a:lnTo>
                    <a:pt x="1290070" y="461716"/>
                  </a:lnTo>
                  <a:cubicBezTo>
                    <a:pt x="1290070" y="490049"/>
                    <a:pt x="1267101" y="513018"/>
                    <a:pt x="1238768" y="513018"/>
                  </a:cubicBezTo>
                  <a:lnTo>
                    <a:pt x="51302" y="513018"/>
                  </a:lnTo>
                  <a:cubicBezTo>
                    <a:pt x="22969" y="513018"/>
                    <a:pt x="0" y="490049"/>
                    <a:pt x="0" y="461716"/>
                  </a:cubicBezTo>
                  <a:lnTo>
                    <a:pt x="0" y="51302"/>
                  </a:ln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86" tIns="30266" rIns="37886" bIns="30266" numCol="1" spcCol="1270" anchor="ctr" anchorCtr="0">
              <a:noAutofit/>
            </a:bodyPr>
            <a:lstStyle/>
            <a:p>
              <a:pPr algn="ctr" defTabSz="710969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endParaRPr lang="en-US" altLang="zh-CN" sz="320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00" name="Picture 4" descr="tả con đường quen thuộc từ nhà đến trường | Học - Học nữa - Học Mã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6070" y="2867205"/>
              <a:ext cx="2776954" cy="1870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666750" y="5797463"/>
            <a:ext cx="10898129" cy="726083"/>
            <a:chOff x="666750" y="5797463"/>
            <a:chExt cx="10898129" cy="726083"/>
          </a:xfrm>
        </p:grpSpPr>
        <p:sp>
          <p:nvSpPr>
            <p:cNvPr id="64" name="Flowchart: Terminator 63"/>
            <p:cNvSpPr/>
            <p:nvPr/>
          </p:nvSpPr>
          <p:spPr>
            <a:xfrm>
              <a:off x="666750" y="5840823"/>
              <a:ext cx="10898129" cy="682723"/>
            </a:xfrm>
            <a:prstGeom prst="flowChartTerminator">
              <a:avLst/>
            </a:prstGeom>
            <a:solidFill>
              <a:srgbClr val="FA5B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11689" y="5797463"/>
              <a:ext cx="9672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sẽ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giúp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chỉ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đường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nhà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Minion Pro"/>
                  <a:cs typeface="Times New Roman" panose="02020603050405020304" pitchFamily="18" charset="0"/>
                </a:rPr>
                <a:t>.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8059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2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5B037D9C-00C4-40DB-ACC7-DC4B9E551301}"/>
              </a:ext>
            </a:extLst>
          </p:cNvPr>
          <p:cNvSpPr/>
          <p:nvPr/>
        </p:nvSpPr>
        <p:spPr>
          <a:xfrm>
            <a:off x="460375" y="822507"/>
            <a:ext cx="11348322" cy="1352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ạy trẻ cách xử lý khi bị lạc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965506"/>
            <a:ext cx="5164777" cy="4767424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hệ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5500" y="2607307"/>
            <a:ext cx="607695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1948" y="4676602"/>
            <a:ext cx="603050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người an toàn để xin giúp đỡ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5500" y="3395733"/>
            <a:ext cx="607695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“Nếu con lạc hãy dừng tại nơi con đang đứng và gọi bố mẹ to lên”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48" y="5957471"/>
            <a:ext cx="603050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FB2CBC-5027-406C-8D2F-467179AEDA97}"/>
              </a:ext>
            </a:extLst>
          </p:cNvPr>
          <p:cNvGrpSpPr/>
          <p:nvPr/>
        </p:nvGrpSpPr>
        <p:grpSpPr>
          <a:xfrm>
            <a:off x="6915154" y="1933011"/>
            <a:ext cx="5734043" cy="658604"/>
            <a:chOff x="5615824" y="1684765"/>
            <a:chExt cx="1226704" cy="692280"/>
          </a:xfrm>
          <a:solidFill>
            <a:srgbClr val="FA5B7F"/>
          </a:soli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43F1A9D-E3CC-49E6-BDEE-D51B9067C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24" y="1771099"/>
              <a:ext cx="957725" cy="605946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4400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ABCD7BE6-5E16-4E5A-8E76-041F3DD00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803" y="1684765"/>
              <a:ext cx="957725" cy="21733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id-ID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85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  <p:bldP spid="14" grpId="0" animBg="1"/>
      <p:bldP spid="1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ỹ năng sống cho bé - Bài 3 - Cách tìm đường về khi bị l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28238"/>
            <a:ext cx="11334750" cy="6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39512" y="1121451"/>
            <a:ext cx="5887647" cy="1320800"/>
          </a:xfrm>
        </p:spPr>
        <p:txBody>
          <a:bodyPr>
            <a:normAutofit/>
          </a:bodyPr>
          <a:lstStyle/>
          <a:p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30929" cy="620316"/>
          </a:xfrm>
          <a:prstGeom prst="rect">
            <a:avLst/>
          </a:prstGeom>
        </p:spPr>
      </p:pic>
      <p:sp>
        <p:nvSpPr>
          <p:cNvPr id="3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027271" y="232668"/>
            <a:ext cx="9293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Cam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9667" y="2442251"/>
            <a:ext cx="5647335" cy="3478448"/>
            <a:chOff x="685800" y="2465152"/>
            <a:chExt cx="5787765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 mẹ quan sát kĩ con đường từ nhà đến trường xem có những đặc điểm gì đáng nhớ? 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70305" y="502218"/>
            <a:ext cx="5576384" cy="33499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……………………………………………2……………………………………………3……………………………………………4……………………………………………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6982" y="3528629"/>
            <a:ext cx="3767815" cy="3707048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5950125" y="2177196"/>
            <a:ext cx="520180" cy="200427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5950125" y="4181475"/>
            <a:ext cx="1810442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199467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799546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24: </a:t>
            </a:r>
            <a:r>
              <a:rPr lang="en-US" sz="3200" b="1" dirty="0" err="1" smtClean="0"/>
              <a:t>Phòng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cóc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0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256408" cy="1894141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6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4072015" y="456353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ctr">
              <a:buNone/>
            </a:pP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503649" y="126893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>
            <a:extLst>
              <a:ext uri="{FF2B5EF4-FFF2-40B4-BE49-F238E27FC236}">
                <a16:creationId xmlns:a16="http://schemas.microsoft.com/office/drawing/2014/main" id="{789F5E59-F03C-4FB8-8DD0-06ED51F34D00}"/>
              </a:ext>
            </a:extLst>
          </p:cNvPr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8">
            <a:extLst>
              <a:ext uri="{FF2B5EF4-FFF2-40B4-BE49-F238E27FC236}">
                <a16:creationId xmlns:a16="http://schemas.microsoft.com/office/drawing/2014/main" id="{6DA5DC11-83F7-4246-A2A0-DAE9DC2228BE}"/>
              </a:ext>
            </a:extLst>
          </p:cNvPr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4044" y="912358"/>
            <a:ext cx="11114345" cy="5224941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20051" y="1278844"/>
            <a:ext cx="573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funkyel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2681" y="302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964"/>
            <a:ext cx="11422648" cy="1225007"/>
            <a:chOff x="516803" y="295582"/>
            <a:chExt cx="12396794" cy="122500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233CB782-BD5F-45FC-9881-1D44D38AF041}"/>
                </a:ext>
              </a:extLst>
            </p:cNvPr>
            <p:cNvSpPr/>
            <p:nvPr/>
          </p:nvSpPr>
          <p:spPr>
            <a:xfrm>
              <a:off x="516803" y="295582"/>
              <a:ext cx="1341044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1</a:t>
              </a:r>
              <a:endParaRPr lang="en-US" altLang="zh-CN" sz="2400" dirty="0">
                <a:ea typeface="微软雅黑" pitchFamily="34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837AC51C-A9A6-4231-99E5-7078980A397E}"/>
                </a:ext>
              </a:extLst>
            </p:cNvPr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2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5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ngũ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>
              <a:extLst>
                <a:ext uri="{FF2B5EF4-FFF2-40B4-BE49-F238E27FC236}">
                  <a16:creationId xmlns:a16="http://schemas.microsoft.com/office/drawing/2014/main" id="{E8046788-3988-4062-B8A5-2A8D980C9770}"/>
                </a:ext>
              </a:extLst>
            </p:cNvPr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 smtClean="0">
                  <a:ea typeface="微软雅黑" pitchFamily="34" charset="-122"/>
                </a:rPr>
                <a:t>Câu</a:t>
              </a:r>
              <a:r>
                <a:rPr lang="en-US" altLang="zh-CN" sz="2400" dirty="0" smtClean="0">
                  <a:ea typeface="微软雅黑" pitchFamily="34" charset="-122"/>
                </a:rPr>
                <a:t> 3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5149905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083106" y="5112430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2">
            <a:extLst>
              <a:ext uri="{FF2B5EF4-FFF2-40B4-BE49-F238E27FC236}">
                <a16:creationId xmlns:a16="http://schemas.microsoft.com/office/drawing/2014/main" id="{2DB8AB95-04CC-461F-824D-A67E878A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37" y="711318"/>
            <a:ext cx="10455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trải</a:t>
            </a:r>
            <a:r>
              <a:rPr lang="en-US" altLang="zh-CN" sz="5400" u="sng" dirty="0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u="sng" dirty="0" err="1">
                <a:solidFill>
                  <a:srgbClr val="FA5B7F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nghiệm</a:t>
            </a:r>
            <a:endParaRPr lang="zh-CN" altLang="en-US" sz="5400" u="sng" dirty="0">
              <a:solidFill>
                <a:srgbClr val="FA5B7F"/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998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40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97" y="3336935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30393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27163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0317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535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08465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21801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44736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69938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491350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71182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312" y="-7547"/>
            <a:ext cx="1487241" cy="1343244"/>
          </a:xfrm>
          <a:prstGeom prst="rect">
            <a:avLst/>
          </a:prstGeom>
        </p:spPr>
      </p:pic>
      <p:sp>
        <p:nvSpPr>
          <p:cNvPr id="2824" name="11 Rectángulo"/>
          <p:cNvSpPr/>
          <p:nvPr/>
        </p:nvSpPr>
        <p:spPr>
          <a:xfrm>
            <a:off x="409369" y="868690"/>
            <a:ext cx="10872713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hay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tuần</a:t>
            </a:r>
            <a:r>
              <a:rPr lang="en-US" sz="2400" dirty="0"/>
              <a:t>, </a:t>
            </a:r>
            <a:r>
              <a:rPr lang="en-US" sz="2400" dirty="0" err="1"/>
              <a:t>kì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…?</a:t>
            </a:r>
            <a:endParaRPr lang="en-US" altLang="zh-CN" sz="2400" kern="0" dirty="0">
              <a:solidFill>
                <a:schemeClr val="bg1"/>
              </a:solidFill>
              <a:latin typeface="+mn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7789" y="1741345"/>
            <a:ext cx="2580187" cy="2252432"/>
            <a:chOff x="727789" y="1741345"/>
            <a:chExt cx="2580187" cy="2252432"/>
          </a:xfrm>
        </p:grpSpPr>
        <p:sp>
          <p:nvSpPr>
            <p:cNvPr id="16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750" y="2098452"/>
              <a:ext cx="2525709" cy="1705396"/>
            </a:xfrm>
            <a:prstGeom prst="rect">
              <a:avLst/>
            </a:prstGeom>
          </p:spPr>
        </p:pic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6768" y="1724450"/>
            <a:ext cx="2788452" cy="2269328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438477" y="1724450"/>
              <a:ext cx="2739226" cy="2269328"/>
              <a:chOff x="4438477" y="1724450"/>
              <a:chExt cx="2739226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38477" y="2020472"/>
                <a:ext cx="2739226" cy="1799680"/>
              </a:xfrm>
              <a:prstGeom prst="rect">
                <a:avLst/>
              </a:prstGeom>
            </p:spPr>
          </p:pic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83805" cy="557279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2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4978" y="1741344"/>
            <a:ext cx="2649340" cy="2252434"/>
            <a:chOff x="8414978" y="1741344"/>
            <a:chExt cx="2649340" cy="2252434"/>
          </a:xfrm>
        </p:grpSpPr>
        <p:sp>
          <p:nvSpPr>
            <p:cNvPr id="17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508830" y="1741344"/>
              <a:ext cx="2463970" cy="2252434"/>
              <a:chOff x="8508830" y="1741344"/>
              <a:chExt cx="2463970" cy="2252434"/>
            </a:xfrm>
          </p:grpSpPr>
          <p:sp>
            <p:nvSpPr>
              <p:cNvPr id="20" name="等腰三角形 60">
                <a:extLst>
                  <a:ext uri="{FF2B5EF4-FFF2-40B4-BE49-F238E27FC236}">
                    <a16:creationId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8830" y="2077076"/>
                <a:ext cx="2463970" cy="1685925"/>
              </a:xfrm>
              <a:prstGeom prst="rect">
                <a:avLst/>
              </a:prstGeom>
            </p:spPr>
          </p:pic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DIN Mittelschrift Std" pitchFamily="50" charset="0"/>
                    <a:cs typeface="+mn-ea"/>
                  </a:rPr>
                  <a:t>3</a:t>
                </a:r>
                <a:endParaRPr lang="zh-CN" altLang="en-US" dirty="0">
                  <a:solidFill>
                    <a:schemeClr val="bg1"/>
                  </a:solidFill>
                  <a:latin typeface="DIN Mittelschrift Std" pitchFamily="50" charset="0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387461" y="4253642"/>
            <a:ext cx="2649340" cy="2252434"/>
            <a:chOff x="8387461" y="4253642"/>
            <a:chExt cx="2649340" cy="2252434"/>
          </a:xfrm>
        </p:grpSpPr>
        <p:sp>
          <p:nvSpPr>
            <p:cNvPr id="39" name="矩形 75">
              <a:extLst>
                <a:ext uri="{FF2B5EF4-FFF2-40B4-BE49-F238E27FC236}">
                  <a16:creationId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52960" y="4614165"/>
              <a:ext cx="2583841" cy="1604808"/>
            </a:xfrm>
            <a:prstGeom prst="rect">
              <a:avLst/>
            </a:prstGeom>
          </p:spPr>
        </p:pic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2"/>
              <a:ext cx="896156" cy="569812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6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46076" y="4236747"/>
            <a:ext cx="2788452" cy="2269328"/>
            <a:chOff x="4446076" y="4236747"/>
            <a:chExt cx="2788452" cy="2269328"/>
          </a:xfrm>
        </p:grpSpPr>
        <p:sp>
          <p:nvSpPr>
            <p:cNvPr id="35" name="矩形 69">
              <a:extLst>
                <a:ext uri="{FF2B5EF4-FFF2-40B4-BE49-F238E27FC236}">
                  <a16:creationId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500868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1099" y="4614165"/>
              <a:ext cx="2676604" cy="1660529"/>
            </a:xfrm>
            <a:prstGeom prst="rect">
              <a:avLst/>
            </a:prstGeom>
          </p:spPr>
        </p:pic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256" y="4236747"/>
              <a:ext cx="983805" cy="557279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1"/>
            </a:solidFill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 smtClean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0272" y="4253643"/>
            <a:ext cx="2580187" cy="2252432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endPara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028" name="Picture 4" descr="Top 7 Khu Công Viên Nước Sài Gòn Tha Hồ Bung Xoã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0" y="4614165"/>
              <a:ext cx="2465843" cy="171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DIN Mittelschrift Std" pitchFamily="50" charset="0"/>
                  <a:cs typeface="+mn-ea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DIN Mittelschrift Std" pitchFamily="50" charset="0"/>
                <a:cs typeface="+mn-ea"/>
              </a:endParaRPr>
            </a:p>
          </p:txBody>
        </p:sp>
      </p:grpSp>
      <p:sp>
        <p:nvSpPr>
          <p:cNvPr id="58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-5302"/>
            <a:ext cx="569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dirty="0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17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4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650</TotalTime>
  <Words>571</Words>
  <Application>Microsoft Office PowerPoint</Application>
  <PresentationFormat>Widescreen</PresentationFormat>
  <Paragraphs>87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微软雅黑 Light</vt:lpstr>
      <vt:lpstr>#9Slide03 IcielSamsung Sharp Bo</vt:lpstr>
      <vt:lpstr>Arial</vt:lpstr>
      <vt:lpstr>Arial-Rounded</vt:lpstr>
      <vt:lpstr>Calibri</vt:lpstr>
      <vt:lpstr>DIN Mittelschrift Std</vt:lpstr>
      <vt:lpstr>方正姚体</vt:lpstr>
      <vt:lpstr>Minion Pro</vt:lpstr>
      <vt:lpstr>华文琥珀</vt:lpstr>
      <vt:lpstr>华文新魏</vt:lpstr>
      <vt:lpstr>Tahoma</vt:lpstr>
      <vt:lpstr>Times New Roman</vt:lpstr>
      <vt:lpstr>Trebuchet MS</vt:lpstr>
      <vt:lpstr>UTM Avo</vt:lpstr>
      <vt:lpstr>Wingdings 3</vt:lpstr>
      <vt:lpstr>字魂17号-萌趣果冻体</vt:lpstr>
      <vt:lpstr>方正粗圆_GBK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Về nhà em hãy: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Techsi.vn</cp:lastModifiedBy>
  <cp:revision>68</cp:revision>
  <dcterms:created xsi:type="dcterms:W3CDTF">2015-05-05T08:02:14Z</dcterms:created>
  <dcterms:modified xsi:type="dcterms:W3CDTF">2023-02-22T05:32:04Z</dcterms:modified>
</cp:coreProperties>
</file>