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92" r:id="rId2"/>
    <p:sldMasterId id="2147483801" r:id="rId3"/>
    <p:sldMasterId id="2147483810" r:id="rId4"/>
    <p:sldMasterId id="2147483834" r:id="rId5"/>
  </p:sldMasterIdLst>
  <p:notesMasterIdLst>
    <p:notesMasterId r:id="rId30"/>
  </p:notesMasterIdLst>
  <p:sldIdLst>
    <p:sldId id="328" r:id="rId6"/>
    <p:sldId id="370" r:id="rId7"/>
    <p:sldId id="279" r:id="rId8"/>
    <p:sldId id="326" r:id="rId9"/>
    <p:sldId id="345" r:id="rId10"/>
    <p:sldId id="348" r:id="rId11"/>
    <p:sldId id="362" r:id="rId12"/>
    <p:sldId id="360" r:id="rId13"/>
    <p:sldId id="363" r:id="rId14"/>
    <p:sldId id="275" r:id="rId15"/>
    <p:sldId id="276" r:id="rId16"/>
    <p:sldId id="374" r:id="rId17"/>
    <p:sldId id="277" r:id="rId18"/>
    <p:sldId id="376" r:id="rId19"/>
    <p:sldId id="372" r:id="rId20"/>
    <p:sldId id="335" r:id="rId21"/>
    <p:sldId id="353" r:id="rId22"/>
    <p:sldId id="271" r:id="rId23"/>
    <p:sldId id="361" r:id="rId24"/>
    <p:sldId id="356" r:id="rId25"/>
    <p:sldId id="342" r:id="rId26"/>
    <p:sldId id="357" r:id="rId27"/>
    <p:sldId id="358" r:id="rId28"/>
    <p:sldId id="34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6B6"/>
    <a:srgbClr val="FBD1AF"/>
    <a:srgbClr val="F9C091"/>
    <a:srgbClr val="F8B278"/>
    <a:srgbClr val="F9B883"/>
    <a:srgbClr val="F90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262" autoAdjust="0"/>
  </p:normalViewPr>
  <p:slideViewPr>
    <p:cSldViewPr snapToGrid="0">
      <p:cViewPr varScale="1">
        <p:scale>
          <a:sx n="82" d="100"/>
          <a:sy n="82" d="100"/>
        </p:scale>
        <p:origin x="8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9371F-EB5E-4BA7-8A67-AF2CECFB8628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CF8F0-8EE4-431C-9658-399490AC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87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68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8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29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78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60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24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88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427515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274085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593674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758369350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873202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65119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464224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96899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86882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564033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32135716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553154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532353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58485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059687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441283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8955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D7A9-7819-4D78-88D0-59B9DE0EAB69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9E2E-8FC6-4360-94CB-A9086C02EF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4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60441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28252630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972129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083885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3283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160975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30561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020237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690956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74646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565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59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5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562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9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527474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357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240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925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688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5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009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908978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11727462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13223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85480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57590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995891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559312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5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37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800" r:id="rId7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9" r:id="rId7"/>
    <p:sldLayoutId id="2147483820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563149-A8A5-4CA2-8699-4A68F6A12C8F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3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767" r:id="rId12"/>
    <p:sldLayoutId id="2147483847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1.xml"/><Relationship Id="rId5" Type="http://schemas.openxmlformats.org/officeDocument/2006/relationships/slide" Target="slide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1.xml"/><Relationship Id="rId6" Type="http://schemas.openxmlformats.org/officeDocument/2006/relationships/slide" Target="slide11.xml"/><Relationship Id="rId5" Type="http://schemas.openxmlformats.org/officeDocument/2006/relationships/slide" Target="slide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1.xml"/><Relationship Id="rId5" Type="http://schemas.openxmlformats.org/officeDocument/2006/relationships/slide" Target="slide1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780DE9-7EF8-40E7-87F0-F67F7439F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36" y="0"/>
            <a:ext cx="7224282" cy="669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90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5664201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1026" y="0"/>
            <a:ext cx="6530974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0664"/>
            <a:ext cx="7042151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672388" y="4736446"/>
            <a:ext cx="38893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5808664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8663" y="1"/>
            <a:ext cx="6383336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0832" y="3013074"/>
            <a:ext cx="6802438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9912350" y="6381750"/>
            <a:ext cx="482600" cy="4762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15138" y="3873708"/>
            <a:ext cx="32554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Đơm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37772-B8EE-4FB5-9E91-847B5DD108D9}"/>
              </a:ext>
            </a:extLst>
          </p:cNvPr>
          <p:cNvSpPr txBox="1"/>
          <p:nvPr/>
        </p:nvSpPr>
        <p:spPr>
          <a:xfrm>
            <a:off x="8200102" y="6306711"/>
            <a:ext cx="2890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D3DBD-CA9A-4A5C-A1C8-3D0ABD3E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6663" y="200055"/>
            <a:ext cx="588706" cy="53094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BAED4BA-8B93-4B95-98E9-CAF16A007A3F}"/>
              </a:ext>
            </a:extLst>
          </p:cNvPr>
          <p:cNvSpPr/>
          <p:nvPr/>
        </p:nvSpPr>
        <p:spPr>
          <a:xfrm>
            <a:off x="195151" y="83075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29E2DC-11B9-44FD-9725-7E15E6FC9162}"/>
              </a:ext>
            </a:extLst>
          </p:cNvPr>
          <p:cNvSpPr/>
          <p:nvPr/>
        </p:nvSpPr>
        <p:spPr>
          <a:xfrm>
            <a:off x="195150" y="326407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AD10D0-89C7-4D76-B15E-6C6F9F6836B6}"/>
              </a:ext>
            </a:extLst>
          </p:cNvPr>
          <p:cNvSpPr/>
          <p:nvPr/>
        </p:nvSpPr>
        <p:spPr>
          <a:xfrm>
            <a:off x="106663" y="4666081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BAC66B-4244-4335-B0E3-80CCC9EB2F51}"/>
              </a:ext>
            </a:extLst>
          </p:cNvPr>
          <p:cNvCxnSpPr>
            <a:cxnSpLocks/>
          </p:cNvCxnSpPr>
          <p:nvPr/>
        </p:nvCxnSpPr>
        <p:spPr>
          <a:xfrm flipH="1">
            <a:off x="3499978" y="1858297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89BF9D-92E7-40F6-BF4E-54A017B6FF14}"/>
              </a:ext>
            </a:extLst>
          </p:cNvPr>
          <p:cNvCxnSpPr>
            <a:cxnSpLocks/>
          </p:cNvCxnSpPr>
          <p:nvPr/>
        </p:nvCxnSpPr>
        <p:spPr>
          <a:xfrm flipH="1">
            <a:off x="7894998" y="1858297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03A228-DBCF-44E3-9914-EB9264438229}"/>
              </a:ext>
            </a:extLst>
          </p:cNvPr>
          <p:cNvGrpSpPr/>
          <p:nvPr/>
        </p:nvGrpSpPr>
        <p:grpSpPr>
          <a:xfrm rot="1127333" flipH="1">
            <a:off x="11278187" y="1858298"/>
            <a:ext cx="48854" cy="347092"/>
            <a:chOff x="4009763" y="3106145"/>
            <a:chExt cx="158693" cy="44008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3110E1-5360-4905-AC18-21E890F236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2256" y="3106145"/>
              <a:ext cx="76200" cy="4400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7AF2E6-0AE6-4025-BF1D-7566B73A87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9763" y="3106145"/>
              <a:ext cx="76200" cy="4400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015504-12D1-44D8-B07F-4635F5F5B2E9}"/>
              </a:ext>
            </a:extLst>
          </p:cNvPr>
          <p:cNvCxnSpPr>
            <a:cxnSpLocks/>
          </p:cNvCxnSpPr>
          <p:nvPr/>
        </p:nvCxnSpPr>
        <p:spPr>
          <a:xfrm flipH="1">
            <a:off x="5476261" y="1858296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A1DE26-1FD5-49CA-9219-CA5769DFD472}"/>
              </a:ext>
            </a:extLst>
          </p:cNvPr>
          <p:cNvCxnSpPr/>
          <p:nvPr/>
        </p:nvCxnSpPr>
        <p:spPr>
          <a:xfrm>
            <a:off x="2590277" y="4654507"/>
            <a:ext cx="10230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2CEF85-F1BB-4600-86CC-35EB860D0A0C}"/>
              </a:ext>
            </a:extLst>
          </p:cNvPr>
          <p:cNvCxnSpPr>
            <a:cxnSpLocks/>
          </p:cNvCxnSpPr>
          <p:nvPr/>
        </p:nvCxnSpPr>
        <p:spPr>
          <a:xfrm flipH="1">
            <a:off x="5820084" y="4307414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FE3766-4AD9-4137-9E99-ECCE95267C29}"/>
              </a:ext>
            </a:extLst>
          </p:cNvPr>
          <p:cNvGrpSpPr/>
          <p:nvPr/>
        </p:nvGrpSpPr>
        <p:grpSpPr>
          <a:xfrm rot="1008262">
            <a:off x="11164809" y="4318988"/>
            <a:ext cx="58783" cy="343183"/>
            <a:chOff x="4009763" y="3106145"/>
            <a:chExt cx="158693" cy="44008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68FD578-6915-4318-8D0F-0A0CEC67B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2256" y="3106145"/>
              <a:ext cx="76200" cy="4400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70375A9-1DC1-4679-9390-61FDF7A308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9763" y="3106145"/>
              <a:ext cx="76200" cy="4400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3E236B-2F6E-4B54-BF0B-E2FBA542932C}"/>
              </a:ext>
            </a:extLst>
          </p:cNvPr>
          <p:cNvCxnSpPr>
            <a:cxnSpLocks/>
          </p:cNvCxnSpPr>
          <p:nvPr/>
        </p:nvCxnSpPr>
        <p:spPr>
          <a:xfrm flipH="1">
            <a:off x="1577867" y="4321305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2D92AE-EC44-4678-8870-46F526475C39}"/>
              </a:ext>
            </a:extLst>
          </p:cNvPr>
          <p:cNvCxnSpPr>
            <a:cxnSpLocks/>
          </p:cNvCxnSpPr>
          <p:nvPr/>
        </p:nvCxnSpPr>
        <p:spPr>
          <a:xfrm flipH="1">
            <a:off x="7191143" y="4318988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63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/>
          <a:srcRect b="5080"/>
          <a:stretch>
            <a:fillRect/>
          </a:stretch>
        </p:blipFill>
        <p:spPr bwMode="auto">
          <a:xfrm>
            <a:off x="0" y="-12700"/>
            <a:ext cx="63119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1901" y="0"/>
            <a:ext cx="5880099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70276"/>
            <a:ext cx="63119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074864" y="5454526"/>
            <a:ext cx="25193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37772-B8EE-4FB5-9E91-847B5DD108D9}"/>
              </a:ext>
            </a:extLst>
          </p:cNvPr>
          <p:cNvSpPr txBox="1"/>
          <p:nvPr/>
        </p:nvSpPr>
        <p:spPr>
          <a:xfrm>
            <a:off x="8200102" y="6306711"/>
            <a:ext cx="2890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D3DBD-CA9A-4A5C-A1C8-3D0ABD3E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6663" y="200055"/>
            <a:ext cx="588706" cy="53094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BAED4BA-8B93-4B95-98E9-CAF16A007A3F}"/>
              </a:ext>
            </a:extLst>
          </p:cNvPr>
          <p:cNvSpPr/>
          <p:nvPr/>
        </p:nvSpPr>
        <p:spPr>
          <a:xfrm>
            <a:off x="195151" y="83075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29E2DC-11B9-44FD-9725-7E15E6FC9162}"/>
              </a:ext>
            </a:extLst>
          </p:cNvPr>
          <p:cNvSpPr/>
          <p:nvPr/>
        </p:nvSpPr>
        <p:spPr>
          <a:xfrm>
            <a:off x="195150" y="326407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AD10D0-89C7-4D76-B15E-6C6F9F6836B6}"/>
              </a:ext>
            </a:extLst>
          </p:cNvPr>
          <p:cNvSpPr/>
          <p:nvPr/>
        </p:nvSpPr>
        <p:spPr>
          <a:xfrm>
            <a:off x="106663" y="4666081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BAC66B-4244-4335-B0E3-80CCC9EB2F51}"/>
              </a:ext>
            </a:extLst>
          </p:cNvPr>
          <p:cNvCxnSpPr>
            <a:cxnSpLocks/>
          </p:cNvCxnSpPr>
          <p:nvPr/>
        </p:nvCxnSpPr>
        <p:spPr>
          <a:xfrm flipH="1">
            <a:off x="3499978" y="1858297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89BF9D-92E7-40F6-BF4E-54A017B6FF14}"/>
              </a:ext>
            </a:extLst>
          </p:cNvPr>
          <p:cNvCxnSpPr>
            <a:cxnSpLocks/>
          </p:cNvCxnSpPr>
          <p:nvPr/>
        </p:nvCxnSpPr>
        <p:spPr>
          <a:xfrm flipH="1">
            <a:off x="7894998" y="1858297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03A228-DBCF-44E3-9914-EB9264438229}"/>
              </a:ext>
            </a:extLst>
          </p:cNvPr>
          <p:cNvGrpSpPr/>
          <p:nvPr/>
        </p:nvGrpSpPr>
        <p:grpSpPr>
          <a:xfrm rot="1140923" flipH="1">
            <a:off x="11300728" y="1861547"/>
            <a:ext cx="45719" cy="346052"/>
            <a:chOff x="4009763" y="3106145"/>
            <a:chExt cx="158693" cy="44008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3110E1-5360-4905-AC18-21E890F236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2256" y="3106145"/>
              <a:ext cx="76200" cy="4400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7AF2E6-0AE6-4025-BF1D-7566B73A87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9763" y="3106145"/>
              <a:ext cx="76200" cy="4400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015504-12D1-44D8-B07F-4635F5F5B2E9}"/>
              </a:ext>
            </a:extLst>
          </p:cNvPr>
          <p:cNvCxnSpPr>
            <a:cxnSpLocks/>
          </p:cNvCxnSpPr>
          <p:nvPr/>
        </p:nvCxnSpPr>
        <p:spPr>
          <a:xfrm flipH="1">
            <a:off x="5476261" y="1858296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2CEF85-F1BB-4600-86CC-35EB860D0A0C}"/>
              </a:ext>
            </a:extLst>
          </p:cNvPr>
          <p:cNvCxnSpPr>
            <a:cxnSpLocks/>
          </p:cNvCxnSpPr>
          <p:nvPr/>
        </p:nvCxnSpPr>
        <p:spPr>
          <a:xfrm flipH="1">
            <a:off x="5820084" y="4307414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FE3766-4AD9-4137-9E99-ECCE95267C29}"/>
              </a:ext>
            </a:extLst>
          </p:cNvPr>
          <p:cNvGrpSpPr/>
          <p:nvPr/>
        </p:nvGrpSpPr>
        <p:grpSpPr>
          <a:xfrm rot="1252465" flipH="1">
            <a:off x="11153118" y="4314211"/>
            <a:ext cx="45719" cy="373554"/>
            <a:chOff x="4009763" y="3106145"/>
            <a:chExt cx="158693" cy="44008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68FD578-6915-4318-8D0F-0A0CEC67B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2256" y="3106145"/>
              <a:ext cx="76200" cy="4400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70375A9-1DC1-4679-9390-61FDF7A308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9763" y="3106145"/>
              <a:ext cx="76200" cy="4400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3E236B-2F6E-4B54-BF0B-E2FBA542932C}"/>
              </a:ext>
            </a:extLst>
          </p:cNvPr>
          <p:cNvCxnSpPr>
            <a:cxnSpLocks/>
          </p:cNvCxnSpPr>
          <p:nvPr/>
        </p:nvCxnSpPr>
        <p:spPr>
          <a:xfrm flipH="1">
            <a:off x="1577867" y="4321305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2D92AE-EC44-4678-8870-46F526475C39}"/>
              </a:ext>
            </a:extLst>
          </p:cNvPr>
          <p:cNvCxnSpPr>
            <a:cxnSpLocks/>
          </p:cNvCxnSpPr>
          <p:nvPr/>
        </p:nvCxnSpPr>
        <p:spPr>
          <a:xfrm flipH="1">
            <a:off x="7191143" y="4318988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5046EA-35BA-4948-85B6-4D113FEEB3D0}"/>
              </a:ext>
            </a:extLst>
          </p:cNvPr>
          <p:cNvCxnSpPr>
            <a:cxnSpLocks/>
          </p:cNvCxnSpPr>
          <p:nvPr/>
        </p:nvCxnSpPr>
        <p:spPr>
          <a:xfrm flipH="1">
            <a:off x="5649598" y="5716489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CCE128-7BA9-4574-8A4F-58C18CDF18A4}"/>
              </a:ext>
            </a:extLst>
          </p:cNvPr>
          <p:cNvGrpSpPr/>
          <p:nvPr/>
        </p:nvGrpSpPr>
        <p:grpSpPr>
          <a:xfrm rot="417039">
            <a:off x="2470733" y="6067043"/>
            <a:ext cx="77596" cy="343576"/>
            <a:chOff x="4009763" y="3106145"/>
            <a:chExt cx="158693" cy="44008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B594006-3DC1-47C0-8A4B-413CFA6562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2256" y="3106145"/>
              <a:ext cx="76200" cy="4400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C7F859D-F659-4A3F-85C7-0D8ADECDCD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9763" y="3106145"/>
              <a:ext cx="76200" cy="4400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81D8AEA-F477-48AE-A1D9-78283E1A3C71}"/>
              </a:ext>
            </a:extLst>
          </p:cNvPr>
          <p:cNvCxnSpPr>
            <a:cxnSpLocks/>
          </p:cNvCxnSpPr>
          <p:nvPr/>
        </p:nvCxnSpPr>
        <p:spPr>
          <a:xfrm flipH="1">
            <a:off x="9307199" y="5698008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2C6828C-4998-4466-853A-B404E2AFE24C}"/>
              </a:ext>
            </a:extLst>
          </p:cNvPr>
          <p:cNvCxnSpPr>
            <a:cxnSpLocks/>
          </p:cNvCxnSpPr>
          <p:nvPr/>
        </p:nvCxnSpPr>
        <p:spPr>
          <a:xfrm flipH="1">
            <a:off x="10716276" y="5716488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BB5CF19-6299-4507-A67B-53305A017AF5}"/>
              </a:ext>
            </a:extLst>
          </p:cNvPr>
          <p:cNvCxnSpPr>
            <a:cxnSpLocks/>
          </p:cNvCxnSpPr>
          <p:nvPr/>
        </p:nvCxnSpPr>
        <p:spPr>
          <a:xfrm flipH="1">
            <a:off x="11630677" y="5723376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84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37772-B8EE-4FB5-9E91-847B5DD108D9}"/>
              </a:ext>
            </a:extLst>
          </p:cNvPr>
          <p:cNvSpPr txBox="1"/>
          <p:nvPr/>
        </p:nvSpPr>
        <p:spPr>
          <a:xfrm>
            <a:off x="8200102" y="6306711"/>
            <a:ext cx="2890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195150" y="730997"/>
            <a:ext cx="117249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D3DBD-CA9A-4A5C-A1C8-3D0ABD3E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6663" y="200055"/>
            <a:ext cx="588706" cy="53094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BAED4BA-8B93-4B95-98E9-CAF16A007A3F}"/>
              </a:ext>
            </a:extLst>
          </p:cNvPr>
          <p:cNvSpPr/>
          <p:nvPr/>
        </p:nvSpPr>
        <p:spPr>
          <a:xfrm>
            <a:off x="195151" y="83075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29E2DC-11B9-44FD-9725-7E15E6FC9162}"/>
              </a:ext>
            </a:extLst>
          </p:cNvPr>
          <p:cNvSpPr/>
          <p:nvPr/>
        </p:nvSpPr>
        <p:spPr>
          <a:xfrm>
            <a:off x="195150" y="326407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AD10D0-89C7-4D76-B15E-6C6F9F6836B6}"/>
              </a:ext>
            </a:extLst>
          </p:cNvPr>
          <p:cNvSpPr/>
          <p:nvPr/>
        </p:nvSpPr>
        <p:spPr>
          <a:xfrm>
            <a:off x="106663" y="4666081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10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634181" y="788219"/>
            <a:ext cx="112530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532001" y="1984414"/>
            <a:ext cx="114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198933" y="1984414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590825" y="4628155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6198933" y="4628154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300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8632" y="1692308"/>
            <a:ext cx="3916670" cy="249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7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8632" y="4370297"/>
            <a:ext cx="3916670" cy="243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8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8211" y="4434610"/>
            <a:ext cx="4091244" cy="245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9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69364" y="1676746"/>
            <a:ext cx="4125393" cy="249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F57461-151C-4ED5-89A3-D46C2BEBEAFB}"/>
              </a:ext>
            </a:extLst>
          </p:cNvPr>
          <p:cNvSpPr txBox="1"/>
          <p:nvPr/>
        </p:nvSpPr>
        <p:spPr>
          <a:xfrm>
            <a:off x="8922774" y="0"/>
            <a:ext cx="32692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AE2645-918D-4193-A9B3-6A5A2D251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6" y="808355"/>
            <a:ext cx="457815" cy="5646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3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3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3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2" grpId="0"/>
      <p:bldP spid="213003" grpId="0"/>
      <p:bldP spid="213004" grpId="0"/>
      <p:bldP spid="21300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03" y="570976"/>
            <a:ext cx="10321882" cy="744758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iữ gìn giá trị cốt lõi của Tết Trung thu">
            <a:extLst>
              <a:ext uri="{FF2B5EF4-FFF2-40B4-BE49-F238E27FC236}">
                <a16:creationId xmlns:a16="http://schemas.microsoft.com/office/drawing/2014/main" id="{6179B9EB-E68B-4147-A4FF-D4A8D857B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4" y="1306007"/>
            <a:ext cx="5586990" cy="39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E747F-DBA1-462D-8042-9919D1452532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0CCAF1-F1D1-4BAB-B064-030F86CD78E6}"/>
              </a:ext>
            </a:extLst>
          </p:cNvPr>
          <p:cNvSpPr txBox="1">
            <a:spLocks/>
          </p:cNvSpPr>
          <p:nvPr/>
        </p:nvSpPr>
        <p:spPr>
          <a:xfrm>
            <a:off x="382609" y="5644029"/>
            <a:ext cx="11256941" cy="744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….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870CB9FA-A573-461B-93BB-75FA117C8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36" y="1306006"/>
            <a:ext cx="5442845" cy="39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459C9D6A-E26B-49F8-ACB4-96012A190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4" y="3998367"/>
            <a:ext cx="1506395" cy="124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609011" y="426621"/>
            <a:ext cx="998526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bài đọc, nói tên mùa phù hợp với mỗi 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389844" y="4684833"/>
            <a:ext cx="11497280" cy="174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210218" y="1330243"/>
            <a:ext cx="2957799" cy="176953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3179874" y="1345398"/>
            <a:ext cx="3079402" cy="17324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9276" y="1394728"/>
            <a:ext cx="2871764" cy="167476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1040" y="1405012"/>
            <a:ext cx="2928386" cy="165419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582330" y="3244975"/>
            <a:ext cx="2585687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3448675" y="3258112"/>
            <a:ext cx="2585687" cy="675095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6404084" y="3253943"/>
            <a:ext cx="2585687" cy="67509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00B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9301437" y="3233039"/>
            <a:ext cx="2585687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428998" y="4041115"/>
            <a:ext cx="11334003" cy="621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Vì sao bà Đất nói cả bốn nàng tiên đều có ích và đáng yêu?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267D1E-7B46-4A64-A7F7-3FCA9FE258E0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52" y="334346"/>
            <a:ext cx="10970260" cy="6170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79A7F-AC37-4998-8924-E552B7866C2B}"/>
              </a:ext>
            </a:extLst>
          </p:cNvPr>
          <p:cNvSpPr txBox="1"/>
          <p:nvPr/>
        </p:nvSpPr>
        <p:spPr>
          <a:xfrm>
            <a:off x="1825601" y="575396"/>
            <a:ext cx="7216356" cy="5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79" b="1" dirty="0" err="1" smtClean="0">
                <a:solidFill>
                  <a:schemeClr val="bg1"/>
                </a:solidFill>
                <a:latin typeface="HP001 4 hàng" pitchFamily="34" charset="0"/>
              </a:rPr>
              <a:t>tư</a:t>
            </a:r>
            <a:r>
              <a:rPr lang="en-US" sz="2879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79" b="1" dirty="0" smtClean="0">
                <a:solidFill>
                  <a:schemeClr val="bg1"/>
                </a:solidFill>
                <a:latin typeface="HP001 4 hàng" pitchFamily="34" charset="0"/>
              </a:rPr>
              <a:t>11 </a:t>
            </a:r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</a:rPr>
              <a:t> 1 </a:t>
            </a:r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</a:rPr>
              <a:t>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58EE2D-FC73-4B3E-A260-169353214F7F}"/>
              </a:ext>
            </a:extLst>
          </p:cNvPr>
          <p:cNvSpPr txBox="1"/>
          <p:nvPr/>
        </p:nvSpPr>
        <p:spPr>
          <a:xfrm>
            <a:off x="4016167" y="1156925"/>
            <a:ext cx="2440899" cy="5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</a:rPr>
              <a:t>Tiếng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</a:rPr>
              <a:t>Việt</a:t>
            </a:r>
            <a:endParaRPr lang="en-US" sz="2879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2A065C-4921-454D-BC1B-308DD451AB90}"/>
              </a:ext>
            </a:extLst>
          </p:cNvPr>
          <p:cNvSpPr txBox="1"/>
          <p:nvPr/>
        </p:nvSpPr>
        <p:spPr>
          <a:xfrm>
            <a:off x="2659209" y="1692328"/>
            <a:ext cx="4296534" cy="5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</a:rPr>
              <a:t>– tr. 9)</a:t>
            </a:r>
          </a:p>
        </p:txBody>
      </p:sp>
      <p:sp>
        <p:nvSpPr>
          <p:cNvPr id="6" name="Rectangle 5"/>
          <p:cNvSpPr/>
          <p:nvPr/>
        </p:nvSpPr>
        <p:spPr>
          <a:xfrm>
            <a:off x="5991980" y="3262800"/>
            <a:ext cx="22634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b="1" dirty="0">
                <a:solidFill>
                  <a:srgbClr val="FFFF00"/>
                </a:solidFill>
                <a:latin typeface="HP001 4 hàng" pitchFamily="34" charset="0"/>
              </a:rPr>
              <a:t>,</a:t>
            </a:r>
            <a:endParaRPr lang="en-US" sz="1620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214320" y="380144"/>
            <a:ext cx="0" cy="60899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9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9F5DEA-A051-4847-A885-ABC763F7504D}"/>
              </a:ext>
            </a:extLst>
          </p:cNvPr>
          <p:cNvSpPr txBox="1"/>
          <p:nvPr/>
        </p:nvSpPr>
        <p:spPr>
          <a:xfrm>
            <a:off x="8922774" y="0"/>
            <a:ext cx="326922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DC38B6-0FAE-4D9E-99EA-A5F60BE40E35}"/>
              </a:ext>
            </a:extLst>
          </p:cNvPr>
          <p:cNvSpPr txBox="1"/>
          <p:nvPr/>
        </p:nvSpPr>
        <p:spPr>
          <a:xfrm>
            <a:off x="2880263" y="1062454"/>
            <a:ext cx="7561595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208C06-1C16-4634-8A1F-7387EBC9461F}"/>
              </a:ext>
            </a:extLst>
          </p:cNvPr>
          <p:cNvSpPr txBox="1"/>
          <p:nvPr/>
        </p:nvSpPr>
        <p:spPr>
          <a:xfrm>
            <a:off x="447368" y="1947825"/>
            <a:ext cx="11297264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392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2837730" y="2417496"/>
            <a:ext cx="505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6886F3-F413-4CE1-8250-8F4AE4458BA5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2F77A-C434-4656-B6F8-4A60AD8503D6}"/>
              </a:ext>
            </a:extLst>
          </p:cNvPr>
          <p:cNvSpPr txBox="1"/>
          <p:nvPr/>
        </p:nvSpPr>
        <p:spPr>
          <a:xfrm>
            <a:off x="1553497" y="871811"/>
            <a:ext cx="859339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DAA49B-5A6E-4831-9397-7F9DAF3FE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87" y="937403"/>
            <a:ext cx="811161" cy="787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214188-2338-4734-A8F9-2C86592973F5}"/>
              </a:ext>
            </a:extLst>
          </p:cNvPr>
          <p:cNvSpPr txBox="1"/>
          <p:nvPr/>
        </p:nvSpPr>
        <p:spPr>
          <a:xfrm>
            <a:off x="1553497" y="1695563"/>
            <a:ext cx="859339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2593E-3118-4CE4-9509-7B907D092654}"/>
              </a:ext>
            </a:extLst>
          </p:cNvPr>
          <p:cNvSpPr txBox="1"/>
          <p:nvPr/>
        </p:nvSpPr>
        <p:spPr>
          <a:xfrm>
            <a:off x="1553498" y="2605248"/>
            <a:ext cx="762000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71A812-B2FD-48A3-BFEE-ABE845353D0E}"/>
              </a:ext>
            </a:extLst>
          </p:cNvPr>
          <p:cNvSpPr/>
          <p:nvPr/>
        </p:nvSpPr>
        <p:spPr>
          <a:xfrm>
            <a:off x="1465009" y="2801679"/>
            <a:ext cx="627321" cy="627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UTM Avo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D8A8DA-822D-44B6-9C19-068721C738EF}"/>
              </a:ext>
            </a:extLst>
          </p:cNvPr>
          <p:cNvCxnSpPr/>
          <p:nvPr/>
        </p:nvCxnSpPr>
        <p:spPr>
          <a:xfrm>
            <a:off x="5090754" y="3308547"/>
            <a:ext cx="792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4B277E-9298-45A6-897E-9476AEB10ED9}"/>
              </a:ext>
            </a:extLst>
          </p:cNvPr>
          <p:cNvCxnSpPr/>
          <p:nvPr/>
        </p:nvCxnSpPr>
        <p:spPr>
          <a:xfrm>
            <a:off x="7256383" y="3305430"/>
            <a:ext cx="14039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398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60F699-5D25-4B47-A4C8-FEA4F0A2680B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480B2-51EE-48B3-A967-CA0A49560F65}"/>
              </a:ext>
            </a:extLst>
          </p:cNvPr>
          <p:cNvSpPr txBox="1"/>
          <p:nvPr/>
        </p:nvSpPr>
        <p:spPr>
          <a:xfrm>
            <a:off x="1524001" y="855369"/>
            <a:ext cx="676459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4BEA650-47B4-4FD3-A3DA-2ABFA617BD44}"/>
              </a:ext>
            </a:extLst>
          </p:cNvPr>
          <p:cNvSpPr/>
          <p:nvPr/>
        </p:nvSpPr>
        <p:spPr>
          <a:xfrm>
            <a:off x="648929" y="2003549"/>
            <a:ext cx="4778477" cy="1091381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EDE82C21-4ED9-4BF7-B73F-0FDDBE90AEF3}"/>
              </a:ext>
            </a:extLst>
          </p:cNvPr>
          <p:cNvSpPr/>
          <p:nvPr/>
        </p:nvSpPr>
        <p:spPr>
          <a:xfrm>
            <a:off x="6229478" y="2003548"/>
            <a:ext cx="4778477" cy="109138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…)</a:t>
            </a:r>
          </a:p>
        </p:txBody>
      </p:sp>
    </p:spTree>
    <p:extLst>
      <p:ext uri="{BB962C8B-B14F-4D97-AF65-F5344CB8AC3E}">
        <p14:creationId xmlns:p14="http://schemas.microsoft.com/office/powerpoint/2010/main" val="8486678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lang="en-US" sz="8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8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8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lang="en-US" sz="8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lang="en-US" sz="8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089429" y="1012055"/>
            <a:ext cx="6329209" cy="4013418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954843" y="3085716"/>
              <a:ext cx="2670199" cy="778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230672005887288284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1570636C-4BCB-4681-A912-5A3983FDD7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422" b="9056"/>
          <a:stretch/>
        </p:blipFill>
        <p:spPr>
          <a:xfrm rot="16200000">
            <a:off x="2852766" y="-2474334"/>
            <a:ext cx="6486468" cy="114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27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554850" y="1997104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9890" y="3270658"/>
            <a:ext cx="1018734" cy="74330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45477" y="2214560"/>
              <a:ext cx="381000" cy="6244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95928" y="4622250"/>
            <a:ext cx="977259" cy="837184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544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851948" y="1997104"/>
            <a:ext cx="5673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99945" y="3236185"/>
            <a:ext cx="919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68624" y="4492545"/>
            <a:ext cx="9225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 biết được 4 mùa xuân, hạ, thu, đông mỗi mùa mỗi vẻ đẹp riêng, đều có ích cho cuộc sống.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CẦU CẦN ĐẠT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4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99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>
            <a:extLst>
              <a:ext uri="{FF2B5EF4-FFF2-40B4-BE49-F238E27FC236}">
                <a16:creationId xmlns:a16="http://schemas.microsoft.com/office/drawing/2014/main" id="{917DA5EE-7086-4EA7-852A-5471D186D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</a:blip>
          <a:srcRect/>
          <a:stretch>
            <a:fillRect/>
          </a:stretch>
        </p:blipFill>
        <p:spPr bwMode="auto">
          <a:xfrm>
            <a:off x="1666181" y="1447910"/>
            <a:ext cx="8613721" cy="495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0BAEC5-C639-4518-A224-BE621735C755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D80F2-93B9-4BF1-9FBD-F630CC22D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65" y="530942"/>
            <a:ext cx="1202016" cy="793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D9D13-2F49-402B-B48C-C391F733E757}"/>
              </a:ext>
            </a:extLst>
          </p:cNvPr>
          <p:cNvSpPr txBox="1"/>
          <p:nvPr/>
        </p:nvSpPr>
        <p:spPr>
          <a:xfrm>
            <a:off x="1917234" y="663040"/>
            <a:ext cx="8111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</a:p>
        </p:txBody>
      </p:sp>
    </p:spTree>
    <p:extLst>
      <p:ext uri="{BB962C8B-B14F-4D97-AF65-F5344CB8AC3E}">
        <p14:creationId xmlns:p14="http://schemas.microsoft.com/office/powerpoint/2010/main" val="31035777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37772-B8EE-4FB5-9E91-847B5DD108D9}"/>
              </a:ext>
            </a:extLst>
          </p:cNvPr>
          <p:cNvSpPr txBox="1"/>
          <p:nvPr/>
        </p:nvSpPr>
        <p:spPr>
          <a:xfrm>
            <a:off x="8200102" y="6306711"/>
            <a:ext cx="2890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D3DBD-CA9A-4A5C-A1C8-3D0ABD3E6D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6663" y="200055"/>
            <a:ext cx="588706" cy="5309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90F2298-C65C-4735-9C83-7912D71CB013}"/>
              </a:ext>
            </a:extLst>
          </p:cNvPr>
          <p:cNvSpPr/>
          <p:nvPr/>
        </p:nvSpPr>
        <p:spPr>
          <a:xfrm>
            <a:off x="106663" y="3257967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35C57A-95F6-4D3B-AFE4-ED8E966D49EC}"/>
              </a:ext>
            </a:extLst>
          </p:cNvPr>
          <p:cNvSpPr/>
          <p:nvPr/>
        </p:nvSpPr>
        <p:spPr>
          <a:xfrm>
            <a:off x="216309" y="851544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2CB7DF-5A58-41AF-93B9-B7B90FB12CA4}"/>
              </a:ext>
            </a:extLst>
          </p:cNvPr>
          <p:cNvSpPr/>
          <p:nvPr/>
        </p:nvSpPr>
        <p:spPr>
          <a:xfrm>
            <a:off x="70911" y="4660516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0" name="Audio Chuyện bốn mùa_HTS">
            <a:hlinkClick r:id="" action="ppaction://media"/>
            <a:extLst>
              <a:ext uri="{FF2B5EF4-FFF2-40B4-BE49-F238E27FC236}">
                <a16:creationId xmlns:a16="http://schemas.microsoft.com/office/drawing/2014/main" id="{878367D3-8517-4C3B-B3E9-9D8A7B77E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2774" y="36837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0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093305" y="438519"/>
            <a:ext cx="181212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6894" y="623803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093305" y="1262271"/>
            <a:ext cx="885875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lời thoại nhân vật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95F1B-E4A1-A64C-B072-6CB8EC6A45EC}"/>
              </a:ext>
            </a:extLst>
          </p:cNvPr>
          <p:cNvSpPr txBox="1"/>
          <p:nvPr/>
        </p:nvSpPr>
        <p:spPr>
          <a:xfrm>
            <a:off x="2518782" y="2460174"/>
            <a:ext cx="7492757" cy="165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4 cô tiên: nhí nhảnh, hồn nhiên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bà Đất: trầm lắng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F531F-A291-482B-99C1-2319F0521FF3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1970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37772-B8EE-4FB5-9E91-847B5DD108D9}"/>
              </a:ext>
            </a:extLst>
          </p:cNvPr>
          <p:cNvSpPr txBox="1"/>
          <p:nvPr/>
        </p:nvSpPr>
        <p:spPr>
          <a:xfrm>
            <a:off x="8200102" y="6306711"/>
            <a:ext cx="2890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D3DBD-CA9A-4A5C-A1C8-3D0ABD3E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6663" y="200055"/>
            <a:ext cx="588706" cy="53094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BAED4BA-8B93-4B95-98E9-CAF16A007A3F}"/>
              </a:ext>
            </a:extLst>
          </p:cNvPr>
          <p:cNvSpPr/>
          <p:nvPr/>
        </p:nvSpPr>
        <p:spPr>
          <a:xfrm>
            <a:off x="195151" y="83075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29E2DC-11B9-44FD-9725-7E15E6FC9162}"/>
              </a:ext>
            </a:extLst>
          </p:cNvPr>
          <p:cNvSpPr/>
          <p:nvPr/>
        </p:nvSpPr>
        <p:spPr>
          <a:xfrm>
            <a:off x="195150" y="326407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AD10D0-89C7-4D76-B15E-6C6F9F6836B6}"/>
              </a:ext>
            </a:extLst>
          </p:cNvPr>
          <p:cNvSpPr/>
          <p:nvPr/>
        </p:nvSpPr>
        <p:spPr>
          <a:xfrm>
            <a:off x="106663" y="4666081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BAC66B-4244-4335-B0E3-80CCC9EB2F51}"/>
              </a:ext>
            </a:extLst>
          </p:cNvPr>
          <p:cNvCxnSpPr>
            <a:cxnSpLocks/>
          </p:cNvCxnSpPr>
          <p:nvPr/>
        </p:nvCxnSpPr>
        <p:spPr>
          <a:xfrm flipH="1">
            <a:off x="3499978" y="1858297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89BF9D-92E7-40F6-BF4E-54A017B6FF14}"/>
              </a:ext>
            </a:extLst>
          </p:cNvPr>
          <p:cNvCxnSpPr>
            <a:cxnSpLocks/>
          </p:cNvCxnSpPr>
          <p:nvPr/>
        </p:nvCxnSpPr>
        <p:spPr>
          <a:xfrm flipH="1">
            <a:off x="7894998" y="1858297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03A228-DBCF-44E3-9914-EB9264438229}"/>
              </a:ext>
            </a:extLst>
          </p:cNvPr>
          <p:cNvGrpSpPr/>
          <p:nvPr/>
        </p:nvGrpSpPr>
        <p:grpSpPr>
          <a:xfrm rot="816057">
            <a:off x="11327040" y="1858298"/>
            <a:ext cx="45719" cy="347092"/>
            <a:chOff x="4009763" y="3106145"/>
            <a:chExt cx="158693" cy="44008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3110E1-5360-4905-AC18-21E890F236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2256" y="3106145"/>
              <a:ext cx="76200" cy="44008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7AF2E6-0AE6-4025-BF1D-7566B73A87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9763" y="3106145"/>
              <a:ext cx="76200" cy="44008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015504-12D1-44D8-B07F-4635F5F5B2E9}"/>
              </a:ext>
            </a:extLst>
          </p:cNvPr>
          <p:cNvCxnSpPr>
            <a:cxnSpLocks/>
          </p:cNvCxnSpPr>
          <p:nvPr/>
        </p:nvCxnSpPr>
        <p:spPr>
          <a:xfrm flipH="1">
            <a:off x="5476261" y="1858296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A1DE26-1FD5-49CA-9219-CA5769DFD472}"/>
              </a:ext>
            </a:extLst>
          </p:cNvPr>
          <p:cNvCxnSpPr/>
          <p:nvPr/>
        </p:nvCxnSpPr>
        <p:spPr>
          <a:xfrm>
            <a:off x="8589364" y="1424066"/>
            <a:ext cx="19936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0C3287-0BB0-467D-AA5F-3238CBFFAF0C}"/>
              </a:ext>
            </a:extLst>
          </p:cNvPr>
          <p:cNvCxnSpPr/>
          <p:nvPr/>
        </p:nvCxnSpPr>
        <p:spPr>
          <a:xfrm>
            <a:off x="6174510" y="2130439"/>
            <a:ext cx="4772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71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1750</Words>
  <Application>Microsoft Office PowerPoint</Application>
  <PresentationFormat>Widescreen</PresentationFormat>
  <Paragraphs>148</Paragraphs>
  <Slides>24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宋体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Times New Roman</vt:lpstr>
      <vt:lpstr>UTM Avo</vt:lpstr>
      <vt:lpstr>Wingdings</vt:lpstr>
      <vt:lpstr>字魂36号-正文宋楷</vt:lpstr>
      <vt:lpstr>Office 主题​​</vt:lpstr>
      <vt:lpstr>1_Office 主题</vt:lpstr>
      <vt:lpstr>2_Office 主题</vt:lpstr>
      <vt:lpstr>3_Office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Theo nàng tiên mùa hạ, vì sao thiếu nhi thích mùa thu?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92</cp:revision>
  <dcterms:created xsi:type="dcterms:W3CDTF">2021-07-22T13:53:27Z</dcterms:created>
  <dcterms:modified xsi:type="dcterms:W3CDTF">2023-01-11T03:30:54Z</dcterms:modified>
</cp:coreProperties>
</file>