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2" r:id="rId4"/>
    <p:sldMasterId id="2147483714" r:id="rId5"/>
    <p:sldMasterId id="2147483738" r:id="rId6"/>
    <p:sldMasterId id="2147483751" r:id="rId7"/>
  </p:sldMasterIdLst>
  <p:notesMasterIdLst>
    <p:notesMasterId r:id="rId34"/>
  </p:notesMasterIdLst>
  <p:sldIdLst>
    <p:sldId id="11088396" r:id="rId8"/>
    <p:sldId id="258" r:id="rId9"/>
    <p:sldId id="259" r:id="rId10"/>
    <p:sldId id="260" r:id="rId11"/>
    <p:sldId id="11088397" r:id="rId12"/>
    <p:sldId id="11088398" r:id="rId13"/>
    <p:sldId id="11088401" r:id="rId14"/>
    <p:sldId id="308" r:id="rId15"/>
    <p:sldId id="277" r:id="rId16"/>
    <p:sldId id="11088393" r:id="rId17"/>
    <p:sldId id="11088405" r:id="rId18"/>
    <p:sldId id="11088406" r:id="rId19"/>
    <p:sldId id="11088404" r:id="rId20"/>
    <p:sldId id="11088411" r:id="rId21"/>
    <p:sldId id="11088412" r:id="rId22"/>
    <p:sldId id="11088413" r:id="rId23"/>
    <p:sldId id="11088414" r:id="rId24"/>
    <p:sldId id="11088416" r:id="rId25"/>
    <p:sldId id="11088417" r:id="rId26"/>
    <p:sldId id="11088418" r:id="rId27"/>
    <p:sldId id="11088429" r:id="rId28"/>
    <p:sldId id="11088430" r:id="rId29"/>
    <p:sldId id="11088431" r:id="rId30"/>
    <p:sldId id="11088432" r:id="rId31"/>
    <p:sldId id="11088433" r:id="rId32"/>
    <p:sldId id="1108843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2CF2417-A245-4A53-AADB-BE56A8BAF7B7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F75A5988-2AFF-4931-9BA6-E87F96F5BF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91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63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05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6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7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9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85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2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68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4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1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27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86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674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606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17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28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3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5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5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8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4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1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3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1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4561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5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89817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75649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89099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2599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67820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90053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3580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0349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9388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03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4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anose="02020603050405020304" pitchFamily="18" charset="0"/>
              </a:defRPr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8828599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18003117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>
                <a:latin typeface="Times New Roman" panose="02020603050405020304" pitchFamily="18" charset="0"/>
              </a:defRPr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7277840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>
                <a:latin typeface="Times New Roman" panose="02020603050405020304" pitchFamily="18" charset="0"/>
              </a:defRPr>
            </a:lvl1pPr>
            <a:lvl2pPr>
              <a:defRPr sz="1737">
                <a:latin typeface="Times New Roman" panose="02020603050405020304" pitchFamily="18" charset="0"/>
              </a:defRPr>
            </a:lvl2pPr>
            <a:lvl3pPr>
              <a:defRPr sz="1447">
                <a:latin typeface="Times New Roman" panose="02020603050405020304" pitchFamily="18" charset="0"/>
              </a:defRPr>
            </a:lvl3pPr>
            <a:lvl4pPr>
              <a:defRPr sz="1303">
                <a:latin typeface="Times New Roman" panose="02020603050405020304" pitchFamily="18" charset="0"/>
              </a:defRPr>
            </a:lvl4pPr>
            <a:lvl5pPr>
              <a:defRPr sz="1303">
                <a:latin typeface="Times New Roman" panose="02020603050405020304" pitchFamily="18" charset="0"/>
              </a:defRPr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>
                <a:latin typeface="Times New Roman" panose="02020603050405020304" pitchFamily="18" charset="0"/>
              </a:defRPr>
            </a:lvl1pPr>
            <a:lvl2pPr>
              <a:defRPr sz="1737">
                <a:latin typeface="Times New Roman" panose="02020603050405020304" pitchFamily="18" charset="0"/>
              </a:defRPr>
            </a:lvl2pPr>
            <a:lvl3pPr>
              <a:defRPr sz="1447">
                <a:latin typeface="Times New Roman" panose="02020603050405020304" pitchFamily="18" charset="0"/>
              </a:defRPr>
            </a:lvl3pPr>
            <a:lvl4pPr>
              <a:defRPr sz="1303">
                <a:latin typeface="Times New Roman" panose="02020603050405020304" pitchFamily="18" charset="0"/>
              </a:defRPr>
            </a:lvl4pPr>
            <a:lvl5pPr>
              <a:defRPr sz="1303">
                <a:latin typeface="Times New Roman" panose="02020603050405020304" pitchFamily="18" charset="0"/>
              </a:defRPr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0265008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>
                <a:latin typeface="Times New Roman" panose="02020603050405020304" pitchFamily="18" charset="0"/>
              </a:defRPr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>
                <a:latin typeface="Times New Roman" panose="02020603050405020304" pitchFamily="18" charset="0"/>
              </a:defRPr>
            </a:lvl1pPr>
            <a:lvl2pPr>
              <a:defRPr sz="1447">
                <a:latin typeface="Times New Roman" panose="02020603050405020304" pitchFamily="18" charset="0"/>
              </a:defRPr>
            </a:lvl2pPr>
            <a:lvl3pPr>
              <a:defRPr sz="1303">
                <a:latin typeface="Times New Roman" panose="02020603050405020304" pitchFamily="18" charset="0"/>
              </a:defRPr>
            </a:lvl3pPr>
            <a:lvl4pPr>
              <a:defRPr sz="1158">
                <a:latin typeface="Times New Roman" panose="02020603050405020304" pitchFamily="18" charset="0"/>
              </a:defRPr>
            </a:lvl4pPr>
            <a:lvl5pPr>
              <a:defRPr sz="1158">
                <a:latin typeface="Times New Roman" panose="02020603050405020304" pitchFamily="18" charset="0"/>
              </a:defRPr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>
                <a:latin typeface="Times New Roman" panose="02020603050405020304" pitchFamily="18" charset="0"/>
              </a:defRPr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>
                <a:latin typeface="Times New Roman" panose="02020603050405020304" pitchFamily="18" charset="0"/>
              </a:defRPr>
            </a:lvl1pPr>
            <a:lvl2pPr>
              <a:defRPr sz="1447">
                <a:latin typeface="Times New Roman" panose="02020603050405020304" pitchFamily="18" charset="0"/>
              </a:defRPr>
            </a:lvl2pPr>
            <a:lvl3pPr>
              <a:defRPr sz="1303">
                <a:latin typeface="Times New Roman" panose="02020603050405020304" pitchFamily="18" charset="0"/>
              </a:defRPr>
            </a:lvl3pPr>
            <a:lvl4pPr>
              <a:defRPr sz="1158">
                <a:latin typeface="Times New Roman" panose="02020603050405020304" pitchFamily="18" charset="0"/>
              </a:defRPr>
            </a:lvl4pPr>
            <a:lvl5pPr>
              <a:defRPr sz="1158">
                <a:latin typeface="Times New Roman" panose="02020603050405020304" pitchFamily="18" charset="0"/>
              </a:defRPr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757153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3580655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00436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>
                <a:latin typeface="Times New Roman" panose="02020603050405020304" pitchFamily="18" charset="0"/>
              </a:defRPr>
            </a:lvl1pPr>
            <a:lvl2pPr>
              <a:defRPr sz="2026">
                <a:latin typeface="Times New Roman" panose="02020603050405020304" pitchFamily="18" charset="0"/>
              </a:defRPr>
            </a:lvl2pPr>
            <a:lvl3pPr>
              <a:defRPr sz="1737">
                <a:latin typeface="Times New Roman" panose="02020603050405020304" pitchFamily="18" charset="0"/>
              </a:defRPr>
            </a:lvl3pPr>
            <a:lvl4pPr>
              <a:defRPr sz="1447">
                <a:latin typeface="Times New Roman" panose="02020603050405020304" pitchFamily="18" charset="0"/>
              </a:defRPr>
            </a:lvl4pPr>
            <a:lvl5pPr>
              <a:defRPr sz="1447">
                <a:latin typeface="Times New Roman" panose="02020603050405020304" pitchFamily="18" charset="0"/>
              </a:defRPr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Times New Roman" panose="02020603050405020304" pitchFamily="18" charset="0"/>
              </a:defRPr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3214577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>
                <a:latin typeface="Times New Roman" panose="02020603050405020304" pitchFamily="18" charset="0"/>
              </a:defRPr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Times New Roman" panose="02020603050405020304" pitchFamily="18" charset="0"/>
              </a:defRPr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3243121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537166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78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9185679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0118260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69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59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1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23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60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5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8060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9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56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36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662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6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8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6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1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45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5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66" r:id="rId13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0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gif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9" Type="http://schemas.microsoft.com/office/2007/relationships/hdphoto" Target="../media/hdphoto17.wdp"/><Relationship Id="rId21" Type="http://schemas.microsoft.com/office/2007/relationships/hdphoto" Target="../media/hdphoto8.wdp"/><Relationship Id="rId34" Type="http://schemas.openxmlformats.org/officeDocument/2006/relationships/image" Target="../media/image27.png"/><Relationship Id="rId42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6" Type="http://schemas.openxmlformats.org/officeDocument/2006/relationships/image" Target="../media/image18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37" Type="http://schemas.microsoft.com/office/2007/relationships/hdphoto" Target="../media/hdphoto16.wdp"/><Relationship Id="rId40" Type="http://schemas.openxmlformats.org/officeDocument/2006/relationships/image" Target="../media/image30.png"/><Relationship Id="rId45" Type="http://schemas.microsoft.com/office/2007/relationships/hdphoto" Target="../media/hdphoto20.wdp"/><Relationship Id="rId5" Type="http://schemas.microsoft.com/office/2007/relationships/hdphoto" Target="../media/hdphoto3.wdp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10" Type="http://schemas.openxmlformats.org/officeDocument/2006/relationships/slide" Target="slide7.xml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4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microsoft.com/office/2007/relationships/hdphoto" Target="../media/hdphoto11.wdp"/><Relationship Id="rId30" Type="http://schemas.openxmlformats.org/officeDocument/2006/relationships/image" Target="../media/image25.png"/><Relationship Id="rId35" Type="http://schemas.microsoft.com/office/2007/relationships/hdphoto" Target="../media/hdphoto15.wdp"/><Relationship Id="rId43" Type="http://schemas.microsoft.com/office/2007/relationships/hdphoto" Target="../media/hdphoto19.wdp"/><Relationship Id="rId8" Type="http://schemas.openxmlformats.org/officeDocument/2006/relationships/slide" Target="slide3.xml"/><Relationship Id="rId3" Type="http://schemas.microsoft.com/office/2007/relationships/hdphoto" Target="../media/hdphoto2.wdp"/><Relationship Id="rId12" Type="http://schemas.openxmlformats.org/officeDocument/2006/relationships/slide" Target="slide4.xml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29.png"/><Relationship Id="rId20" Type="http://schemas.openxmlformats.org/officeDocument/2006/relationships/image" Target="../media/image20.png"/><Relationship Id="rId41" Type="http://schemas.microsoft.com/office/2007/relationships/hdphoto" Target="../media/hdphoto18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5" Type="http://schemas.microsoft.com/office/2007/relationships/hdphoto" Target="../media/hdphoto22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kumimoji="0" lang="en-GB" sz="18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GB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913" y="1562549"/>
            <a:ext cx="11880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sống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 thực vật và động vật tiếp tục bị tàn phá?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2848-2503-4FF2-A907-48EE6D9D6EBF}"/>
              </a:ext>
            </a:extLst>
          </p:cNvPr>
          <p:cNvSpPr txBox="1"/>
          <p:nvPr/>
        </p:nvSpPr>
        <p:spPr>
          <a:xfrm>
            <a:off x="642643" y="1641737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Nếu môi trường sống của thực vật và động vật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tiếp tục bị tàn phá thì chúng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sẽ không còn nơi cư trú và sinh sống.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66A4A1-13F5-4094-8227-5D8974FA223F}"/>
              </a:ext>
            </a:extLst>
          </p:cNvPr>
          <p:cNvSpPr txBox="1"/>
          <p:nvPr/>
        </p:nvSpPr>
        <p:spPr>
          <a:xfrm>
            <a:off x="103666" y="214056"/>
            <a:ext cx="9816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 động 2: Nêu những ảnh hưởng cụ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黑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B7C23-47EC-4509-AD03-337DCB7B1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5" y="1985271"/>
            <a:ext cx="3807494" cy="3845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CF4EE-6AA0-4E17-BA66-D46F7A9EE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623" y="1903112"/>
            <a:ext cx="3675321" cy="38016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DCD1B1-DDA9-4FA1-B4DA-94F4E7CB3172}"/>
              </a:ext>
            </a:extLst>
          </p:cNvPr>
          <p:cNvSpPr/>
          <p:nvPr/>
        </p:nvSpPr>
        <p:spPr>
          <a:xfrm>
            <a:off x="244348" y="5830713"/>
            <a:ext cx="5556751" cy="82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Xả rác gây ô nhiễm đất nước, nước không khí…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5F83D-6891-4FD0-9EEB-96DDF5DD661F}"/>
              </a:ext>
            </a:extLst>
          </p:cNvPr>
          <p:cNvSpPr/>
          <p:nvPr/>
        </p:nvSpPr>
        <p:spPr>
          <a:xfrm>
            <a:off x="6197515" y="5830713"/>
            <a:ext cx="5842085" cy="82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Chặt phá rừng làm mất rừng, phá cây, mất nơi ở của các con vật và sinh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327B1-9111-45EF-A36E-DDF87F22153A}"/>
              </a:ext>
            </a:extLst>
          </p:cNvPr>
          <p:cNvSpPr txBox="1"/>
          <p:nvPr/>
        </p:nvSpPr>
        <p:spPr>
          <a:xfrm>
            <a:off x="27620" y="908053"/>
            <a:ext cx="11546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 việc làm trong từng hình sau có tác hại gì đối với môi trường sống của thực vật và động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ECFD0-397F-4031-9127-AACA5AE7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79" y="755464"/>
            <a:ext cx="4392039" cy="4273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3F6D6-D2D7-49E5-9C97-6DE48C46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884" y="553445"/>
            <a:ext cx="4263656" cy="4401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7AB0D-477A-4C28-BA8A-4103864B00D9}"/>
              </a:ext>
            </a:extLst>
          </p:cNvPr>
          <p:cNvSpPr/>
          <p:nvPr/>
        </p:nvSpPr>
        <p:spPr>
          <a:xfrm>
            <a:off x="393404" y="5114259"/>
            <a:ext cx="5922335" cy="133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Sử dụng nhiều thuốc trừ sâu làm chết động vật, thực vật, ô nhiễm môi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C9E59E-234D-49BA-ACEE-F0678F3905AE}"/>
              </a:ext>
            </a:extLst>
          </p:cNvPr>
          <p:cNvSpPr/>
          <p:nvPr/>
        </p:nvSpPr>
        <p:spPr>
          <a:xfrm>
            <a:off x="6718057" y="5114259"/>
            <a:ext cx="5121804" cy="133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Thải nước bẩn ra môi trường làm ảnh hưởng đến môi trường sống của động vật và thực vật.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203676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 những việc làm trên còn có những việc làm nào ảnh hưởng đến môi trường sống của động vật và thực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5D3AE-A866-4D52-A674-615A1AD58E31}"/>
              </a:ext>
            </a:extLst>
          </p:cNvPr>
          <p:cNvSpPr txBox="1"/>
          <p:nvPr/>
        </p:nvSpPr>
        <p:spPr>
          <a:xfrm>
            <a:off x="2575104" y="149869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58D2B-E4EE-4231-92B5-86BD7BC30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80" y="1107779"/>
            <a:ext cx="4272185" cy="4083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FF0D9-77CB-4F7F-9938-D8CB14634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17" y="1139214"/>
            <a:ext cx="3885868" cy="40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5D3AE-A866-4D52-A674-615A1AD58E31}"/>
              </a:ext>
            </a:extLst>
          </p:cNvPr>
          <p:cNvSpPr txBox="1"/>
          <p:nvPr/>
        </p:nvSpPr>
        <p:spPr>
          <a:xfrm>
            <a:off x="2694848" y="465555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8F7ED-9506-4BEF-B72C-3FB18A1A7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26" y="1412789"/>
            <a:ext cx="3631684" cy="4032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F0B6D9-48ED-4FE8-A755-9CCA392C9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53" y="1551089"/>
            <a:ext cx="3934268" cy="38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1947" y="1396892"/>
            <a:ext cx="11088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 việc làm đó mang lại những lợi ích gì cho thực vật và động vật?.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2848-2503-4FF2-A907-48EE6D9D6EBF}"/>
              </a:ext>
            </a:extLst>
          </p:cNvPr>
          <p:cNvSpPr txBox="1"/>
          <p:nvPr/>
        </p:nvSpPr>
        <p:spPr>
          <a:xfrm>
            <a:off x="857336" y="1305342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 việc làm đó có thể bảo vệ, hạn chế sự thay đổi môi trường sống của thực vật và động vật.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B08E8-2CD4-42DB-ABD0-22671182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1554854"/>
            <a:ext cx="9175897" cy="37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9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510576" y="2818020"/>
            <a:ext cx="5693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thực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hành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455A5-31E0-4D19-8AB6-FC36CB6A2A41}"/>
              </a:ext>
            </a:extLst>
          </p:cNvPr>
          <p:cNvSpPr txBox="1"/>
          <p:nvPr/>
        </p:nvSpPr>
        <p:spPr>
          <a:xfrm>
            <a:off x="4002334" y="113192"/>
            <a:ext cx="704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Hoàn thành sơ đồ.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E148A-7C1D-4EE8-8A81-DF92F765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024" y="988828"/>
            <a:ext cx="6548006" cy="5613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F8A55-3F76-4DF3-B874-0B826732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6" y="1576498"/>
            <a:ext cx="3295650" cy="215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985F5D-8884-4765-8D7E-064726D5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6" y="3729148"/>
            <a:ext cx="1762125" cy="2181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7CA81-850F-4E41-9365-BE83CF7D9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924" y="1958162"/>
            <a:ext cx="1362075" cy="895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49412C-A17A-44E2-864A-7F5C6F020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474" y="3729148"/>
            <a:ext cx="1362075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5669B4-0ED8-4BF2-948E-E8023ACB7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136" y="5472223"/>
            <a:ext cx="1428750" cy="87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7A98C-2467-46C2-BDB3-2EE2DBFF0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7283" y="1958162"/>
            <a:ext cx="1371600" cy="85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8B5F45-9ABA-424F-B1D6-A02377BEC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9784" y="3784746"/>
            <a:ext cx="13430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4C73B7-B552-4711-BB70-EBF59D4D5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0881" y="5472223"/>
            <a:ext cx="14192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430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1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E23397-21C9-46E7-9924-53DCF9B3001C}"/>
              </a:ext>
            </a:extLst>
          </p:cNvPr>
          <p:cNvSpPr txBox="1"/>
          <p:nvPr/>
        </p:nvSpPr>
        <p:spPr>
          <a:xfrm>
            <a:off x="1889304" y="273226"/>
            <a:ext cx="95586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Hãy viết các việc em có thể làm để bảo vệ môi trường sống của thực vật và động vật theo gợi ý sau: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B3F64-252C-4CCE-B098-CE24BD27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37" y="1562590"/>
            <a:ext cx="7619711" cy="4359239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B58DC62A-2D2C-42A0-BAE9-B89BF2B7F457}"/>
              </a:ext>
            </a:extLst>
          </p:cNvPr>
          <p:cNvSpPr/>
          <p:nvPr/>
        </p:nvSpPr>
        <p:spPr>
          <a:xfrm>
            <a:off x="3827721" y="4369981"/>
            <a:ext cx="1998922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2847D39-B934-4B60-A6B2-C1F3378EA0F1}"/>
              </a:ext>
            </a:extLst>
          </p:cNvPr>
          <p:cNvSpPr/>
          <p:nvPr/>
        </p:nvSpPr>
        <p:spPr>
          <a:xfrm>
            <a:off x="5667154" y="4720856"/>
            <a:ext cx="2392326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trường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EE98ED9-4E3C-4958-90FA-50BB8A96BB80}"/>
              </a:ext>
            </a:extLst>
          </p:cNvPr>
          <p:cNvSpPr/>
          <p:nvPr/>
        </p:nvSpPr>
        <p:spPr>
          <a:xfrm>
            <a:off x="8059479" y="4369980"/>
            <a:ext cx="2392325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Chăm sóc và bảo vệ cây trồng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73E92F73-B7C6-465F-889C-65CFDF6F0A1D}"/>
              </a:ext>
            </a:extLst>
          </p:cNvPr>
          <p:cNvSpPr/>
          <p:nvPr/>
        </p:nvSpPr>
        <p:spPr>
          <a:xfrm>
            <a:off x="8516679" y="2904860"/>
            <a:ext cx="2392325" cy="133970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00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628095" y="2777612"/>
            <a:ext cx="5361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565874-37A8-42DD-BD4C-6C96356685A4}"/>
              </a:ext>
            </a:extLst>
          </p:cNvPr>
          <p:cNvSpPr txBox="1"/>
          <p:nvPr/>
        </p:nvSpPr>
        <p:spPr>
          <a:xfrm>
            <a:off x="2711302" y="233916"/>
            <a:ext cx="898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Em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sẽ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nói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và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làm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gì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tình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huống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sau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79859-A4F1-4A1F-ACCF-1D9D6F58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98" y="1416899"/>
            <a:ext cx="8561266" cy="477125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FABDCE3-3BB9-4210-A883-9511267F05B7}"/>
              </a:ext>
            </a:extLst>
          </p:cNvPr>
          <p:cNvSpPr/>
          <p:nvPr/>
        </p:nvSpPr>
        <p:spPr>
          <a:xfrm>
            <a:off x="489098" y="1297172"/>
            <a:ext cx="5606902" cy="2131828"/>
          </a:xfrm>
          <a:prstGeom prst="cloudCallout">
            <a:avLst>
              <a:gd name="adj1" fmla="val 28275"/>
              <a:gd name="adj2" fmla="val 62066"/>
            </a:avLst>
          </a:prstGeom>
          <a:solidFill>
            <a:srgbClr val="FFCC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E1B394-DF02-450C-901B-C21087EF4922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B95017-AE28-41A2-805E-F81FAA903BAF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</a:rPr>
              <a:t>Từng người đang làm gì?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54C83E-81BE-4AB7-8F57-DA759603298A}"/>
              </a:ext>
            </a:extLst>
          </p:cNvPr>
          <p:cNvSpPr/>
          <p:nvPr/>
        </p:nvSpPr>
        <p:spPr>
          <a:xfrm>
            <a:off x="8766798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Nếu là Minh em sẽ làm gì 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478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  <p:bldP spid="3" grpId="1" animBg="1"/>
      <p:bldP spid="6" grpId="0" animBg="1"/>
      <p:bldP spid="6" grpId="1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DF8EF-2DEB-4EFE-80CA-8AFC470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5" y="0"/>
            <a:ext cx="11953771" cy="1348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46A28-ECC1-40BC-901A-ED8F75EF9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77" y="1000727"/>
            <a:ext cx="6925246" cy="57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94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2D7028-D4D7-47C0-8C7A-5E252EB6535E}"/>
              </a:ext>
            </a:extLst>
          </p:cNvPr>
          <p:cNvSpPr/>
          <p:nvPr/>
        </p:nvSpPr>
        <p:spPr>
          <a:xfrm>
            <a:off x="1929809" y="95693"/>
            <a:ext cx="8112642" cy="818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0589C-1B7D-4E8A-B315-22B6642C3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087"/>
            <a:ext cx="5686934" cy="4690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F26F0-B7D4-473F-9EB8-816DDE80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30" y="1754087"/>
            <a:ext cx="6205870" cy="4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40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71269-7A13-489F-8F6E-538FDFFD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54" y="1073888"/>
            <a:ext cx="9007891" cy="38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Chào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tạm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biệt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em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630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27592" y="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4393018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0" y="516720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9461" y="853870"/>
            <a:ext cx="5453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6" y="496469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315117" y="1213255"/>
            <a:ext cx="5349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4052888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603828" y="1869122"/>
            <a:ext cx="1034586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18: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Cần làm gì để bảo vệ môi trường sống của thực vật và động vật?</a:t>
            </a: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625615" y="2796542"/>
            <a:ext cx="515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09769AB-FF83-452C-B244-1BC200080AFD}"/>
              </a:ext>
            </a:extLst>
          </p:cNvPr>
          <p:cNvSpPr txBox="1"/>
          <p:nvPr/>
        </p:nvSpPr>
        <p:spPr>
          <a:xfrm>
            <a:off x="103666" y="214056"/>
            <a:ext cx="7519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4EB818-1F5B-41D7-8210-11714E64EA5A}"/>
              </a:ext>
            </a:extLst>
          </p:cNvPr>
          <p:cNvSpPr txBox="1"/>
          <p:nvPr/>
        </p:nvSpPr>
        <p:spPr>
          <a:xfrm>
            <a:off x="0" y="968968"/>
            <a:ext cx="11546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DC0A19-42BC-474D-B270-A5FCE92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6" y="2174503"/>
            <a:ext cx="6169543" cy="37145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8ADE56-27B4-4CF4-AEB5-DAB58CF6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09" y="2174502"/>
            <a:ext cx="5949955" cy="371452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91133D-40AD-400C-85C9-9604238E8CC2}"/>
              </a:ext>
            </a:extLst>
          </p:cNvPr>
          <p:cNvSpPr/>
          <p:nvPr/>
        </p:nvSpPr>
        <p:spPr>
          <a:xfrm>
            <a:off x="988828" y="5889031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D8F9CA-269B-49A5-A4AB-7DAF7D84EBEB}"/>
              </a:ext>
            </a:extLst>
          </p:cNvPr>
          <p:cNvSpPr/>
          <p:nvPr/>
        </p:nvSpPr>
        <p:spPr>
          <a:xfrm>
            <a:off x="6578011" y="5889031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559</Words>
  <Application>Microsoft Office PowerPoint</Application>
  <PresentationFormat>Widescreen</PresentationFormat>
  <Paragraphs>72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微软雅黑</vt:lpstr>
      <vt:lpstr>SimSun</vt:lpstr>
      <vt:lpstr>SimSun</vt:lpstr>
      <vt:lpstr>Arial</vt:lpstr>
      <vt:lpstr>Arial Unicode MS</vt:lpstr>
      <vt:lpstr>Arial-Rounded</vt:lpstr>
      <vt:lpstr>Calibri</vt:lpstr>
      <vt:lpstr>等线</vt:lpstr>
      <vt:lpstr>等线 Light</vt:lpstr>
      <vt:lpstr>黑体</vt:lpstr>
      <vt:lpstr>Times New Roman</vt:lpstr>
      <vt:lpstr>Utm AVO</vt:lpstr>
      <vt:lpstr>印品溜溜圆</vt:lpstr>
      <vt:lpstr>方正粗圆_GBK</vt:lpstr>
      <vt:lpstr>5_Office Theme</vt:lpstr>
      <vt:lpstr>包图主题2</vt:lpstr>
      <vt:lpstr>Office 主题</vt:lpstr>
      <vt:lpstr>Office 主题​​</vt:lpstr>
      <vt:lpstr>4_Office Theme</vt:lpstr>
      <vt:lpstr>默认设计模板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X412</cp:lastModifiedBy>
  <cp:revision>10</cp:revision>
  <dcterms:created xsi:type="dcterms:W3CDTF">2021-09-15T15:07:23Z</dcterms:created>
  <dcterms:modified xsi:type="dcterms:W3CDTF">2022-01-08T04:14:15Z</dcterms:modified>
</cp:coreProperties>
</file>