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1" r:id="rId2"/>
    <p:sldMasterId id="2147483703" r:id="rId3"/>
  </p:sldMasterIdLst>
  <p:notesMasterIdLst>
    <p:notesMasterId r:id="rId22"/>
  </p:notesMasterIdLst>
  <p:sldIdLst>
    <p:sldId id="257" r:id="rId4"/>
    <p:sldId id="295" r:id="rId5"/>
    <p:sldId id="294" r:id="rId6"/>
    <p:sldId id="311" r:id="rId7"/>
    <p:sldId id="313" r:id="rId8"/>
    <p:sldId id="312" r:id="rId9"/>
    <p:sldId id="3390" r:id="rId10"/>
    <p:sldId id="3392" r:id="rId11"/>
    <p:sldId id="3391" r:id="rId12"/>
    <p:sldId id="3394" r:id="rId13"/>
    <p:sldId id="3393" r:id="rId14"/>
    <p:sldId id="3396" r:id="rId15"/>
    <p:sldId id="3395" r:id="rId16"/>
    <p:sldId id="318" r:id="rId17"/>
    <p:sldId id="4361" r:id="rId18"/>
    <p:sldId id="3398" r:id="rId19"/>
    <p:sldId id="307" r:id="rId20"/>
    <p:sldId id="30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0" d="100"/>
          <a:sy n="90" d="100"/>
        </p:scale>
        <p:origin x="576"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9726A-22F9-45C6-8C65-4585828B6B1D}" type="datetimeFigureOut">
              <a:rPr lang="en-US" smtClean="0"/>
              <a:t>1/16/2024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93E7D81-03A8-4F7D-A5CD-17A11F3D1537}" type="slidenum">
              <a:rPr lang="en-US" smtClean="0"/>
              <a:t>‹#›</a:t>
            </a:fld>
            <a:endParaRPr lang="en-US"/>
          </a:p>
        </p:txBody>
      </p:sp>
    </p:spTree>
    <p:extLst>
      <p:ext uri="{BB962C8B-B14F-4D97-AF65-F5344CB8AC3E}">
        <p14:creationId xmlns:p14="http://schemas.microsoft.com/office/powerpoint/2010/main" val="2433762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7792749926_0_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7792749926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56674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B744F8-8E11-448F-AF76-8625C4EB87A1}"/>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3126EB0A-E544-45ED-AAD6-AF5D696343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3F0F902-8E3B-4CAE-88C2-9BF2D4F9BDA2}"/>
              </a:ext>
            </a:extLst>
          </p:cNvPr>
          <p:cNvSpPr>
            <a:spLocks noGrp="1"/>
          </p:cNvSpPr>
          <p:nvPr>
            <p:ph type="dt" sz="half" idx="10"/>
          </p:nvPr>
        </p:nvSpPr>
        <p:spPr/>
        <p:txBody>
          <a:bodyPr/>
          <a:lstStyle/>
          <a:p>
            <a:fld id="{3710C4BD-A9BF-4AD2-A304-E1B89BCB467A}"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68F86FE4-4314-4106-9D75-4286719E96A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47FACCF-18B9-4BE3-BB8D-5A5C3C8E8ACE}"/>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3268380394"/>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E790D5-006F-476A-ADD1-CE353DF16A92}"/>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A056AEF7-9AE7-4E57-9461-6D408CCE31D8}"/>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98D091B-C56C-415D-BC62-B6503F80B104}"/>
              </a:ext>
            </a:extLst>
          </p:cNvPr>
          <p:cNvSpPr>
            <a:spLocks noGrp="1"/>
          </p:cNvSpPr>
          <p:nvPr>
            <p:ph type="dt" sz="half" idx="10"/>
          </p:nvPr>
        </p:nvSpPr>
        <p:spPr/>
        <p:txBody>
          <a:bodyPr/>
          <a:lstStyle/>
          <a:p>
            <a:fld id="{3710C4BD-A9BF-4AD2-A304-E1B89BCB467A}"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D8039235-5818-481D-B56A-BD324F44AAF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5B97CA4-5C19-488D-BDE1-5B4FBFD3252C}"/>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2503923978"/>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8A5FB7D-C9BA-4BEA-9E67-1ABA4239664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6EE7400-728D-4E23-9E20-B2876FE999D2}"/>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FA997F7F-1E41-439B-889B-DC4028E500A6}"/>
              </a:ext>
            </a:extLst>
          </p:cNvPr>
          <p:cNvSpPr>
            <a:spLocks noGrp="1"/>
          </p:cNvSpPr>
          <p:nvPr>
            <p:ph type="dt" sz="half" idx="10"/>
          </p:nvPr>
        </p:nvSpPr>
        <p:spPr/>
        <p:txBody>
          <a:bodyPr/>
          <a:lstStyle/>
          <a:p>
            <a:fld id="{3710C4BD-A9BF-4AD2-A304-E1B89BCB467A}"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917BBF18-C488-4714-9577-E71EADE2BBF9}"/>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7EE6069-54C0-4CDB-91C0-C4AA23FE0FAD}"/>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13943286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5D763B2-7A9C-4F9D-9174-84FB0F003712}"/>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0B3358B-33C7-4CAD-A2BA-7394AB76F22A}"/>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a:extLst>
              <a:ext uri="{FF2B5EF4-FFF2-40B4-BE49-F238E27FC236}">
                <a16:creationId xmlns:a16="http://schemas.microsoft.com/office/drawing/2014/main" id="{3AD9EC2C-DDB6-45E9-85FB-C5F18E87CEF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95CD243B-EA27-4744-86AE-2DBFCD17A692}"/>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51F7F55B-8958-47CB-BA5B-37EE87F261F0}"/>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106924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EB69FA1-A738-4670-B475-6AD75BABA03C}"/>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A2534E1-3129-4039-B76F-2F119E1C63B5}"/>
              </a:ext>
            </a:extLst>
          </p:cNvPr>
          <p:cNvSpPr>
            <a:spLocks noGrp="1"/>
          </p:cNvSpPr>
          <p:nvPr>
            <p:ph idx="1"/>
          </p:nvPr>
        </p:nvSpPr>
        <p:spPr>
          <a:xfrm>
            <a:off x="838200" y="1825625"/>
            <a:ext cx="10515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E5281EB2-98C0-491F-AC68-17114C73F59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F730944E-CAFD-4168-966A-94DB1EACB48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6AF918AE-5373-455C-9946-5ADC8CF97B7B}"/>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
        <p:nvSpPr>
          <p:cNvPr id="7" name="9Slide.vn - 2019">
            <a:extLst>
              <a:ext uri="{FF2B5EF4-FFF2-40B4-BE49-F238E27FC236}">
                <a16:creationId xmlns:a16="http://schemas.microsoft.com/office/drawing/2014/main" id="{1FA69B42-0DDD-4B50-A633-BEC41FD50A7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pic>
        <p:nvPicPr>
          <p:cNvPr id="8" name="Picture 7">
            <a:extLst>
              <a:ext uri="{FF2B5EF4-FFF2-40B4-BE49-F238E27FC236}">
                <a16:creationId xmlns:a16="http://schemas.microsoft.com/office/drawing/2014/main" id="{0666C6AF-B45C-4E5A-8327-0E011C13BF1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9" name="Picture 8">
            <a:extLst>
              <a:ext uri="{FF2B5EF4-FFF2-40B4-BE49-F238E27FC236}">
                <a16:creationId xmlns:a16="http://schemas.microsoft.com/office/drawing/2014/main" id="{3DDCDD83-337C-4CD9-9435-BF7345C3561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971683" y="-26898600"/>
            <a:ext cx="2195254" cy="2195254"/>
          </a:xfrm>
          <a:prstGeom prst="ellipse">
            <a:avLst/>
          </a:prstGeom>
          <a:ln>
            <a:noFill/>
          </a:ln>
          <a:effectLst>
            <a:softEdge rad="112500"/>
          </a:effectLst>
        </p:spPr>
      </p:pic>
      <p:pic>
        <p:nvPicPr>
          <p:cNvPr id="10" name="Picture 9">
            <a:extLst>
              <a:ext uri="{FF2B5EF4-FFF2-40B4-BE49-F238E27FC236}">
                <a16:creationId xmlns:a16="http://schemas.microsoft.com/office/drawing/2014/main" id="{37DF3267-544E-466C-8831-2323CC4CD40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a16="http://schemas.microsoft.com/office/drawing/2014/main" id="{8DDC55F3-39BA-4B79-B4F1-B14BD4D52A6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31066779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062A7E4-CD40-4848-9502-A2212EBA797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9411633D-FB01-4628-95C2-434B17EFA6ED}"/>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6C38898A-37B7-4D7F-AF73-2BD366162290}"/>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7966BAA2-555B-4129-9D54-FB37EE0B368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18F1FB2-AD90-45DE-9172-15FE49508ED1}"/>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6109213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08B367-837E-42BE-B684-0FF149B7DC7D}"/>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F5DAB71-270D-44E8-A151-180D1E4AAB9A}"/>
              </a:ext>
            </a:extLst>
          </p:cNvPr>
          <p:cNvSpPr>
            <a:spLocks noGrp="1"/>
          </p:cNvSpPr>
          <p:nvPr>
            <p:ph sz="half" idx="1"/>
          </p:nvPr>
        </p:nvSpPr>
        <p:spPr>
          <a:xfrm>
            <a:off x="838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32EBED9C-F1B1-48E0-9BD7-B2270D5D51CB}"/>
              </a:ext>
            </a:extLst>
          </p:cNvPr>
          <p:cNvSpPr>
            <a:spLocks noGrp="1"/>
          </p:cNvSpPr>
          <p:nvPr>
            <p:ph sz="half" idx="2"/>
          </p:nvPr>
        </p:nvSpPr>
        <p:spPr>
          <a:xfrm>
            <a:off x="6172200" y="1825625"/>
            <a:ext cx="5181600" cy="435133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0BA11F31-BA20-49DA-AEEE-E87035B9DD32}"/>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D6B654EC-5CFD-4DE9-B281-40C54E4B1A9A}"/>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5FA122AC-6B9E-488A-AE33-BEB9F91D6A2D}"/>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96996842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F9B216-DEFC-4EE4-945B-4C077BA79FFA}"/>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10F57864-6979-46AF-B5F6-69B4E8968EC7}"/>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EB448EEF-0EF5-4F97-90E2-D64F14EC3102}"/>
              </a:ext>
            </a:extLst>
          </p:cNvPr>
          <p:cNvSpPr>
            <a:spLocks noGrp="1"/>
          </p:cNvSpPr>
          <p:nvPr>
            <p:ph sz="half" idx="2"/>
          </p:nvPr>
        </p:nvSpPr>
        <p:spPr>
          <a:xfrm>
            <a:off x="839788" y="2505075"/>
            <a:ext cx="5157787"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000A91A0-57F5-466A-AD58-0E7B525F386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6CEBD6D8-82C5-4405-9D1B-69713BAC8C0A}"/>
              </a:ext>
            </a:extLst>
          </p:cNvPr>
          <p:cNvSpPr>
            <a:spLocks noGrp="1"/>
          </p:cNvSpPr>
          <p:nvPr>
            <p:ph sz="quarter" idx="4"/>
          </p:nvPr>
        </p:nvSpPr>
        <p:spPr>
          <a:xfrm>
            <a:off x="6172200" y="2505075"/>
            <a:ext cx="5183188" cy="3684588"/>
          </a:xfrm>
          <a:prstGeom prst="rect">
            <a:avLst/>
          </a:prstGeo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B584B44D-D16C-40D4-B6FE-8FA62B6D5FB9}"/>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2024/1/16</a:t>
            </a:fld>
            <a:endParaRPr lang="zh-CN" altLang="en-US"/>
          </a:p>
        </p:txBody>
      </p:sp>
      <p:sp>
        <p:nvSpPr>
          <p:cNvPr id="8" name="页脚占位符 7">
            <a:extLst>
              <a:ext uri="{FF2B5EF4-FFF2-40B4-BE49-F238E27FC236}">
                <a16:creationId xmlns:a16="http://schemas.microsoft.com/office/drawing/2014/main" id="{45F3677B-86F6-466E-8273-33E09AD83C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71BE83C9-76CE-450A-AD6F-6AB6078370F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132902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14E0548-DB8C-444A-AEC1-15747E58EF5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D4408DE-3785-4F0B-B41F-3821E653ABDA}"/>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2024/1/16</a:t>
            </a:fld>
            <a:endParaRPr lang="zh-CN" altLang="en-US"/>
          </a:p>
        </p:txBody>
      </p:sp>
      <p:sp>
        <p:nvSpPr>
          <p:cNvPr id="4" name="页脚占位符 3">
            <a:extLst>
              <a:ext uri="{FF2B5EF4-FFF2-40B4-BE49-F238E27FC236}">
                <a16:creationId xmlns:a16="http://schemas.microsoft.com/office/drawing/2014/main" id="{F8A426B1-9A20-433C-82C7-2A61C8786E9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95643E39-9C66-4250-8A56-CBCE04E7E414}"/>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616781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8C1A3FC-C2EB-41C3-9CEA-B7660277DA1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2024/1/16</a:t>
            </a:fld>
            <a:endParaRPr lang="zh-CN" altLang="en-US"/>
          </a:p>
        </p:txBody>
      </p:sp>
      <p:sp>
        <p:nvSpPr>
          <p:cNvPr id="3" name="页脚占位符 2">
            <a:extLst>
              <a:ext uri="{FF2B5EF4-FFF2-40B4-BE49-F238E27FC236}">
                <a16:creationId xmlns:a16="http://schemas.microsoft.com/office/drawing/2014/main" id="{6940698D-698E-409F-B040-43E47C8231B6}"/>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590AF62-1125-4625-AF31-62115C60B169}"/>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pic>
        <p:nvPicPr>
          <p:cNvPr id="5" name="图片 4">
            <a:extLst>
              <a:ext uri="{FF2B5EF4-FFF2-40B4-BE49-F238E27FC236}">
                <a16:creationId xmlns:a16="http://schemas.microsoft.com/office/drawing/2014/main" id="{E57F9C50-508D-4F1B-B895-1832971B33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849" b="9313"/>
          <a:stretch/>
        </p:blipFill>
        <p:spPr>
          <a:xfrm>
            <a:off x="0" y="0"/>
            <a:ext cx="12192000" cy="6858000"/>
          </a:xfrm>
          <a:prstGeom prst="rect">
            <a:avLst/>
          </a:prstGeom>
        </p:spPr>
      </p:pic>
      <p:grpSp>
        <p:nvGrpSpPr>
          <p:cNvPr id="6" name="组合 5">
            <a:extLst>
              <a:ext uri="{FF2B5EF4-FFF2-40B4-BE49-F238E27FC236}">
                <a16:creationId xmlns:a16="http://schemas.microsoft.com/office/drawing/2014/main" id="{4FB3A9DA-06BD-410F-B69C-0BCDD2F2250D}"/>
              </a:ext>
            </a:extLst>
          </p:cNvPr>
          <p:cNvGrpSpPr/>
          <p:nvPr userDrawn="1"/>
        </p:nvGrpSpPr>
        <p:grpSpPr>
          <a:xfrm>
            <a:off x="653434" y="402690"/>
            <a:ext cx="10334334" cy="6052620"/>
            <a:chOff x="1291609" y="562347"/>
            <a:chExt cx="9811981" cy="6052620"/>
          </a:xfrm>
        </p:grpSpPr>
        <p:sp>
          <p:nvSpPr>
            <p:cNvPr id="7" name="矩形 6">
              <a:extLst>
                <a:ext uri="{FF2B5EF4-FFF2-40B4-BE49-F238E27FC236}">
                  <a16:creationId xmlns:a16="http://schemas.microsoft.com/office/drawing/2014/main" id="{4B7F04AA-9D88-4E52-8C9E-73AC3F52696E}"/>
                </a:ext>
              </a:extLst>
            </p:cNvPr>
            <p:cNvSpPr/>
            <p:nvPr/>
          </p:nvSpPr>
          <p:spPr>
            <a:xfrm>
              <a:off x="1814286" y="856343"/>
              <a:ext cx="8882743" cy="53702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图片 7">
              <a:extLst>
                <a:ext uri="{FF2B5EF4-FFF2-40B4-BE49-F238E27FC236}">
                  <a16:creationId xmlns:a16="http://schemas.microsoft.com/office/drawing/2014/main" id="{87FDD7C0-9D29-4A37-96EB-D5C61753CF94}"/>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1291609" y="562347"/>
              <a:ext cx="9811981" cy="6052620"/>
            </a:xfrm>
            <a:prstGeom prst="rect">
              <a:avLst/>
            </a:prstGeom>
          </p:spPr>
        </p:pic>
      </p:grpSp>
    </p:spTree>
    <p:extLst>
      <p:ext uri="{BB962C8B-B14F-4D97-AF65-F5344CB8AC3E}">
        <p14:creationId xmlns:p14="http://schemas.microsoft.com/office/powerpoint/2010/main" val="3428479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34B37AF-D0EA-41D8-AA5A-4C72ED51C1F5}"/>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7468D5F6-ABE9-4A39-BBCA-C12FF2ECA76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0CCA1ED4-44B3-482D-8246-23CC937A957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7CB3807-0D75-48E6-A73D-2A86327758F1}"/>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588ABD14-0C41-4935-9E44-615D00B3B96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B6F57C0-D5C3-4BB9-B2D0-CFE8A3E160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1864142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9A90CC0-3950-4136-BF54-DB36468CED17}"/>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CD7F8B40-48CD-4E6B-9C0F-64F70713B872}"/>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495D112-68F0-4042-90E6-5FA5CAD6458A}"/>
              </a:ext>
            </a:extLst>
          </p:cNvPr>
          <p:cNvSpPr>
            <a:spLocks noGrp="1"/>
          </p:cNvSpPr>
          <p:nvPr>
            <p:ph type="dt" sz="half" idx="10"/>
          </p:nvPr>
        </p:nvSpPr>
        <p:spPr/>
        <p:txBody>
          <a:bodyPr/>
          <a:lstStyle/>
          <a:p>
            <a:fld id="{3710C4BD-A9BF-4AD2-A304-E1B89BCB467A}"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D7A91960-2D6A-4D85-8C65-2FDA13594141}"/>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23305D40-68F5-4CA7-8B9F-A7970D045646}"/>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1080274235"/>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301BEB8-0FC1-4C29-82CC-A84C7C9A61B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B39552F-BF37-49D0-9D54-B8E2609FBBD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33FEBA66-9F51-4250-8823-43F163D2BD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479A59B8-60BE-40B7-9E1E-32CB025FAFFB}"/>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2500F24A-10C1-487B-A051-47C059E0E5A8}"/>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0003F196-54F7-410D-A94C-974128E8838A}"/>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2278720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CF8187-ADB8-4853-8A1C-5F5D6CB34639}"/>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97820ECC-E49A-44CB-9A9E-05D210DB98E3}"/>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2ED46FF-F444-43BC-9E55-5372ABBFF23E}"/>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A789A82B-6676-4AD0-A06B-82ED4F49A7CB}"/>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D37A7BD1-F596-4F78-901B-9BC02AA95B67}"/>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396719745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90A0FF2A-4366-4838-A540-E8605BE402AB}"/>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816B483-B24E-4846-99A8-71A1E0B93EA1}"/>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8AF49FA2-BDC2-493A-B292-A70D393ED43F}"/>
              </a:ext>
            </a:extLst>
          </p:cNvPr>
          <p:cNvSpPr>
            <a:spLocks noGrp="1"/>
          </p:cNvSpPr>
          <p:nvPr>
            <p:ph type="dt" sz="half" idx="10"/>
          </p:nvPr>
        </p:nvSpPr>
        <p:spPr>
          <a:xfrm>
            <a:off x="838200" y="6356350"/>
            <a:ext cx="2743200" cy="365125"/>
          </a:xfrm>
          <a:prstGeom prst="rect">
            <a:avLst/>
          </a:prstGeom>
        </p:spPr>
        <p:txBody>
          <a:bodyPr/>
          <a:lstStyle/>
          <a:p>
            <a:fld id="{3EECB0F8-3314-4B67-BA5C-02B942F6EF74}"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ECDCA2EB-CF37-4EF7-84C9-AEDFD265DF07}"/>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4C7559F1-4FCE-4A16-B5C7-568E3F82CC72}"/>
              </a:ext>
            </a:extLst>
          </p:cNvPr>
          <p:cNvSpPr>
            <a:spLocks noGrp="1"/>
          </p:cNvSpPr>
          <p:nvPr>
            <p:ph type="sldNum" sz="quarter" idx="12"/>
          </p:nvPr>
        </p:nvSpPr>
        <p:spPr>
          <a:xfrm>
            <a:off x="8610600" y="6356350"/>
            <a:ext cx="2743200" cy="365125"/>
          </a:xfrm>
          <a:prstGeom prst="rect">
            <a:avLst/>
          </a:prstGeom>
        </p:spPr>
        <p:txBody>
          <a:bodyPr/>
          <a:lstStyle/>
          <a:p>
            <a:fld id="{DDC5AD94-A1C4-4FF5-8DB5-81DA674FA840}" type="slidenum">
              <a:rPr lang="zh-CN" altLang="en-US" smtClean="0"/>
              <a:t>‹#›</a:t>
            </a:fld>
            <a:endParaRPr lang="zh-CN" altLang="en-US"/>
          </a:p>
        </p:txBody>
      </p:sp>
    </p:spTree>
    <p:extLst>
      <p:ext uri="{BB962C8B-B14F-4D97-AF65-F5344CB8AC3E}">
        <p14:creationId xmlns:p14="http://schemas.microsoft.com/office/powerpoint/2010/main" val="7200857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415611" y="992767"/>
            <a:ext cx="11360800" cy="27368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933"/>
            </a:lvl1pPr>
            <a:lvl2pPr lvl="1" algn="ctr">
              <a:spcBef>
                <a:spcPts val="0"/>
              </a:spcBef>
              <a:spcAft>
                <a:spcPts val="0"/>
              </a:spcAft>
              <a:buSzPts val="5200"/>
              <a:buNone/>
              <a:defRPr sz="6933"/>
            </a:lvl2pPr>
            <a:lvl3pPr lvl="2" algn="ctr">
              <a:spcBef>
                <a:spcPts val="0"/>
              </a:spcBef>
              <a:spcAft>
                <a:spcPts val="0"/>
              </a:spcAft>
              <a:buSzPts val="5200"/>
              <a:buNone/>
              <a:defRPr sz="6933"/>
            </a:lvl3pPr>
            <a:lvl4pPr lvl="3" algn="ctr">
              <a:spcBef>
                <a:spcPts val="0"/>
              </a:spcBef>
              <a:spcAft>
                <a:spcPts val="0"/>
              </a:spcAft>
              <a:buSzPts val="5200"/>
              <a:buNone/>
              <a:defRPr sz="6933"/>
            </a:lvl4pPr>
            <a:lvl5pPr lvl="4" algn="ctr">
              <a:spcBef>
                <a:spcPts val="0"/>
              </a:spcBef>
              <a:spcAft>
                <a:spcPts val="0"/>
              </a:spcAft>
              <a:buSzPts val="5200"/>
              <a:buNone/>
              <a:defRPr sz="6933"/>
            </a:lvl5pPr>
            <a:lvl6pPr lvl="5" algn="ctr">
              <a:spcBef>
                <a:spcPts val="0"/>
              </a:spcBef>
              <a:spcAft>
                <a:spcPts val="0"/>
              </a:spcAft>
              <a:buSzPts val="5200"/>
              <a:buNone/>
              <a:defRPr sz="6933"/>
            </a:lvl6pPr>
            <a:lvl7pPr lvl="6" algn="ctr">
              <a:spcBef>
                <a:spcPts val="0"/>
              </a:spcBef>
              <a:spcAft>
                <a:spcPts val="0"/>
              </a:spcAft>
              <a:buSzPts val="5200"/>
              <a:buNone/>
              <a:defRPr sz="6933"/>
            </a:lvl7pPr>
            <a:lvl8pPr lvl="7" algn="ctr">
              <a:spcBef>
                <a:spcPts val="0"/>
              </a:spcBef>
              <a:spcAft>
                <a:spcPts val="0"/>
              </a:spcAft>
              <a:buSzPts val="5200"/>
              <a:buNone/>
              <a:defRPr sz="6933"/>
            </a:lvl8pPr>
            <a:lvl9pPr lvl="8" algn="ctr">
              <a:spcBef>
                <a:spcPts val="0"/>
              </a:spcBef>
              <a:spcAft>
                <a:spcPts val="0"/>
              </a:spcAft>
              <a:buSzPts val="5200"/>
              <a:buNone/>
              <a:defRPr sz="6933"/>
            </a:lvl9pPr>
          </a:lstStyle>
          <a:p>
            <a:endParaRPr/>
          </a:p>
        </p:txBody>
      </p:sp>
      <p:sp>
        <p:nvSpPr>
          <p:cNvPr id="11" name="Google Shape;11;p2"/>
          <p:cNvSpPr txBox="1">
            <a:spLocks noGrp="1"/>
          </p:cNvSpPr>
          <p:nvPr>
            <p:ph type="subTitle" idx="1"/>
          </p:nvPr>
        </p:nvSpPr>
        <p:spPr>
          <a:xfrm>
            <a:off x="415600" y="3778833"/>
            <a:ext cx="11360800" cy="105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a:endParaRPr/>
          </a:p>
        </p:txBody>
      </p:sp>
      <p:sp>
        <p:nvSpPr>
          <p:cNvPr id="12" name="Google Shape;12;p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34614428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415600" y="2867800"/>
            <a:ext cx="11360800" cy="11224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800"/>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 name="Google Shape;15;p3"/>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922207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01285382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62201866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4156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3" name="Google Shape;23;p5"/>
          <p:cNvSpPr txBox="1">
            <a:spLocks noGrp="1"/>
          </p:cNvSpPr>
          <p:nvPr>
            <p:ph type="body" idx="2"/>
          </p:nvPr>
        </p:nvSpPr>
        <p:spPr>
          <a:xfrm>
            <a:off x="6443200" y="1536633"/>
            <a:ext cx="5333200" cy="4555200"/>
          </a:xfrm>
          <a:prstGeom prst="rect">
            <a:avLst/>
          </a:prstGeom>
        </p:spPr>
        <p:txBody>
          <a:bodyPr spcFirstLastPara="1" wrap="square" lIns="91425" tIns="91425" rIns="91425" bIns="91425" anchor="t" anchorCtr="0">
            <a:noAutofit/>
          </a:bodyPr>
          <a:lstStyle>
            <a:lvl1pPr marL="609585" lvl="0" indent="-423323">
              <a:spcBef>
                <a:spcPts val="0"/>
              </a:spcBef>
              <a:spcAft>
                <a:spcPts val="0"/>
              </a:spcAft>
              <a:buSzPts val="1400"/>
              <a:buChar char="●"/>
              <a:defRPr sz="1867"/>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24" name="Google Shape;24;p5"/>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82335160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71431164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415600" y="740800"/>
            <a:ext cx="3744000" cy="10076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3200"/>
            </a:lvl1pPr>
            <a:lvl2pPr lvl="1">
              <a:spcBef>
                <a:spcPts val="0"/>
              </a:spcBef>
              <a:spcAft>
                <a:spcPts val="0"/>
              </a:spcAft>
              <a:buSzPts val="2400"/>
              <a:buNone/>
              <a:defRPr sz="3200"/>
            </a:lvl2pPr>
            <a:lvl3pPr lvl="2">
              <a:spcBef>
                <a:spcPts val="0"/>
              </a:spcBef>
              <a:spcAft>
                <a:spcPts val="0"/>
              </a:spcAft>
              <a:buSzPts val="2400"/>
              <a:buNone/>
              <a:defRPr sz="3200"/>
            </a:lvl3pPr>
            <a:lvl4pPr lvl="3">
              <a:spcBef>
                <a:spcPts val="0"/>
              </a:spcBef>
              <a:spcAft>
                <a:spcPts val="0"/>
              </a:spcAft>
              <a:buSzPts val="2400"/>
              <a:buNone/>
              <a:defRPr sz="3200"/>
            </a:lvl4pPr>
            <a:lvl5pPr lvl="4">
              <a:spcBef>
                <a:spcPts val="0"/>
              </a:spcBef>
              <a:spcAft>
                <a:spcPts val="0"/>
              </a:spcAft>
              <a:buSzPts val="2400"/>
              <a:buNone/>
              <a:defRPr sz="3200"/>
            </a:lvl5pPr>
            <a:lvl6pPr lvl="5">
              <a:spcBef>
                <a:spcPts val="0"/>
              </a:spcBef>
              <a:spcAft>
                <a:spcPts val="0"/>
              </a:spcAft>
              <a:buSzPts val="2400"/>
              <a:buNone/>
              <a:defRPr sz="3200"/>
            </a:lvl6pPr>
            <a:lvl7pPr lvl="6">
              <a:spcBef>
                <a:spcPts val="0"/>
              </a:spcBef>
              <a:spcAft>
                <a:spcPts val="0"/>
              </a:spcAft>
              <a:buSzPts val="2400"/>
              <a:buNone/>
              <a:defRPr sz="3200"/>
            </a:lvl7pPr>
            <a:lvl8pPr lvl="7">
              <a:spcBef>
                <a:spcPts val="0"/>
              </a:spcBef>
              <a:spcAft>
                <a:spcPts val="0"/>
              </a:spcAft>
              <a:buSzPts val="2400"/>
              <a:buNone/>
              <a:defRPr sz="3200"/>
            </a:lvl8pPr>
            <a:lvl9pPr lvl="8">
              <a:spcBef>
                <a:spcPts val="0"/>
              </a:spcBef>
              <a:spcAft>
                <a:spcPts val="0"/>
              </a:spcAft>
              <a:buSzPts val="2400"/>
              <a:buNone/>
              <a:defRPr sz="3200"/>
            </a:lvl9pPr>
          </a:lstStyle>
          <a:p>
            <a:endParaRPr/>
          </a:p>
        </p:txBody>
      </p:sp>
      <p:sp>
        <p:nvSpPr>
          <p:cNvPr id="30" name="Google Shape;30;p7"/>
          <p:cNvSpPr txBox="1">
            <a:spLocks noGrp="1"/>
          </p:cNvSpPr>
          <p:nvPr>
            <p:ph type="body" idx="1"/>
          </p:nvPr>
        </p:nvSpPr>
        <p:spPr>
          <a:xfrm>
            <a:off x="415600" y="1852800"/>
            <a:ext cx="3744000" cy="4239200"/>
          </a:xfrm>
          <a:prstGeom prst="rect">
            <a:avLst/>
          </a:prstGeom>
        </p:spPr>
        <p:txBody>
          <a:bodyPr spcFirstLastPara="1" wrap="square" lIns="91425" tIns="91425" rIns="91425" bIns="91425" anchor="t" anchorCtr="0">
            <a:noAutofit/>
          </a:bodyPr>
          <a:lstStyle>
            <a:lvl1pPr marL="609585" lvl="0" indent="-406390">
              <a:spcBef>
                <a:spcPts val="0"/>
              </a:spcBef>
              <a:spcAft>
                <a:spcPts val="0"/>
              </a:spcAft>
              <a:buSzPts val="1200"/>
              <a:buChar char="●"/>
              <a:defRPr sz="1600"/>
            </a:lvl1pPr>
            <a:lvl2pPr marL="1219170" lvl="1" indent="-406390">
              <a:spcBef>
                <a:spcPts val="2133"/>
              </a:spcBef>
              <a:spcAft>
                <a:spcPts val="0"/>
              </a:spcAft>
              <a:buSzPts val="1200"/>
              <a:buChar char="○"/>
              <a:defRPr sz="1600"/>
            </a:lvl2pPr>
            <a:lvl3pPr marL="1828754" lvl="2" indent="-406390">
              <a:spcBef>
                <a:spcPts val="2133"/>
              </a:spcBef>
              <a:spcAft>
                <a:spcPts val="0"/>
              </a:spcAft>
              <a:buSzPts val="1200"/>
              <a:buChar char="■"/>
              <a:defRPr sz="1600"/>
            </a:lvl3pPr>
            <a:lvl4pPr marL="2438339" lvl="3" indent="-406390">
              <a:spcBef>
                <a:spcPts val="2133"/>
              </a:spcBef>
              <a:spcAft>
                <a:spcPts val="0"/>
              </a:spcAft>
              <a:buSzPts val="1200"/>
              <a:buChar char="●"/>
              <a:defRPr sz="1600"/>
            </a:lvl4pPr>
            <a:lvl5pPr marL="3047924" lvl="4" indent="-406390">
              <a:spcBef>
                <a:spcPts val="2133"/>
              </a:spcBef>
              <a:spcAft>
                <a:spcPts val="0"/>
              </a:spcAft>
              <a:buSzPts val="1200"/>
              <a:buChar char="○"/>
              <a:defRPr sz="1600"/>
            </a:lvl5pPr>
            <a:lvl6pPr marL="3657509" lvl="5" indent="-406390">
              <a:spcBef>
                <a:spcPts val="2133"/>
              </a:spcBef>
              <a:spcAft>
                <a:spcPts val="0"/>
              </a:spcAft>
              <a:buSzPts val="1200"/>
              <a:buChar char="■"/>
              <a:defRPr sz="1600"/>
            </a:lvl6pPr>
            <a:lvl7pPr marL="4267093" lvl="6" indent="-406390">
              <a:spcBef>
                <a:spcPts val="2133"/>
              </a:spcBef>
              <a:spcAft>
                <a:spcPts val="0"/>
              </a:spcAft>
              <a:buSzPts val="1200"/>
              <a:buChar char="●"/>
              <a:defRPr sz="1600"/>
            </a:lvl7pPr>
            <a:lvl8pPr marL="4876678" lvl="7" indent="-406390">
              <a:spcBef>
                <a:spcPts val="2133"/>
              </a:spcBef>
              <a:spcAft>
                <a:spcPts val="0"/>
              </a:spcAft>
              <a:buSzPts val="1200"/>
              <a:buChar char="○"/>
              <a:defRPr sz="1600"/>
            </a:lvl8pPr>
            <a:lvl9pPr marL="5486263" lvl="8" indent="-406390">
              <a:spcBef>
                <a:spcPts val="2133"/>
              </a:spcBef>
              <a:spcAft>
                <a:spcPts val="2133"/>
              </a:spcAft>
              <a:buSzPts val="1200"/>
              <a:buChar char="■"/>
              <a:defRPr sz="1600"/>
            </a:lvl9pPr>
          </a:lstStyle>
          <a:p>
            <a:endParaRPr/>
          </a:p>
        </p:txBody>
      </p:sp>
      <p:sp>
        <p:nvSpPr>
          <p:cNvPr id="31" name="Google Shape;31;p7"/>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72965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3D27DA-99CF-42DA-8849-6027DFD97F8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1601584C-0BD8-4BD5-8D07-7454C1C2D4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56FC9517-2EAD-4C28-B982-7D1B56A0A845}"/>
              </a:ext>
            </a:extLst>
          </p:cNvPr>
          <p:cNvSpPr>
            <a:spLocks noGrp="1"/>
          </p:cNvSpPr>
          <p:nvPr>
            <p:ph type="dt" sz="half" idx="10"/>
          </p:nvPr>
        </p:nvSpPr>
        <p:spPr/>
        <p:txBody>
          <a:bodyPr/>
          <a:lstStyle/>
          <a:p>
            <a:fld id="{3710C4BD-A9BF-4AD2-A304-E1B89BCB467A}"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8A6B785F-1D0E-46DE-86F2-04BA6ABE06F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B083EA9-BA07-4DEE-9F04-71FAA0151D03}"/>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2908853953"/>
      </p:ext>
    </p:extLst>
  </p:cSld>
  <p:clrMapOvr>
    <a:masterClrMapping/>
  </p:clrMapOvr>
  <p:transition spd="slow">
    <p:wip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653667" y="600200"/>
            <a:ext cx="8490400" cy="54544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4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sp>
        <p:nvSpPr>
          <p:cNvPr id="34" name="Google Shape;34;p8"/>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563109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5"/>
        <p:cNvGrpSpPr/>
        <p:nvPr/>
      </p:nvGrpSpPr>
      <p:grpSpPr>
        <a:xfrm>
          <a:off x="0" y="0"/>
          <a:ext cx="0" cy="0"/>
          <a:chOff x="0" y="0"/>
          <a:chExt cx="0" cy="0"/>
        </a:xfrm>
      </p:grpSpPr>
      <p:sp>
        <p:nvSpPr>
          <p:cNvPr id="36" name="Google Shape;36;p9"/>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2400" b="0" i="0" u="none" strike="noStrike" kern="1200" cap="none" spc="0" normalizeH="0" baseline="0" noProof="0">
              <a:ln>
                <a:noFill/>
              </a:ln>
              <a:solidFill>
                <a:srgbClr val="000000"/>
              </a:solidFill>
              <a:effectLst/>
              <a:uLnTx/>
              <a:uFillTx/>
              <a:latin typeface="Arial"/>
              <a:ea typeface="+mn-ea"/>
              <a:cs typeface="+mn-cs"/>
            </a:endParaRPr>
          </a:p>
        </p:txBody>
      </p:sp>
      <p:sp>
        <p:nvSpPr>
          <p:cNvPr id="37" name="Google Shape;37;p9"/>
          <p:cNvSpPr txBox="1">
            <a:spLocks noGrp="1"/>
          </p:cNvSpPr>
          <p:nvPr>
            <p:ph type="title"/>
          </p:nvPr>
        </p:nvSpPr>
        <p:spPr>
          <a:xfrm>
            <a:off x="354000" y="1644233"/>
            <a:ext cx="5393600" cy="1976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600"/>
            </a:lvl1pPr>
            <a:lvl2pPr lvl="1" algn="ctr">
              <a:spcBef>
                <a:spcPts val="0"/>
              </a:spcBef>
              <a:spcAft>
                <a:spcPts val="0"/>
              </a:spcAft>
              <a:buSzPts val="4200"/>
              <a:buNone/>
              <a:defRPr sz="5600"/>
            </a:lvl2pPr>
            <a:lvl3pPr lvl="2" algn="ctr">
              <a:spcBef>
                <a:spcPts val="0"/>
              </a:spcBef>
              <a:spcAft>
                <a:spcPts val="0"/>
              </a:spcAft>
              <a:buSzPts val="4200"/>
              <a:buNone/>
              <a:defRPr sz="5600"/>
            </a:lvl3pPr>
            <a:lvl4pPr lvl="3" algn="ctr">
              <a:spcBef>
                <a:spcPts val="0"/>
              </a:spcBef>
              <a:spcAft>
                <a:spcPts val="0"/>
              </a:spcAft>
              <a:buSzPts val="4200"/>
              <a:buNone/>
              <a:defRPr sz="5600"/>
            </a:lvl4pPr>
            <a:lvl5pPr lvl="4" algn="ctr">
              <a:spcBef>
                <a:spcPts val="0"/>
              </a:spcBef>
              <a:spcAft>
                <a:spcPts val="0"/>
              </a:spcAft>
              <a:buSzPts val="4200"/>
              <a:buNone/>
              <a:defRPr sz="5600"/>
            </a:lvl5pPr>
            <a:lvl6pPr lvl="5" algn="ctr">
              <a:spcBef>
                <a:spcPts val="0"/>
              </a:spcBef>
              <a:spcAft>
                <a:spcPts val="0"/>
              </a:spcAft>
              <a:buSzPts val="4200"/>
              <a:buNone/>
              <a:defRPr sz="5600"/>
            </a:lvl6pPr>
            <a:lvl7pPr lvl="6" algn="ctr">
              <a:spcBef>
                <a:spcPts val="0"/>
              </a:spcBef>
              <a:spcAft>
                <a:spcPts val="0"/>
              </a:spcAft>
              <a:buSzPts val="4200"/>
              <a:buNone/>
              <a:defRPr sz="5600"/>
            </a:lvl7pPr>
            <a:lvl8pPr lvl="7" algn="ctr">
              <a:spcBef>
                <a:spcPts val="0"/>
              </a:spcBef>
              <a:spcAft>
                <a:spcPts val="0"/>
              </a:spcAft>
              <a:buSzPts val="4200"/>
              <a:buNone/>
              <a:defRPr sz="5600"/>
            </a:lvl8pPr>
            <a:lvl9pPr lvl="8" algn="ctr">
              <a:spcBef>
                <a:spcPts val="0"/>
              </a:spcBef>
              <a:spcAft>
                <a:spcPts val="0"/>
              </a:spcAft>
              <a:buSzPts val="4200"/>
              <a:buNone/>
              <a:defRPr sz="5600"/>
            </a:lvl9pPr>
          </a:lstStyle>
          <a:p>
            <a:endParaRPr/>
          </a:p>
        </p:txBody>
      </p:sp>
      <p:sp>
        <p:nvSpPr>
          <p:cNvPr id="38" name="Google Shape;38;p9"/>
          <p:cNvSpPr txBox="1">
            <a:spLocks noGrp="1"/>
          </p:cNvSpPr>
          <p:nvPr>
            <p:ph type="subTitle" idx="1"/>
          </p:nvPr>
        </p:nvSpPr>
        <p:spPr>
          <a:xfrm>
            <a:off x="354000" y="3737433"/>
            <a:ext cx="5393600" cy="16468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800"/>
            </a:lvl1pPr>
            <a:lvl2pPr lvl="1" algn="ctr">
              <a:lnSpc>
                <a:spcPct val="100000"/>
              </a:lnSpc>
              <a:spcBef>
                <a:spcPts val="0"/>
              </a:spcBef>
              <a:spcAft>
                <a:spcPts val="0"/>
              </a:spcAft>
              <a:buSzPts val="2100"/>
              <a:buNone/>
              <a:defRPr sz="2800"/>
            </a:lvl2pPr>
            <a:lvl3pPr lvl="2" algn="ctr">
              <a:lnSpc>
                <a:spcPct val="100000"/>
              </a:lnSpc>
              <a:spcBef>
                <a:spcPts val="0"/>
              </a:spcBef>
              <a:spcAft>
                <a:spcPts val="0"/>
              </a:spcAft>
              <a:buSzPts val="2100"/>
              <a:buNone/>
              <a:defRPr sz="2800"/>
            </a:lvl3pPr>
            <a:lvl4pPr lvl="3" algn="ctr">
              <a:lnSpc>
                <a:spcPct val="100000"/>
              </a:lnSpc>
              <a:spcBef>
                <a:spcPts val="0"/>
              </a:spcBef>
              <a:spcAft>
                <a:spcPts val="0"/>
              </a:spcAft>
              <a:buSzPts val="2100"/>
              <a:buNone/>
              <a:defRPr sz="2800"/>
            </a:lvl4pPr>
            <a:lvl5pPr lvl="4" algn="ctr">
              <a:lnSpc>
                <a:spcPct val="100000"/>
              </a:lnSpc>
              <a:spcBef>
                <a:spcPts val="0"/>
              </a:spcBef>
              <a:spcAft>
                <a:spcPts val="0"/>
              </a:spcAft>
              <a:buSzPts val="2100"/>
              <a:buNone/>
              <a:defRPr sz="2800"/>
            </a:lvl5pPr>
            <a:lvl6pPr lvl="5" algn="ctr">
              <a:lnSpc>
                <a:spcPct val="100000"/>
              </a:lnSpc>
              <a:spcBef>
                <a:spcPts val="0"/>
              </a:spcBef>
              <a:spcAft>
                <a:spcPts val="0"/>
              </a:spcAft>
              <a:buSzPts val="2100"/>
              <a:buNone/>
              <a:defRPr sz="2800"/>
            </a:lvl6pPr>
            <a:lvl7pPr lvl="6" algn="ctr">
              <a:lnSpc>
                <a:spcPct val="100000"/>
              </a:lnSpc>
              <a:spcBef>
                <a:spcPts val="0"/>
              </a:spcBef>
              <a:spcAft>
                <a:spcPts val="0"/>
              </a:spcAft>
              <a:buSzPts val="2100"/>
              <a:buNone/>
              <a:defRPr sz="2800"/>
            </a:lvl7pPr>
            <a:lvl8pPr lvl="7" algn="ctr">
              <a:lnSpc>
                <a:spcPct val="100000"/>
              </a:lnSpc>
              <a:spcBef>
                <a:spcPts val="0"/>
              </a:spcBef>
              <a:spcAft>
                <a:spcPts val="0"/>
              </a:spcAft>
              <a:buSzPts val="2100"/>
              <a:buNone/>
              <a:defRPr sz="2800"/>
            </a:lvl8pPr>
            <a:lvl9pPr lvl="8" algn="ctr">
              <a:lnSpc>
                <a:spcPct val="100000"/>
              </a:lnSpc>
              <a:spcBef>
                <a:spcPts val="0"/>
              </a:spcBef>
              <a:spcAft>
                <a:spcPts val="0"/>
              </a:spcAft>
              <a:buSzPts val="2100"/>
              <a:buNone/>
              <a:defRPr sz="2800"/>
            </a:lvl9pPr>
          </a:lstStyle>
          <a:p>
            <a:endParaRPr/>
          </a:p>
        </p:txBody>
      </p:sp>
      <p:sp>
        <p:nvSpPr>
          <p:cNvPr id="39" name="Google Shape;39;p9"/>
          <p:cNvSpPr txBox="1">
            <a:spLocks noGrp="1"/>
          </p:cNvSpPr>
          <p:nvPr>
            <p:ph type="body" idx="2"/>
          </p:nvPr>
        </p:nvSpPr>
        <p:spPr>
          <a:xfrm>
            <a:off x="6586000" y="965433"/>
            <a:ext cx="5116000" cy="4926800"/>
          </a:xfrm>
          <a:prstGeom prst="rect">
            <a:avLst/>
          </a:prstGeom>
        </p:spPr>
        <p:txBody>
          <a:bodyPr spcFirstLastPara="1" wrap="square" lIns="91425" tIns="91425" rIns="91425" bIns="91425" anchor="ctr"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40" name="Google Shape;40;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20125615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415600" y="5640767"/>
            <a:ext cx="7998400" cy="806800"/>
          </a:xfrm>
          <a:prstGeom prst="rect">
            <a:avLst/>
          </a:prstGeom>
        </p:spPr>
        <p:txBody>
          <a:bodyPr spcFirstLastPara="1" wrap="square" lIns="91425" tIns="91425" rIns="91425" bIns="91425" anchor="ctr" anchorCtr="0">
            <a:noAutofit/>
          </a:bodyPr>
          <a:lstStyle>
            <a:lvl1pPr marL="609585" lvl="0" indent="-304792">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171846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415600" y="14748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6" name="Google Shape;46;p11"/>
          <p:cNvSpPr txBox="1">
            <a:spLocks noGrp="1"/>
          </p:cNvSpPr>
          <p:nvPr>
            <p:ph type="body" idx="1"/>
          </p:nvPr>
        </p:nvSpPr>
        <p:spPr>
          <a:xfrm>
            <a:off x="415600" y="4202967"/>
            <a:ext cx="11360800" cy="1734400"/>
          </a:xfrm>
          <a:prstGeom prst="rect">
            <a:avLst/>
          </a:prstGeom>
        </p:spPr>
        <p:txBody>
          <a:bodyPr spcFirstLastPara="1" wrap="square" lIns="91425" tIns="91425" rIns="91425" bIns="91425" anchor="t" anchorCtr="0">
            <a:noAutofit/>
          </a:bodyPr>
          <a:lstStyle>
            <a:lvl1pPr marL="609585" lvl="0" indent="-457189" algn="ctr">
              <a:spcBef>
                <a:spcPts val="0"/>
              </a:spcBef>
              <a:spcAft>
                <a:spcPts val="0"/>
              </a:spcAft>
              <a:buSzPts val="1800"/>
              <a:buChar char="●"/>
              <a:defRPr/>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7" name="Google Shape;47;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48537784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spTree>
    <p:extLst>
      <p:ext uri="{BB962C8B-B14F-4D97-AF65-F5344CB8AC3E}">
        <p14:creationId xmlns:p14="http://schemas.microsoft.com/office/powerpoint/2010/main" val="12964197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7447E8-C519-4D8E-A450-DC0DDC34113A}"/>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6FD14E8F-ED02-444F-91FC-132A52BAC36D}"/>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1668944-C81B-448E-AE1D-5F14FA40AAB4}"/>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13DFF6A-90B6-458D-99D7-5DF0143414C0}"/>
              </a:ext>
            </a:extLst>
          </p:cNvPr>
          <p:cNvSpPr>
            <a:spLocks noGrp="1"/>
          </p:cNvSpPr>
          <p:nvPr>
            <p:ph type="dt" sz="half" idx="10"/>
          </p:nvPr>
        </p:nvSpPr>
        <p:spPr/>
        <p:txBody>
          <a:bodyPr/>
          <a:lstStyle/>
          <a:p>
            <a:fld id="{3710C4BD-A9BF-4AD2-A304-E1B89BCB467A}"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2DC407BC-6E84-407A-9887-E0D122F9208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3FF1AEB-837B-4E7B-8B9D-704370CE9790}"/>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4238433021"/>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E900D78-EC19-4198-BECE-355D70EEAA4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3DB80C36-0025-4735-84BF-A173703579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624AC6C-8E3D-4934-9791-EB8B4755D3D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636331B0-6ADE-4338-BFF1-47E3232E531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0BCE1641-B278-45ED-AF13-0830D0DFCEBE}"/>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DC61325-2EE9-4E1A-A0E6-CDE4498CD397}"/>
              </a:ext>
            </a:extLst>
          </p:cNvPr>
          <p:cNvSpPr>
            <a:spLocks noGrp="1"/>
          </p:cNvSpPr>
          <p:nvPr>
            <p:ph type="dt" sz="half" idx="10"/>
          </p:nvPr>
        </p:nvSpPr>
        <p:spPr/>
        <p:txBody>
          <a:bodyPr/>
          <a:lstStyle/>
          <a:p>
            <a:fld id="{3710C4BD-A9BF-4AD2-A304-E1B89BCB467A}" type="datetimeFigureOut">
              <a:rPr lang="zh-CN" altLang="en-US" smtClean="0"/>
              <a:t>2024/1/16</a:t>
            </a:fld>
            <a:endParaRPr lang="zh-CN" altLang="en-US"/>
          </a:p>
        </p:txBody>
      </p:sp>
      <p:sp>
        <p:nvSpPr>
          <p:cNvPr id="8" name="页脚占位符 7">
            <a:extLst>
              <a:ext uri="{FF2B5EF4-FFF2-40B4-BE49-F238E27FC236}">
                <a16:creationId xmlns:a16="http://schemas.microsoft.com/office/drawing/2014/main" id="{50273C7D-7447-49A6-9751-DEA474BB7676}"/>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5CE3EBA5-C1C0-4B2F-8940-4090C5B41D75}"/>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191091300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2E17E8-159D-4076-BED7-B7FFA0419E6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08821F84-22AB-4B6E-A1FA-5A9053A09C44}"/>
              </a:ext>
            </a:extLst>
          </p:cNvPr>
          <p:cNvSpPr>
            <a:spLocks noGrp="1"/>
          </p:cNvSpPr>
          <p:nvPr>
            <p:ph type="dt" sz="half" idx="10"/>
          </p:nvPr>
        </p:nvSpPr>
        <p:spPr/>
        <p:txBody>
          <a:bodyPr/>
          <a:lstStyle/>
          <a:p>
            <a:fld id="{3710C4BD-A9BF-4AD2-A304-E1B89BCB467A}" type="datetimeFigureOut">
              <a:rPr lang="zh-CN" altLang="en-US" smtClean="0"/>
              <a:t>2024/1/16</a:t>
            </a:fld>
            <a:endParaRPr lang="zh-CN" altLang="en-US"/>
          </a:p>
        </p:txBody>
      </p:sp>
      <p:sp>
        <p:nvSpPr>
          <p:cNvPr id="4" name="页脚占位符 3">
            <a:extLst>
              <a:ext uri="{FF2B5EF4-FFF2-40B4-BE49-F238E27FC236}">
                <a16:creationId xmlns:a16="http://schemas.microsoft.com/office/drawing/2014/main" id="{ECEDF2EE-0B28-4F21-8729-E9122F93FCE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DE91270F-7151-46CF-8A2A-1DE0C7BB1990}"/>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3197578455"/>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2F9B98C1-21B6-4A63-B6C5-42F058AF4F65}"/>
              </a:ext>
            </a:extLst>
          </p:cNvPr>
          <p:cNvSpPr>
            <a:spLocks noGrp="1"/>
          </p:cNvSpPr>
          <p:nvPr>
            <p:ph type="dt" sz="half" idx="10"/>
          </p:nvPr>
        </p:nvSpPr>
        <p:spPr/>
        <p:txBody>
          <a:bodyPr/>
          <a:lstStyle/>
          <a:p>
            <a:fld id="{3710C4BD-A9BF-4AD2-A304-E1B89BCB467A}" type="datetimeFigureOut">
              <a:rPr lang="zh-CN" altLang="en-US" smtClean="0"/>
              <a:t>2024/1/16</a:t>
            </a:fld>
            <a:endParaRPr lang="zh-CN" altLang="en-US"/>
          </a:p>
        </p:txBody>
      </p:sp>
      <p:sp>
        <p:nvSpPr>
          <p:cNvPr id="3" name="页脚占位符 2">
            <a:extLst>
              <a:ext uri="{FF2B5EF4-FFF2-40B4-BE49-F238E27FC236}">
                <a16:creationId xmlns:a16="http://schemas.microsoft.com/office/drawing/2014/main" id="{CD5D9699-7534-4604-B7B3-C2939CC1FE61}"/>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A8DDDE1-F91F-4EEA-9366-0D69B83A5735}"/>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2460992011"/>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A093DD1-0652-4DA4-BE03-A54F1BE34D3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2E09C8D-534E-4B0E-9F6F-92FBBDFE5E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1CCCA37B-6A0B-44DE-8003-7B8C5636AE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99B071B-B8AB-49EF-9E3B-68F5D8F30426}"/>
              </a:ext>
            </a:extLst>
          </p:cNvPr>
          <p:cNvSpPr>
            <a:spLocks noGrp="1"/>
          </p:cNvSpPr>
          <p:nvPr>
            <p:ph type="dt" sz="half" idx="10"/>
          </p:nvPr>
        </p:nvSpPr>
        <p:spPr/>
        <p:txBody>
          <a:bodyPr/>
          <a:lstStyle/>
          <a:p>
            <a:fld id="{3710C4BD-A9BF-4AD2-A304-E1B89BCB467A}"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746F00F8-B8AC-41AC-AF89-F4AC42777D8E}"/>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B198D55-3672-4875-AA37-90F8F9E7B5DD}"/>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3147653905"/>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8E3B51-B73E-4D85-8CFC-A2A6CCD282EF}"/>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8D2D7ADA-7143-4DF6-9252-BC0D030EC1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62D8C8E-5D45-4B02-8010-ECF6F077F5E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15C86BC5-87AA-4FD2-A38B-A39ADE0ED27B}"/>
              </a:ext>
            </a:extLst>
          </p:cNvPr>
          <p:cNvSpPr>
            <a:spLocks noGrp="1"/>
          </p:cNvSpPr>
          <p:nvPr>
            <p:ph type="dt" sz="half" idx="10"/>
          </p:nvPr>
        </p:nvSpPr>
        <p:spPr/>
        <p:txBody>
          <a:bodyPr/>
          <a:lstStyle/>
          <a:p>
            <a:fld id="{3710C4BD-A9BF-4AD2-A304-E1B89BCB467A}" type="datetimeFigureOut">
              <a:rPr lang="zh-CN" altLang="en-US" smtClean="0"/>
              <a:t>2024/1/16</a:t>
            </a:fld>
            <a:endParaRPr lang="zh-CN" altLang="en-US"/>
          </a:p>
        </p:txBody>
      </p:sp>
      <p:sp>
        <p:nvSpPr>
          <p:cNvPr id="6" name="页脚占位符 5">
            <a:extLst>
              <a:ext uri="{FF2B5EF4-FFF2-40B4-BE49-F238E27FC236}">
                <a16:creationId xmlns:a16="http://schemas.microsoft.com/office/drawing/2014/main" id="{433DC1A7-9F93-4194-900F-B6108C38BF9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2D2F29-F431-4F7D-AC14-73CA41FBCD09}"/>
              </a:ext>
            </a:extLst>
          </p:cNvPr>
          <p:cNvSpPr>
            <a:spLocks noGrp="1"/>
          </p:cNvSpPr>
          <p:nvPr>
            <p:ph type="sldNum" sz="quarter" idx="12"/>
          </p:nvPr>
        </p:nvSpPr>
        <p:spPr/>
        <p:txBody>
          <a:bodyPr/>
          <a:lstStyle/>
          <a:p>
            <a:fld id="{43088676-D9F2-4127-88A0-0838969FF6F3}" type="slidenum">
              <a:rPr lang="zh-CN" altLang="en-US" smtClean="0"/>
              <a:t>‹#›</a:t>
            </a:fld>
            <a:endParaRPr lang="zh-CN" altLang="en-US"/>
          </a:p>
        </p:txBody>
      </p:sp>
    </p:spTree>
    <p:extLst>
      <p:ext uri="{BB962C8B-B14F-4D97-AF65-F5344CB8AC3E}">
        <p14:creationId xmlns:p14="http://schemas.microsoft.com/office/powerpoint/2010/main" val="411553986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E4C4C8E-B41D-4FC0-BCD2-0B5B028B1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1DC5CFA-0212-4992-9138-E5D9B6505D8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68E9690-3A45-4CBE-9B10-C74AF58DC64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10C4BD-A9BF-4AD2-A304-E1B89BCB467A}" type="datetimeFigureOut">
              <a:rPr lang="zh-CN" altLang="en-US" smtClean="0"/>
              <a:t>2024/1/16</a:t>
            </a:fld>
            <a:endParaRPr lang="zh-CN" altLang="en-US"/>
          </a:p>
        </p:txBody>
      </p:sp>
      <p:sp>
        <p:nvSpPr>
          <p:cNvPr id="5" name="页脚占位符 4">
            <a:extLst>
              <a:ext uri="{FF2B5EF4-FFF2-40B4-BE49-F238E27FC236}">
                <a16:creationId xmlns:a16="http://schemas.microsoft.com/office/drawing/2014/main" id="{A8B48466-2D79-4FC7-831B-2F3F8A38C7F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BC5EAF3D-9C9F-452C-8D03-027837670AE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088676-D9F2-4127-88A0-0838969FF6F3}" type="slidenum">
              <a:rPr lang="zh-CN" altLang="en-US" smtClean="0"/>
              <a:t>‹#›</a:t>
            </a:fld>
            <a:endParaRPr lang="zh-CN" altLang="en-US"/>
          </a:p>
        </p:txBody>
      </p:sp>
      <p:pic>
        <p:nvPicPr>
          <p:cNvPr id="8" name="Picture 7" descr="A picture containing shape&#10;&#10;Description automatically generated">
            <a:extLst>
              <a:ext uri="{FF2B5EF4-FFF2-40B4-BE49-F238E27FC236}">
                <a16:creationId xmlns:a16="http://schemas.microsoft.com/office/drawing/2014/main" id="{595E04B3-F569-4A16-B9EB-9EE2DBBA54F1}"/>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447801" y="314324"/>
            <a:ext cx="1190625" cy="1190625"/>
          </a:xfrm>
          <a:prstGeom prst="rect">
            <a:avLst/>
          </a:prstGeom>
        </p:spPr>
      </p:pic>
    </p:spTree>
    <p:extLst>
      <p:ext uri="{BB962C8B-B14F-4D97-AF65-F5344CB8AC3E}">
        <p14:creationId xmlns:p14="http://schemas.microsoft.com/office/powerpoint/2010/main" val="187616515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60104"/>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lvl="0" algn="r">
              <a:buNone/>
              <a:defRPr sz="1333">
                <a:solidFill>
                  <a:schemeClr val="dk2"/>
                </a:solidFill>
              </a:defRPr>
            </a:lvl1pPr>
            <a:lvl2pPr lvl="1" algn="r">
              <a:buNone/>
              <a:defRPr sz="1333">
                <a:solidFill>
                  <a:schemeClr val="dk2"/>
                </a:solidFill>
              </a:defRPr>
            </a:lvl2pPr>
            <a:lvl3pPr lvl="2" algn="r">
              <a:buNone/>
              <a:defRPr sz="1333">
                <a:solidFill>
                  <a:schemeClr val="dk2"/>
                </a:solidFill>
              </a:defRPr>
            </a:lvl3pPr>
            <a:lvl4pPr lvl="3" algn="r">
              <a:buNone/>
              <a:defRPr sz="1333">
                <a:solidFill>
                  <a:schemeClr val="dk2"/>
                </a:solidFill>
              </a:defRPr>
            </a:lvl4pPr>
            <a:lvl5pPr lvl="4" algn="r">
              <a:buNone/>
              <a:defRPr sz="1333">
                <a:solidFill>
                  <a:schemeClr val="dk2"/>
                </a:solidFill>
              </a:defRPr>
            </a:lvl5pPr>
            <a:lvl6pPr lvl="5" algn="r">
              <a:buNone/>
              <a:defRPr sz="1333">
                <a:solidFill>
                  <a:schemeClr val="dk2"/>
                </a:solidFill>
              </a:defRPr>
            </a:lvl6pPr>
            <a:lvl7pPr lvl="6" algn="r">
              <a:buNone/>
              <a:defRPr sz="1333">
                <a:solidFill>
                  <a:schemeClr val="dk2"/>
                </a:solidFill>
              </a:defRPr>
            </a:lvl7pPr>
            <a:lvl8pPr lvl="7" algn="r">
              <a:buNone/>
              <a:defRPr sz="1333">
                <a:solidFill>
                  <a:schemeClr val="dk2"/>
                </a:solidFill>
              </a:defRPr>
            </a:lvl8pPr>
            <a:lvl9pPr lvl="8" algn="r">
              <a:buNone/>
              <a:defRPr sz="1333">
                <a:solidFill>
                  <a:schemeClr val="dk2"/>
                </a:solidFil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333" b="0" i="0" u="none" strike="noStrike" kern="1200" cap="none" spc="0" normalizeH="0" baseline="0" noProof="0" smtClean="0">
                <a:ln>
                  <a:noFill/>
                </a:ln>
                <a:solidFill>
                  <a:srgbClr val="595959"/>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333" b="0" i="0" u="none" strike="noStrike" kern="1200" cap="none" spc="0" normalizeH="0" baseline="0" noProof="0">
              <a:ln>
                <a:noFill/>
              </a:ln>
              <a:solidFill>
                <a:srgbClr val="595959"/>
              </a:solidFill>
              <a:effectLst/>
              <a:uLnTx/>
              <a:uFillTx/>
              <a:latin typeface="Arial"/>
              <a:ea typeface="+mn-ea"/>
              <a:cs typeface="+mn-cs"/>
            </a:endParaRPr>
          </a:p>
        </p:txBody>
      </p:sp>
      <p:pic>
        <p:nvPicPr>
          <p:cNvPr id="5" name="Picture 4" descr="Shape&#10;&#10;Description automatically generated with medium confidence">
            <a:extLst>
              <a:ext uri="{FF2B5EF4-FFF2-40B4-BE49-F238E27FC236}">
                <a16:creationId xmlns:a16="http://schemas.microsoft.com/office/drawing/2014/main" id="{FD2EC49A-03A4-47EF-BAA0-E91C31E2A5CC}"/>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451113" y="96078"/>
            <a:ext cx="1131935" cy="1131935"/>
          </a:xfrm>
          <a:prstGeom prst="rect">
            <a:avLst/>
          </a:prstGeom>
        </p:spPr>
      </p:pic>
    </p:spTree>
    <p:extLst>
      <p:ext uri="{BB962C8B-B14F-4D97-AF65-F5344CB8AC3E}">
        <p14:creationId xmlns:p14="http://schemas.microsoft.com/office/powerpoint/2010/main" val="834840641"/>
      </p:ext>
    </p:extLst>
  </p:cSld>
  <p:clrMap bg1="lt1" tx1="dk1" bg2="dk2" tx2="lt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8.xml"/><Relationship Id="rId6" Type="http://schemas.openxmlformats.org/officeDocument/2006/relationships/image" Target="../media/image23.png"/><Relationship Id="rId5" Type="http://schemas.openxmlformats.org/officeDocument/2006/relationships/image" Target="../media/image20.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13.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emf"/><Relationship Id="rId2" Type="http://schemas.openxmlformats.org/officeDocument/2006/relationships/notesSlide" Target="../notesSlides/notesSlide1.xml"/><Relationship Id="rId1" Type="http://schemas.openxmlformats.org/officeDocument/2006/relationships/slideLayout" Target="../slideLayouts/slideLayout25.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g"/><Relationship Id="rId1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emf"/><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emf"/><Relationship Id="rId4" Type="http://schemas.openxmlformats.org/officeDocument/2006/relationships/image" Target="../media/image38.emf"/></Relationships>
</file>

<file path=ppt/slides/_rels/slide18.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 Id="rId9" Type="http://schemas.openxmlformats.org/officeDocument/2006/relationships/image" Target="../media/image50.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803DB68-BC26-40E4-B719-439D1864B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矩形: 圆角 1">
            <a:extLst>
              <a:ext uri="{FF2B5EF4-FFF2-40B4-BE49-F238E27FC236}">
                <a16:creationId xmlns:a16="http://schemas.microsoft.com/office/drawing/2014/main" id="{0CB5207A-6DFE-47E2-B4F9-2547D4F3E036}"/>
              </a:ext>
            </a:extLst>
          </p:cNvPr>
          <p:cNvSpPr/>
          <p:nvPr/>
        </p:nvSpPr>
        <p:spPr>
          <a:xfrm>
            <a:off x="2724150" y="895350"/>
            <a:ext cx="7315200" cy="4257675"/>
          </a:xfrm>
          <a:prstGeom prst="roundRect">
            <a:avLst>
              <a:gd name="adj" fmla="val 560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2" name="Picture 11">
            <a:extLst>
              <a:ext uri="{FF2B5EF4-FFF2-40B4-BE49-F238E27FC236}">
                <a16:creationId xmlns:a16="http://schemas.microsoft.com/office/drawing/2014/main" id="{8BD99EA9-5E5E-4105-8B89-780A77DA0ED3}"/>
              </a:ext>
            </a:extLst>
          </p:cNvPr>
          <p:cNvPicPr>
            <a:picLocks noChangeAspect="1"/>
          </p:cNvPicPr>
          <p:nvPr/>
        </p:nvPicPr>
        <p:blipFill>
          <a:blip r:embed="rId3"/>
          <a:stretch>
            <a:fillRect/>
          </a:stretch>
        </p:blipFill>
        <p:spPr>
          <a:xfrm>
            <a:off x="3571875" y="1128880"/>
            <a:ext cx="6316003" cy="859611"/>
          </a:xfrm>
          <a:prstGeom prst="rect">
            <a:avLst/>
          </a:prstGeom>
        </p:spPr>
      </p:pic>
      <p:sp>
        <p:nvSpPr>
          <p:cNvPr id="13" name="TextBox 12">
            <a:extLst>
              <a:ext uri="{FF2B5EF4-FFF2-40B4-BE49-F238E27FC236}">
                <a16:creationId xmlns:a16="http://schemas.microsoft.com/office/drawing/2014/main" id="{289E623F-C396-4582-8489-070827CEF74C}"/>
              </a:ext>
            </a:extLst>
          </p:cNvPr>
          <p:cNvSpPr txBox="1"/>
          <p:nvPr/>
        </p:nvSpPr>
        <p:spPr>
          <a:xfrm>
            <a:off x="3691109" y="245110"/>
            <a:ext cx="5992641" cy="584775"/>
          </a:xfrm>
          <a:prstGeom prst="rect">
            <a:avLst/>
          </a:prstGeom>
          <a:noFill/>
        </p:spPr>
        <p:txBody>
          <a:bodyPr wrap="square" rtlCol="0">
            <a:spAutoFit/>
          </a:bodyPr>
          <a:lstStyle/>
          <a:p>
            <a:r>
              <a:rPr lang="en-US" sz="3200" dirty="0" err="1">
                <a:solidFill>
                  <a:srgbClr val="002060"/>
                </a:solidFill>
                <a:latin typeface="Calibri" panose="020F0502020204030204" pitchFamily="34" charset="0"/>
                <a:cs typeface="Calibri" panose="020F0502020204030204" pitchFamily="34" charset="0"/>
              </a:rPr>
              <a:t>Thứ</a:t>
            </a:r>
            <a:r>
              <a:rPr lang="en-US" sz="3200" dirty="0">
                <a:solidFill>
                  <a:srgbClr val="002060"/>
                </a:solidFill>
                <a:latin typeface="Calibri" panose="020F0502020204030204" pitchFamily="34" charset="0"/>
                <a:cs typeface="Calibri" panose="020F0502020204030204" pitchFamily="34" charset="0"/>
              </a:rPr>
              <a:t>……</a:t>
            </a:r>
            <a:r>
              <a:rPr lang="en-US" sz="3200" dirty="0" err="1">
                <a:solidFill>
                  <a:srgbClr val="002060"/>
                </a:solidFill>
                <a:latin typeface="Calibri" panose="020F0502020204030204" pitchFamily="34" charset="0"/>
                <a:cs typeface="Calibri" panose="020F0502020204030204" pitchFamily="34" charset="0"/>
              </a:rPr>
              <a:t>ngày</a:t>
            </a:r>
            <a:r>
              <a:rPr lang="en-US" sz="3200" dirty="0">
                <a:solidFill>
                  <a:srgbClr val="002060"/>
                </a:solidFill>
                <a:latin typeface="Calibri" panose="020F0502020204030204" pitchFamily="34" charset="0"/>
                <a:cs typeface="Calibri" panose="020F0502020204030204" pitchFamily="34" charset="0"/>
              </a:rPr>
              <a:t>…..</a:t>
            </a:r>
            <a:r>
              <a:rPr lang="en-US" sz="3200" dirty="0" err="1">
                <a:solidFill>
                  <a:srgbClr val="002060"/>
                </a:solidFill>
                <a:latin typeface="Calibri" panose="020F0502020204030204" pitchFamily="34" charset="0"/>
                <a:cs typeface="Calibri" panose="020F0502020204030204" pitchFamily="34" charset="0"/>
              </a:rPr>
              <a:t>tháng</a:t>
            </a:r>
            <a:r>
              <a:rPr lang="en-US" sz="3200" dirty="0">
                <a:solidFill>
                  <a:srgbClr val="002060"/>
                </a:solidFill>
                <a:latin typeface="Calibri" panose="020F0502020204030204" pitchFamily="34" charset="0"/>
                <a:cs typeface="Calibri" panose="020F0502020204030204" pitchFamily="34" charset="0"/>
              </a:rPr>
              <a:t>……</a:t>
            </a:r>
            <a:r>
              <a:rPr lang="en-US" sz="3200" dirty="0" err="1">
                <a:solidFill>
                  <a:srgbClr val="002060"/>
                </a:solidFill>
                <a:latin typeface="Calibri" panose="020F0502020204030204" pitchFamily="34" charset="0"/>
                <a:cs typeface="Calibri" panose="020F0502020204030204" pitchFamily="34" charset="0"/>
              </a:rPr>
              <a:t>năm</a:t>
            </a:r>
            <a:r>
              <a:rPr lang="en-US" sz="3200" dirty="0">
                <a:solidFill>
                  <a:srgbClr val="002060"/>
                </a:solidFill>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DEFBB693-2F5A-4BE3-89A0-6EC8411D6E9B}"/>
              </a:ext>
            </a:extLst>
          </p:cNvPr>
          <p:cNvPicPr>
            <a:picLocks noChangeAspect="1"/>
          </p:cNvPicPr>
          <p:nvPr/>
        </p:nvPicPr>
        <p:blipFill>
          <a:blip r:embed="rId4"/>
          <a:stretch>
            <a:fillRect/>
          </a:stretch>
        </p:blipFill>
        <p:spPr>
          <a:xfrm>
            <a:off x="3157073" y="2880673"/>
            <a:ext cx="6316003" cy="1572904"/>
          </a:xfrm>
          <a:prstGeom prst="rect">
            <a:avLst/>
          </a:prstGeom>
        </p:spPr>
      </p:pic>
      <p:pic>
        <p:nvPicPr>
          <p:cNvPr id="7" name="Picture 6">
            <a:extLst>
              <a:ext uri="{FF2B5EF4-FFF2-40B4-BE49-F238E27FC236}">
                <a16:creationId xmlns:a16="http://schemas.microsoft.com/office/drawing/2014/main" id="{0CE3C7FE-0A9B-4B1C-837D-8F63888CABF0}"/>
              </a:ext>
            </a:extLst>
          </p:cNvPr>
          <p:cNvPicPr>
            <a:picLocks noChangeAspect="1"/>
          </p:cNvPicPr>
          <p:nvPr/>
        </p:nvPicPr>
        <p:blipFill>
          <a:blip r:embed="rId5"/>
          <a:stretch>
            <a:fillRect/>
          </a:stretch>
        </p:blipFill>
        <p:spPr>
          <a:xfrm>
            <a:off x="5144882" y="1827986"/>
            <a:ext cx="3273836" cy="1182727"/>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3">
                                            <p:txEl>
                                              <p:pRg st="0" end="0"/>
                                            </p:txEl>
                                          </p:spTgt>
                                        </p:tgtEl>
                                        <p:attrNameLst>
                                          <p:attrName>style.visibility</p:attrName>
                                        </p:attrNameLst>
                                      </p:cBhvr>
                                      <p:to>
                                        <p:strVal val="visible"/>
                                      </p:to>
                                    </p:set>
                                    <p:animEffect transition="in" filter="fade">
                                      <p:cBhvr>
                                        <p:cTn id="14" dur="500"/>
                                        <p:tgtEl>
                                          <p:spTgt spid="1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500" fill="hold"/>
                                        <p:tgtEl>
                                          <p:spTgt spid="4"/>
                                        </p:tgtEl>
                                        <p:attrNameLst>
                                          <p:attrName>ppt_w</p:attrName>
                                        </p:attrNameLst>
                                      </p:cBhvr>
                                      <p:tavLst>
                                        <p:tav tm="0">
                                          <p:val>
                                            <p:fltVal val="0"/>
                                          </p:val>
                                        </p:tav>
                                        <p:tav tm="100000">
                                          <p:val>
                                            <p:strVal val="#ppt_w"/>
                                          </p:val>
                                        </p:tav>
                                      </p:tavLst>
                                    </p:anim>
                                    <p:anim calcmode="lin" valueType="num">
                                      <p:cBhvr>
                                        <p:cTn id="25" dur="500" fill="hold"/>
                                        <p:tgtEl>
                                          <p:spTgt spid="4"/>
                                        </p:tgtEl>
                                        <p:attrNameLst>
                                          <p:attrName>ppt_h</p:attrName>
                                        </p:attrNameLst>
                                      </p:cBhvr>
                                      <p:tavLst>
                                        <p:tav tm="0">
                                          <p:val>
                                            <p:fltVal val="0"/>
                                          </p:val>
                                        </p:tav>
                                        <p:tav tm="100000">
                                          <p:val>
                                            <p:strVal val="#ppt_h"/>
                                          </p:val>
                                        </p:tav>
                                      </p:tavLst>
                                    </p:anim>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0872D14A-F5DF-4D0E-A825-441AC4E814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8504" y="373357"/>
            <a:ext cx="3618240" cy="2342810"/>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ED6FE9EE-02C5-4D6B-B003-2325C575CB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48" y="3015629"/>
            <a:ext cx="3792317" cy="3792317"/>
          </a:xfrm>
          <a:prstGeom prst="rect">
            <a:avLst/>
          </a:prstGeom>
        </p:spPr>
      </p:pic>
      <p:grpSp>
        <p:nvGrpSpPr>
          <p:cNvPr id="11" name="Group 10">
            <a:extLst>
              <a:ext uri="{FF2B5EF4-FFF2-40B4-BE49-F238E27FC236}">
                <a16:creationId xmlns:a16="http://schemas.microsoft.com/office/drawing/2014/main" id="{A4BCCBC7-D7C1-4E6E-BBDA-D972C27766C7}"/>
              </a:ext>
            </a:extLst>
          </p:cNvPr>
          <p:cNvGrpSpPr/>
          <p:nvPr/>
        </p:nvGrpSpPr>
        <p:grpSpPr>
          <a:xfrm>
            <a:off x="3914776" y="950477"/>
            <a:ext cx="6130352" cy="1490095"/>
            <a:chOff x="5052719" y="1676935"/>
            <a:chExt cx="6239968" cy="2193834"/>
          </a:xfrm>
        </p:grpSpPr>
        <p:grpSp>
          <p:nvGrpSpPr>
            <p:cNvPr id="15" name="Group 21">
              <a:extLst>
                <a:ext uri="{FF2B5EF4-FFF2-40B4-BE49-F238E27FC236}">
                  <a16:creationId xmlns:a16="http://schemas.microsoft.com/office/drawing/2014/main" id="{D97CE8BB-A767-4A28-9884-E97C1B9B1DB0}"/>
                </a:ext>
              </a:extLst>
            </p:cNvPr>
            <p:cNvGrpSpPr/>
            <p:nvPr/>
          </p:nvGrpSpPr>
          <p:grpSpPr>
            <a:xfrm>
              <a:off x="5052719" y="1676935"/>
              <a:ext cx="6239968" cy="1489463"/>
              <a:chOff x="-767854" y="-7"/>
              <a:chExt cx="36962099" cy="4965700"/>
            </a:xfrm>
          </p:grpSpPr>
          <p:sp>
            <p:nvSpPr>
              <p:cNvPr id="16" name="Freeform 22">
                <a:extLst>
                  <a:ext uri="{FF2B5EF4-FFF2-40B4-BE49-F238E27FC236}">
                    <a16:creationId xmlns:a16="http://schemas.microsoft.com/office/drawing/2014/main" id="{D721C7EE-99D6-4A9A-A563-263B81629E7B}"/>
                  </a:ext>
                </a:extLst>
              </p:cNvPr>
              <p:cNvSpPr/>
              <p:nvPr/>
            </p:nvSpPr>
            <p:spPr>
              <a:xfrm>
                <a:off x="-767854" y="-7"/>
                <a:ext cx="36962099"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prstClr val="black"/>
                  </a:solidFill>
                  <a:effectLst/>
                  <a:uLnTx/>
                  <a:uFillTx/>
                  <a:latin typeface="Calibri" panose="020F0502020204030204" pitchFamily="34" charset="0"/>
                  <a:ea typeface="微软雅黑"/>
                  <a:cs typeface="Calibri" panose="020F0502020204030204" pitchFamily="34" charset="0"/>
                </a:endParaRPr>
              </a:p>
            </p:txBody>
          </p:sp>
        </p:grpSp>
        <p:sp>
          <p:nvSpPr>
            <p:cNvPr id="13" name="TextBox 23">
              <a:extLst>
                <a:ext uri="{FF2B5EF4-FFF2-40B4-BE49-F238E27FC236}">
                  <a16:creationId xmlns:a16="http://schemas.microsoft.com/office/drawing/2014/main" id="{74D2E159-A350-466C-BDDD-EE9E0A491CA0}"/>
                </a:ext>
              </a:extLst>
            </p:cNvPr>
            <p:cNvSpPr txBox="1"/>
            <p:nvPr/>
          </p:nvSpPr>
          <p:spPr>
            <a:xfrm>
              <a:off x="5136013" y="1978468"/>
              <a:ext cx="5881282" cy="1892301"/>
            </a:xfrm>
            <a:prstGeom prst="rect">
              <a:avLst/>
            </a:prstGeom>
          </p:spPr>
          <p:txBody>
            <a:bodyPr wrap="square" lIns="0" tIns="0" rIns="0" bIns="0" rtlCol="0" anchor="t">
              <a:spAutoFit/>
            </a:bodyP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nl-NL" sz="36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rPr>
                <a:t>Kể về niềm vui của người thân khi mang lại thu nhập tốt</a:t>
              </a:r>
              <a:endParaRPr kumimoji="0" lang="en-US" sz="3600" b="1" i="0" u="none" strike="noStrike" kern="1200" cap="none" spc="0" normalizeH="0" baseline="0" noProof="0" dirty="0">
                <a:ln>
                  <a:noFill/>
                </a:ln>
                <a:solidFill>
                  <a:srgbClr val="00206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grpSp>
      <p:pic>
        <p:nvPicPr>
          <p:cNvPr id="4" name="Picture 3">
            <a:extLst>
              <a:ext uri="{FF2B5EF4-FFF2-40B4-BE49-F238E27FC236}">
                <a16:creationId xmlns:a16="http://schemas.microsoft.com/office/drawing/2014/main" id="{30BC20CF-DB6E-4AA1-B8A5-14F3CB5EB95A}"/>
              </a:ext>
            </a:extLst>
          </p:cNvPr>
          <p:cNvPicPr>
            <a:picLocks noChangeAspect="1"/>
          </p:cNvPicPr>
          <p:nvPr/>
        </p:nvPicPr>
        <p:blipFill>
          <a:blip r:embed="rId5"/>
          <a:stretch>
            <a:fillRect/>
          </a:stretch>
        </p:blipFill>
        <p:spPr>
          <a:xfrm>
            <a:off x="494027" y="687628"/>
            <a:ext cx="2993395" cy="1767993"/>
          </a:xfrm>
          <a:prstGeom prst="rect">
            <a:avLst/>
          </a:prstGeom>
        </p:spPr>
      </p:pic>
      <p:pic>
        <p:nvPicPr>
          <p:cNvPr id="7" name="Picture 6">
            <a:extLst>
              <a:ext uri="{FF2B5EF4-FFF2-40B4-BE49-F238E27FC236}">
                <a16:creationId xmlns:a16="http://schemas.microsoft.com/office/drawing/2014/main" id="{FE3BF358-2ED4-4641-8F88-5F031E9E9D42}"/>
              </a:ext>
            </a:extLst>
          </p:cNvPr>
          <p:cNvPicPr>
            <a:picLocks noChangeAspect="1"/>
          </p:cNvPicPr>
          <p:nvPr/>
        </p:nvPicPr>
        <p:blipFill>
          <a:blip r:embed="rId6"/>
          <a:stretch>
            <a:fillRect/>
          </a:stretch>
        </p:blipFill>
        <p:spPr>
          <a:xfrm>
            <a:off x="3871912" y="2814637"/>
            <a:ext cx="5877299" cy="2357438"/>
          </a:xfrm>
          <a:prstGeom prst="rect">
            <a:avLst/>
          </a:prstGeom>
        </p:spPr>
      </p:pic>
    </p:spTree>
    <p:extLst>
      <p:ext uri="{BB962C8B-B14F-4D97-AF65-F5344CB8AC3E}">
        <p14:creationId xmlns:p14="http://schemas.microsoft.com/office/powerpoint/2010/main" val="24584294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67E1BB5D-20AA-42A0-8C81-3BE604789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40" y="-1522957"/>
            <a:ext cx="8323850" cy="4682166"/>
          </a:xfrm>
          <a:prstGeom prst="rect">
            <a:avLst/>
          </a:prstGeom>
        </p:spPr>
      </p:pic>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rotWithShape="1">
          <a:blip r:embed="rId3">
            <a:extLst>
              <a:ext uri="{28A0092B-C50C-407E-A947-70E740481C1C}">
                <a14:useLocalDpi xmlns:a14="http://schemas.microsoft.com/office/drawing/2010/main" val="0"/>
              </a:ext>
            </a:extLst>
          </a:blip>
          <a:srcRect r="38038" b="31449"/>
          <a:stretch/>
        </p:blipFill>
        <p:spPr>
          <a:xfrm>
            <a:off x="0" y="2150459"/>
            <a:ext cx="7554425" cy="4701210"/>
          </a:xfrm>
          <a:prstGeom prst="rect">
            <a:avLst/>
          </a:prstGeom>
        </p:spPr>
      </p:pic>
      <p:sp>
        <p:nvSpPr>
          <p:cNvPr id="14" name="矩形: 圆角 13">
            <a:extLst>
              <a:ext uri="{FF2B5EF4-FFF2-40B4-BE49-F238E27FC236}">
                <a16:creationId xmlns:a16="http://schemas.microsoft.com/office/drawing/2014/main" id="{672B0406-B172-4373-9D11-D19682E027E7}"/>
              </a:ext>
            </a:extLst>
          </p:cNvPr>
          <p:cNvSpPr/>
          <p:nvPr/>
        </p:nvSpPr>
        <p:spPr>
          <a:xfrm>
            <a:off x="469969" y="2557965"/>
            <a:ext cx="6626087" cy="429370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a:extLst>
              <a:ext uri="{FF2B5EF4-FFF2-40B4-BE49-F238E27FC236}">
                <a16:creationId xmlns:a16="http://schemas.microsoft.com/office/drawing/2014/main" id="{02C973AF-8A29-485A-BC18-AD1FFA356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5364" y="0"/>
            <a:ext cx="3855697" cy="6858000"/>
          </a:xfrm>
          <a:prstGeom prst="rect">
            <a:avLst/>
          </a:prstGeom>
        </p:spPr>
      </p:pic>
      <p:pic>
        <p:nvPicPr>
          <p:cNvPr id="12" name="图片 11">
            <a:extLst>
              <a:ext uri="{FF2B5EF4-FFF2-40B4-BE49-F238E27FC236}">
                <a16:creationId xmlns:a16="http://schemas.microsoft.com/office/drawing/2014/main" id="{DBA770F7-4110-400A-8A15-6E4C1CBB6619}"/>
              </a:ext>
            </a:extLst>
          </p:cNvPr>
          <p:cNvPicPr>
            <a:picLocks noChangeAspect="1"/>
          </p:cNvPicPr>
          <p:nvPr/>
        </p:nvPicPr>
        <p:blipFill rotWithShape="1">
          <a:blip r:embed="rId5"/>
          <a:srcRect l="-417" t="11731"/>
          <a:stretch/>
        </p:blipFill>
        <p:spPr>
          <a:xfrm>
            <a:off x="9291627" y="0"/>
            <a:ext cx="1163169" cy="5585790"/>
          </a:xfrm>
          <a:prstGeom prst="rect">
            <a:avLst/>
          </a:prstGeom>
        </p:spPr>
      </p:pic>
      <p:pic>
        <p:nvPicPr>
          <p:cNvPr id="3" name="Picture 2">
            <a:extLst>
              <a:ext uri="{FF2B5EF4-FFF2-40B4-BE49-F238E27FC236}">
                <a16:creationId xmlns:a16="http://schemas.microsoft.com/office/drawing/2014/main" id="{E54FB586-624C-4C28-B9FA-8D59437D13D8}"/>
              </a:ext>
            </a:extLst>
          </p:cNvPr>
          <p:cNvPicPr>
            <a:picLocks noChangeAspect="1"/>
          </p:cNvPicPr>
          <p:nvPr/>
        </p:nvPicPr>
        <p:blipFill>
          <a:blip r:embed="rId6"/>
          <a:stretch>
            <a:fillRect/>
          </a:stretch>
        </p:blipFill>
        <p:spPr>
          <a:xfrm>
            <a:off x="1093990" y="3081045"/>
            <a:ext cx="5584420" cy="2353260"/>
          </a:xfrm>
          <a:prstGeom prst="rect">
            <a:avLst/>
          </a:prstGeom>
        </p:spPr>
      </p:pic>
    </p:spTree>
    <p:extLst>
      <p:ext uri="{BB962C8B-B14F-4D97-AF65-F5344CB8AC3E}">
        <p14:creationId xmlns:p14="http://schemas.microsoft.com/office/powerpoint/2010/main" val="374899124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803DB68-BC26-40E4-B719-439D1864B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EA052FD1-21EE-4DC1-9CA8-29F1C3C83B20}"/>
              </a:ext>
            </a:extLst>
          </p:cNvPr>
          <p:cNvSpPr/>
          <p:nvPr/>
        </p:nvSpPr>
        <p:spPr>
          <a:xfrm>
            <a:off x="2257425" y="1276350"/>
            <a:ext cx="8439149" cy="1485901"/>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600" b="1" dirty="0">
                <a:solidFill>
                  <a:prstClr val="white"/>
                </a:solidFill>
                <a:latin typeface="Calibri" panose="020F0502020204030204" pitchFamily="34" charset="0"/>
                <a:cs typeface="Calibri" panose="020F0502020204030204" pitchFamily="34" charset="0"/>
              </a:rPr>
              <a:t>Thiết kế sơ đồ tư duy về thu nhập của gia đình</a:t>
            </a:r>
            <a:endParaRPr kumimoji="0" lang="en-US" sz="36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19421892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折角 11">
            <a:extLst>
              <a:ext uri="{FF2B5EF4-FFF2-40B4-BE49-F238E27FC236}">
                <a16:creationId xmlns:a16="http://schemas.microsoft.com/office/drawing/2014/main" id="{857F5B3D-FFA3-4C8D-AA4D-AD04EECDCE11}"/>
              </a:ext>
            </a:extLst>
          </p:cNvPr>
          <p:cNvSpPr/>
          <p:nvPr/>
        </p:nvSpPr>
        <p:spPr>
          <a:xfrm>
            <a:off x="1009649" y="514349"/>
            <a:ext cx="10620375" cy="6096001"/>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nvGrpSpPr>
          <p:cNvPr id="7" name="Group 6">
            <a:extLst>
              <a:ext uri="{FF2B5EF4-FFF2-40B4-BE49-F238E27FC236}">
                <a16:creationId xmlns:a16="http://schemas.microsoft.com/office/drawing/2014/main" id="{B7B66B93-4BBD-43BC-94B1-BC88F03996B8}"/>
              </a:ext>
            </a:extLst>
          </p:cNvPr>
          <p:cNvGrpSpPr/>
          <p:nvPr/>
        </p:nvGrpSpPr>
        <p:grpSpPr>
          <a:xfrm>
            <a:off x="1102360" y="4399504"/>
            <a:ext cx="3785235" cy="2085288"/>
            <a:chOff x="8416216" y="4844834"/>
            <a:chExt cx="3649410" cy="1874465"/>
          </a:xfrm>
        </p:grpSpPr>
        <p:pic>
          <p:nvPicPr>
            <p:cNvPr id="8" name="Picture 7" descr="A group of kids sitting at a table&#10;&#10;Description automatically generated with low confidence">
              <a:extLst>
                <a:ext uri="{FF2B5EF4-FFF2-40B4-BE49-F238E27FC236}">
                  <a16:creationId xmlns:a16="http://schemas.microsoft.com/office/drawing/2014/main" id="{933ADFA2-7171-4A6E-B3D1-35A2B1258B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35082" y="4844834"/>
              <a:ext cx="3630544" cy="1848623"/>
            </a:xfrm>
            <a:prstGeom prst="rect">
              <a:avLst/>
            </a:prstGeom>
          </p:spPr>
        </p:pic>
        <p:sp>
          <p:nvSpPr>
            <p:cNvPr id="9" name="Rectangle: Rounded Corners 8">
              <a:extLst>
                <a:ext uri="{FF2B5EF4-FFF2-40B4-BE49-F238E27FC236}">
                  <a16:creationId xmlns:a16="http://schemas.microsoft.com/office/drawing/2014/main" id="{7CCDC6EA-16F7-48E4-B8B4-0BFAEAEB4482}"/>
                </a:ext>
              </a:extLst>
            </p:cNvPr>
            <p:cNvSpPr/>
            <p:nvPr/>
          </p:nvSpPr>
          <p:spPr>
            <a:xfrm>
              <a:off x="8416216" y="6133673"/>
              <a:ext cx="3649410" cy="58562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err="1">
                  <a:solidFill>
                    <a:srgbClr val="002060"/>
                  </a:solidFill>
                  <a:latin typeface="Arial" panose="020B0604020202020204" pitchFamily="34" charset="0"/>
                  <a:cs typeface="Arial" panose="020B0604020202020204" pitchFamily="34" charset="0"/>
                </a:rPr>
                <a:t>Thảo</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luận</a:t>
              </a:r>
              <a:r>
                <a:rPr lang="en-US" sz="2800" b="1" dirty="0">
                  <a:solidFill>
                    <a:srgbClr val="002060"/>
                  </a:solidFill>
                  <a:latin typeface="Arial" panose="020B0604020202020204" pitchFamily="34" charset="0"/>
                  <a:cs typeface="Arial" panose="020B0604020202020204" pitchFamily="34" charset="0"/>
                </a:rPr>
                <a:t> </a:t>
              </a:r>
              <a:r>
                <a:rPr lang="en-US" sz="2800" b="1" dirty="0" err="1">
                  <a:solidFill>
                    <a:srgbClr val="002060"/>
                  </a:solidFill>
                  <a:latin typeface="Arial" panose="020B0604020202020204" pitchFamily="34" charset="0"/>
                  <a:cs typeface="Arial" panose="020B0604020202020204" pitchFamily="34" charset="0"/>
                </a:rPr>
                <a:t>nhóm</a:t>
              </a:r>
              <a:r>
                <a:rPr lang="en-US" sz="2800" b="1" dirty="0">
                  <a:solidFill>
                    <a:srgbClr val="002060"/>
                  </a:solidFill>
                  <a:latin typeface="Arial" panose="020B0604020202020204" pitchFamily="34" charset="0"/>
                  <a:cs typeface="Arial" panose="020B0604020202020204" pitchFamily="34" charset="0"/>
                </a:rPr>
                <a:t> 4</a:t>
              </a:r>
            </a:p>
          </p:txBody>
        </p:sp>
      </p:grpSp>
      <p:sp>
        <p:nvSpPr>
          <p:cNvPr id="10" name="Rounded Rectangular Callout 18">
            <a:extLst>
              <a:ext uri="{FF2B5EF4-FFF2-40B4-BE49-F238E27FC236}">
                <a16:creationId xmlns:a16="http://schemas.microsoft.com/office/drawing/2014/main" id="{15EA896E-B3EF-4CC9-903D-3C4F82029136}"/>
              </a:ext>
            </a:extLst>
          </p:cNvPr>
          <p:cNvSpPr/>
          <p:nvPr/>
        </p:nvSpPr>
        <p:spPr>
          <a:xfrm>
            <a:off x="1388233" y="200591"/>
            <a:ext cx="9575042" cy="815120"/>
          </a:xfrm>
          <a:prstGeom prst="wedgeRoundRectCallout">
            <a:avLst>
              <a:gd name="adj1" fmla="val -41116"/>
              <a:gd name="adj2" fmla="val 80371"/>
              <a:gd name="adj3" fmla="val 16667"/>
            </a:avLst>
          </a:prstGeom>
          <a:solidFill>
            <a:srgbClr val="FFFF00"/>
          </a:solidFill>
          <a:ln/>
        </p:spPr>
        <p:style>
          <a:lnRef idx="1">
            <a:schemeClr val="accent1"/>
          </a:lnRef>
          <a:fillRef idx="2">
            <a:schemeClr val="accent1"/>
          </a:fillRef>
          <a:effectRef idx="1">
            <a:schemeClr val="accent1"/>
          </a:effectRef>
          <a:fontRef idx="minor">
            <a:schemeClr val="dk1"/>
          </a:fontRef>
        </p:style>
        <p:txBody>
          <a:bodyPr rtlCol="0" anchor="ctr"/>
          <a:lstStyle/>
          <a:p>
            <a:pPr lvl="0" algn="ctr">
              <a:defRPr/>
            </a:pPr>
            <a:r>
              <a:rPr lang="en-US" sz="2800" b="1" dirty="0">
                <a:latin typeface="Calibri" panose="020F0502020204030204" pitchFamily="34" charset="0"/>
                <a:cs typeface="Calibri" panose="020F0502020204030204" pitchFamily="34" charset="0"/>
              </a:rPr>
              <a:t>T</a:t>
            </a:r>
            <a:r>
              <a:rPr lang="vi-VN" sz="2800" b="1" dirty="0">
                <a:latin typeface="Calibri" panose="020F0502020204030204" pitchFamily="34" charset="0"/>
                <a:cs typeface="Calibri" panose="020F0502020204030204" pitchFamily="34" charset="0"/>
              </a:rPr>
              <a:t>hảo luận nhóm về nội dung các nhánh của sơ đồ tư duy: </a:t>
            </a:r>
            <a:endParaRPr kumimoji="0" lang="vi-VN" sz="2800" b="1" i="0" u="none" strike="noStrike" kern="0" cap="none" spc="0" normalizeH="0" baseline="0" noProof="0" dirty="0">
              <a:ln>
                <a:noFill/>
              </a:ln>
              <a:solidFill>
                <a:srgbClr val="6E4F2B"/>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2638FB45-13F9-4CA9-A46B-E01706BD8C67}"/>
              </a:ext>
            </a:extLst>
          </p:cNvPr>
          <p:cNvPicPr>
            <a:picLocks noChangeAspect="1"/>
          </p:cNvPicPr>
          <p:nvPr/>
        </p:nvPicPr>
        <p:blipFill>
          <a:blip r:embed="rId4"/>
          <a:stretch>
            <a:fillRect/>
          </a:stretch>
        </p:blipFill>
        <p:spPr>
          <a:xfrm>
            <a:off x="4391024" y="1143000"/>
            <a:ext cx="6276975" cy="3613314"/>
          </a:xfrm>
          <a:prstGeom prst="rect">
            <a:avLst/>
          </a:prstGeom>
        </p:spPr>
      </p:pic>
      <p:sp>
        <p:nvSpPr>
          <p:cNvPr id="13" name="Rectangle: Rounded Corners 12">
            <a:extLst>
              <a:ext uri="{FF2B5EF4-FFF2-40B4-BE49-F238E27FC236}">
                <a16:creationId xmlns:a16="http://schemas.microsoft.com/office/drawing/2014/main" id="{68944C75-5B4A-43F3-AF48-1C91FE4036B7}"/>
              </a:ext>
            </a:extLst>
          </p:cNvPr>
          <p:cNvSpPr/>
          <p:nvPr/>
        </p:nvSpPr>
        <p:spPr>
          <a:xfrm>
            <a:off x="4876801" y="4819651"/>
            <a:ext cx="6515100" cy="914400"/>
          </a:xfrm>
          <a:prstGeom prst="roundRect">
            <a:avLst>
              <a:gd name="adj"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prstClr val="white"/>
                </a:solidFill>
                <a:latin typeface="Calibri" panose="020F0502020204030204" pitchFamily="34" charset="0"/>
                <a:cs typeface="Calibri" panose="020F0502020204030204" pitchFamily="34" charset="0"/>
              </a:rPr>
              <a:t>Gia đình em có những thành viên nào có lao động mang lại thu nhập? </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B8C62CD9-74FC-4ADB-ADD7-3A8F60F0822D}"/>
              </a:ext>
            </a:extLst>
          </p:cNvPr>
          <p:cNvSpPr/>
          <p:nvPr/>
        </p:nvSpPr>
        <p:spPr>
          <a:xfrm>
            <a:off x="4953000" y="5857876"/>
            <a:ext cx="7067549" cy="914400"/>
          </a:xfrm>
          <a:prstGeom prst="roundRect">
            <a:avLst>
              <a:gd name="adj" fmla="val 5000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vi-VN" sz="3200" b="1" dirty="0">
                <a:solidFill>
                  <a:prstClr val="white"/>
                </a:solidFill>
                <a:latin typeface="Calibri" panose="020F0502020204030204" pitchFamily="34" charset="0"/>
                <a:cs typeface="Calibri" panose="020F0502020204030204" pitchFamily="34" charset="0"/>
              </a:rPr>
              <a:t>Có các nguồn thu nhập khác như trồng cây, chăn nuôi, bán hàng không?</a:t>
            </a:r>
            <a:endParaRPr kumimoji="0" lang="en-US" sz="3200" b="1" i="0" u="none" strike="noStrike" kern="1200" cap="none" spc="0" normalizeH="0" baseline="0" noProof="0" dirty="0">
              <a:ln>
                <a:noFill/>
              </a:ln>
              <a:solidFill>
                <a:prstClr val="white"/>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94339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down)">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a:blip r:embed="rId3">
            <a:alphaModFix/>
          </a:blip>
          <a:stretch>
            <a:fillRect/>
          </a:stretch>
        </p:blipFill>
        <p:spPr>
          <a:xfrm>
            <a:off x="9375265" y="2642197"/>
            <a:ext cx="894267" cy="1192347"/>
          </a:xfrm>
          <a:prstGeom prst="rect">
            <a:avLst/>
          </a:prstGeom>
          <a:noFill/>
          <a:ln>
            <a:noFill/>
          </a:ln>
        </p:spPr>
      </p:pic>
      <p:pic>
        <p:nvPicPr>
          <p:cNvPr id="55" name="Google Shape;55;p13"/>
          <p:cNvPicPr preferRelativeResize="0"/>
          <p:nvPr/>
        </p:nvPicPr>
        <p:blipFill>
          <a:blip r:embed="rId4">
            <a:alphaModFix/>
          </a:blip>
          <a:stretch>
            <a:fillRect/>
          </a:stretch>
        </p:blipFill>
        <p:spPr>
          <a:xfrm>
            <a:off x="0" y="1"/>
            <a:ext cx="12192001" cy="6858000"/>
          </a:xfrm>
          <a:prstGeom prst="rect">
            <a:avLst/>
          </a:prstGeom>
          <a:noFill/>
          <a:ln>
            <a:noFill/>
          </a:ln>
        </p:spPr>
      </p:pic>
      <p:pic>
        <p:nvPicPr>
          <p:cNvPr id="56" name="Google Shape;56;p13"/>
          <p:cNvPicPr preferRelativeResize="0"/>
          <p:nvPr/>
        </p:nvPicPr>
        <p:blipFill>
          <a:blip r:embed="rId5">
            <a:alphaModFix/>
          </a:blip>
          <a:stretch>
            <a:fillRect/>
          </a:stretch>
        </p:blipFill>
        <p:spPr>
          <a:xfrm>
            <a:off x="321438" y="1055084"/>
            <a:ext cx="2116968" cy="2316093"/>
          </a:xfrm>
          <a:prstGeom prst="rect">
            <a:avLst/>
          </a:prstGeom>
          <a:noFill/>
          <a:ln>
            <a:noFill/>
          </a:ln>
        </p:spPr>
      </p:pic>
      <p:pic>
        <p:nvPicPr>
          <p:cNvPr id="59" name="Google Shape;59;p13"/>
          <p:cNvPicPr preferRelativeResize="0"/>
          <p:nvPr/>
        </p:nvPicPr>
        <p:blipFill>
          <a:blip r:embed="rId6">
            <a:alphaModFix/>
          </a:blip>
          <a:stretch>
            <a:fillRect/>
          </a:stretch>
        </p:blipFill>
        <p:spPr>
          <a:xfrm>
            <a:off x="-90200" y="1"/>
            <a:ext cx="2762768" cy="1036033"/>
          </a:xfrm>
          <a:prstGeom prst="rect">
            <a:avLst/>
          </a:prstGeom>
          <a:noFill/>
          <a:ln>
            <a:noFill/>
          </a:ln>
        </p:spPr>
      </p:pic>
      <p:pic>
        <p:nvPicPr>
          <p:cNvPr id="60" name="Google Shape;60;p13"/>
          <p:cNvPicPr preferRelativeResize="0"/>
          <p:nvPr/>
        </p:nvPicPr>
        <p:blipFill>
          <a:blip r:embed="rId6">
            <a:alphaModFix/>
          </a:blip>
          <a:stretch>
            <a:fillRect/>
          </a:stretch>
        </p:blipFill>
        <p:spPr>
          <a:xfrm>
            <a:off x="2530467" y="1"/>
            <a:ext cx="2762768" cy="1036033"/>
          </a:xfrm>
          <a:prstGeom prst="rect">
            <a:avLst/>
          </a:prstGeom>
          <a:noFill/>
          <a:ln>
            <a:noFill/>
          </a:ln>
        </p:spPr>
      </p:pic>
      <p:pic>
        <p:nvPicPr>
          <p:cNvPr id="61" name="Google Shape;61;p13"/>
          <p:cNvPicPr preferRelativeResize="0"/>
          <p:nvPr/>
        </p:nvPicPr>
        <p:blipFill>
          <a:blip r:embed="rId6">
            <a:alphaModFix/>
          </a:blip>
          <a:stretch>
            <a:fillRect/>
          </a:stretch>
        </p:blipFill>
        <p:spPr>
          <a:xfrm>
            <a:off x="6808567" y="1"/>
            <a:ext cx="2762768" cy="1036033"/>
          </a:xfrm>
          <a:prstGeom prst="rect">
            <a:avLst/>
          </a:prstGeom>
          <a:noFill/>
          <a:ln>
            <a:noFill/>
          </a:ln>
        </p:spPr>
      </p:pic>
      <p:pic>
        <p:nvPicPr>
          <p:cNvPr id="62" name="Google Shape;62;p13"/>
          <p:cNvPicPr preferRelativeResize="0"/>
          <p:nvPr/>
        </p:nvPicPr>
        <p:blipFill>
          <a:blip r:embed="rId6">
            <a:alphaModFix/>
          </a:blip>
          <a:stretch>
            <a:fillRect/>
          </a:stretch>
        </p:blipFill>
        <p:spPr>
          <a:xfrm>
            <a:off x="9429233" y="1"/>
            <a:ext cx="2762768" cy="1036033"/>
          </a:xfrm>
          <a:prstGeom prst="rect">
            <a:avLst/>
          </a:prstGeom>
          <a:noFill/>
          <a:ln>
            <a:noFill/>
          </a:ln>
        </p:spPr>
      </p:pic>
      <p:pic>
        <p:nvPicPr>
          <p:cNvPr id="63" name="Google Shape;63;p13"/>
          <p:cNvPicPr preferRelativeResize="0"/>
          <p:nvPr/>
        </p:nvPicPr>
        <p:blipFill>
          <a:blip r:embed="rId7">
            <a:alphaModFix/>
          </a:blip>
          <a:stretch>
            <a:fillRect/>
          </a:stretch>
        </p:blipFill>
        <p:spPr>
          <a:xfrm>
            <a:off x="5383901" y="-100082"/>
            <a:ext cx="1333999" cy="1333999"/>
          </a:xfrm>
          <a:prstGeom prst="rect">
            <a:avLst/>
          </a:prstGeom>
          <a:noFill/>
          <a:ln>
            <a:noFill/>
          </a:ln>
        </p:spPr>
      </p:pic>
      <p:pic>
        <p:nvPicPr>
          <p:cNvPr id="64" name="Google Shape;64;p13"/>
          <p:cNvPicPr preferRelativeResize="0"/>
          <p:nvPr/>
        </p:nvPicPr>
        <p:blipFill>
          <a:blip r:embed="rId8">
            <a:alphaModFix/>
          </a:blip>
          <a:stretch>
            <a:fillRect/>
          </a:stretch>
        </p:blipFill>
        <p:spPr>
          <a:xfrm>
            <a:off x="140584" y="3705967"/>
            <a:ext cx="2330733" cy="2330733"/>
          </a:xfrm>
          <a:prstGeom prst="rect">
            <a:avLst/>
          </a:prstGeom>
          <a:noFill/>
          <a:ln>
            <a:noFill/>
          </a:ln>
        </p:spPr>
      </p:pic>
      <p:pic>
        <p:nvPicPr>
          <p:cNvPr id="45" name="Google Shape;87;p14">
            <a:extLst>
              <a:ext uri="{FF2B5EF4-FFF2-40B4-BE49-F238E27FC236}">
                <a16:creationId xmlns:a16="http://schemas.microsoft.com/office/drawing/2014/main" id="{D36BBD45-F213-4F68-B37B-AC56AF0EF7B9}"/>
              </a:ext>
            </a:extLst>
          </p:cNvPr>
          <p:cNvPicPr preferRelativeResize="0"/>
          <p:nvPr/>
        </p:nvPicPr>
        <p:blipFill>
          <a:blip r:embed="rId9">
            <a:alphaModFix/>
          </a:blip>
          <a:stretch>
            <a:fillRect/>
          </a:stretch>
        </p:blipFill>
        <p:spPr>
          <a:xfrm>
            <a:off x="3065113" y="974663"/>
            <a:ext cx="6371708" cy="3791229"/>
          </a:xfrm>
          <a:prstGeom prst="rect">
            <a:avLst/>
          </a:prstGeom>
          <a:noFill/>
          <a:ln>
            <a:noFill/>
          </a:ln>
        </p:spPr>
      </p:pic>
      <p:sp>
        <p:nvSpPr>
          <p:cNvPr id="47" name="Google Shape;95;p14">
            <a:extLst>
              <a:ext uri="{FF2B5EF4-FFF2-40B4-BE49-F238E27FC236}">
                <a16:creationId xmlns:a16="http://schemas.microsoft.com/office/drawing/2014/main" id="{3E0DA39B-87D4-493D-B09A-A5B0539A1CD2}"/>
              </a:ext>
            </a:extLst>
          </p:cNvPr>
          <p:cNvSpPr txBox="1"/>
          <p:nvPr/>
        </p:nvSpPr>
        <p:spPr>
          <a:xfrm>
            <a:off x="3322859" y="1130744"/>
            <a:ext cx="5856134" cy="3236394"/>
          </a:xfrm>
          <a:prstGeom prst="rect">
            <a:avLst/>
          </a:prstGeom>
          <a:solidFill>
            <a:srgbClr val="FFFFFF"/>
          </a:solidFill>
          <a:ln>
            <a:noFill/>
          </a:ln>
        </p:spPr>
        <p:txBody>
          <a:bodyPr spcFirstLastPara="1" wrap="square" lIns="121900" tIns="121900" rIns="121900" bIns="121900" anchor="t"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sz="4667" b="1" i="0" u="none" strike="noStrike" kern="0" cap="none" spc="0" normalizeH="0" baseline="0" noProof="0">
              <a:ln>
                <a:noFill/>
              </a:ln>
              <a:solidFill>
                <a:srgbClr val="FFFF00"/>
              </a:solidFill>
              <a:effectLst/>
              <a:uLnTx/>
              <a:uFillTx/>
              <a:latin typeface="Georgia"/>
              <a:ea typeface="Georgia"/>
              <a:cs typeface="Georgia"/>
              <a:sym typeface="Georgia"/>
            </a:endParaRPr>
          </a:p>
        </p:txBody>
      </p:sp>
      <p:pic>
        <p:nvPicPr>
          <p:cNvPr id="95" name="Google Shape;81;p14">
            <a:extLst>
              <a:ext uri="{FF2B5EF4-FFF2-40B4-BE49-F238E27FC236}">
                <a16:creationId xmlns:a16="http://schemas.microsoft.com/office/drawing/2014/main" id="{41963B24-EFB3-481D-B566-FACAC77F48AA}"/>
              </a:ext>
            </a:extLst>
          </p:cNvPr>
          <p:cNvPicPr preferRelativeResize="0"/>
          <p:nvPr/>
        </p:nvPicPr>
        <p:blipFill>
          <a:blip r:embed="rId10">
            <a:alphaModFix/>
          </a:blip>
          <a:stretch>
            <a:fillRect/>
          </a:stretch>
        </p:blipFill>
        <p:spPr>
          <a:xfrm>
            <a:off x="10944963" y="1194857"/>
            <a:ext cx="1091037" cy="1328842"/>
          </a:xfrm>
          <a:prstGeom prst="rect">
            <a:avLst/>
          </a:prstGeom>
          <a:noFill/>
          <a:ln w="38100" cap="flat" cmpd="sng">
            <a:solidFill>
              <a:srgbClr val="666666"/>
            </a:solidFill>
            <a:prstDash val="solid"/>
            <a:round/>
            <a:headEnd type="none" w="sm" len="sm"/>
            <a:tailEnd type="none" w="sm" len="sm"/>
          </a:ln>
        </p:spPr>
      </p:pic>
      <p:pic>
        <p:nvPicPr>
          <p:cNvPr id="96" name="Google Shape;82;p14">
            <a:extLst>
              <a:ext uri="{FF2B5EF4-FFF2-40B4-BE49-F238E27FC236}">
                <a16:creationId xmlns:a16="http://schemas.microsoft.com/office/drawing/2014/main" id="{526CF1DF-E40C-44BF-835B-EAD31A2112F5}"/>
              </a:ext>
            </a:extLst>
          </p:cNvPr>
          <p:cNvPicPr preferRelativeResize="0"/>
          <p:nvPr/>
        </p:nvPicPr>
        <p:blipFill rotWithShape="1">
          <a:blip r:embed="rId11">
            <a:alphaModFix/>
          </a:blip>
          <a:srcRect l="13052" t="3784" r="13119" b="3450"/>
          <a:stretch/>
        </p:blipFill>
        <p:spPr>
          <a:xfrm>
            <a:off x="9663256" y="1211636"/>
            <a:ext cx="1091038" cy="1360728"/>
          </a:xfrm>
          <a:prstGeom prst="rect">
            <a:avLst/>
          </a:prstGeom>
          <a:noFill/>
          <a:ln w="38100" cap="flat" cmpd="sng">
            <a:solidFill>
              <a:srgbClr val="666666"/>
            </a:solidFill>
            <a:prstDash val="solid"/>
            <a:round/>
            <a:headEnd type="none" w="sm" len="sm"/>
            <a:tailEnd type="none" w="sm" len="sm"/>
          </a:ln>
        </p:spPr>
      </p:pic>
      <p:pic>
        <p:nvPicPr>
          <p:cNvPr id="20" name="Picture 19">
            <a:extLst>
              <a:ext uri="{FF2B5EF4-FFF2-40B4-BE49-F238E27FC236}">
                <a16:creationId xmlns:a16="http://schemas.microsoft.com/office/drawing/2014/main" id="{B5EE0D9C-F92A-4408-9D5D-8DC38946A186}"/>
              </a:ext>
            </a:extLst>
          </p:cNvPr>
          <p:cNvPicPr>
            <a:picLocks noChangeAspect="1"/>
          </p:cNvPicPr>
          <p:nvPr/>
        </p:nvPicPr>
        <p:blipFill>
          <a:blip r:embed="rId12"/>
          <a:stretch>
            <a:fillRect/>
          </a:stretch>
        </p:blipFill>
        <p:spPr>
          <a:xfrm>
            <a:off x="3339612" y="2128100"/>
            <a:ext cx="5877496" cy="791198"/>
          </a:xfrm>
          <a:prstGeom prst="rect">
            <a:avLst/>
          </a:prstGeom>
        </p:spPr>
      </p:pic>
      <p:pic>
        <p:nvPicPr>
          <p:cNvPr id="1026" name="Picture 2" descr="Feliz Menino Bonitinho Garoto Com Idéia De Luz | Art drawings for kids,  School art activities, Back to school art activity"/>
          <p:cNvPicPr>
            <a:picLocks noChangeAspect="1" noChangeArrowheads="1"/>
          </p:cNvPicPr>
          <p:nvPr/>
        </p:nvPicPr>
        <p:blipFill>
          <a:blip r:embed="rId13">
            <a:extLst>
              <a:ext uri="{BEBA8EAE-BF5A-486C-A8C5-ECC9F3942E4B}">
                <a14:imgProps xmlns:a14="http://schemas.microsoft.com/office/drawing/2010/main">
                  <a14:imgLayer r:embed="rId14">
                    <a14:imgEffect>
                      <a14:backgroundRemoval t="9869" b="100000" l="9904" r="89936">
                        <a14:foregroundMark x1="44569" y1="44702" x2="44569" y2="44702"/>
                        <a14:foregroundMark x1="45687" y1="45283" x2="46006" y2="53266"/>
                        <a14:foregroundMark x1="59425" y1="45283" x2="58147" y2="54572"/>
                        <a14:foregroundMark x1="54633" y1="79390" x2="57508" y2="85341"/>
                        <a14:foregroundMark x1="48243" y1="79826" x2="43291" y2="88824"/>
                        <a14:foregroundMark x1="57029" y1="86938" x2="65335" y2="90131"/>
                      </a14:backgroundRemoval>
                    </a14:imgEffect>
                  </a14:imgLayer>
                </a14:imgProps>
              </a:ext>
              <a:ext uri="{28A0092B-C50C-407E-A947-70E740481C1C}">
                <a14:useLocalDpi xmlns:a14="http://schemas.microsoft.com/office/drawing/2010/main" val="0"/>
              </a:ext>
            </a:extLst>
          </a:blip>
          <a:srcRect/>
          <a:stretch>
            <a:fillRect/>
          </a:stretch>
        </p:blipFill>
        <p:spPr bwMode="auto">
          <a:xfrm>
            <a:off x="6905067" y="2840826"/>
            <a:ext cx="3849227" cy="4236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327064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5696B02F-F1FC-4D6F-A1CD-8D87CC45A5A1}"/>
              </a:ext>
            </a:extLst>
          </p:cNvPr>
          <p:cNvPicPr>
            <a:picLocks noChangeAspect="1"/>
          </p:cNvPicPr>
          <p:nvPr/>
        </p:nvPicPr>
        <p:blipFill>
          <a:blip r:embed="rId2"/>
          <a:stretch>
            <a:fillRect/>
          </a:stretch>
        </p:blipFill>
        <p:spPr>
          <a:xfrm>
            <a:off x="666629" y="3544047"/>
            <a:ext cx="2318815" cy="3031846"/>
          </a:xfrm>
          <a:prstGeom prst="rect">
            <a:avLst/>
          </a:prstGeom>
          <a:effectLst>
            <a:outerShdw blurRad="76200" dir="13500000" sy="23000" kx="1200000" algn="br" rotWithShape="0">
              <a:prstClr val="black">
                <a:alpha val="20000"/>
              </a:prstClr>
            </a:outerShdw>
          </a:effectLst>
        </p:spPr>
      </p:pic>
      <p:sp>
        <p:nvSpPr>
          <p:cNvPr id="12" name="Speech Bubble: Rectangle with Corners Rounded 11">
            <a:extLst>
              <a:ext uri="{FF2B5EF4-FFF2-40B4-BE49-F238E27FC236}">
                <a16:creationId xmlns:a16="http://schemas.microsoft.com/office/drawing/2014/main" id="{783DE1CC-B381-4374-8151-9A58A7E228E5}"/>
              </a:ext>
            </a:extLst>
          </p:cNvPr>
          <p:cNvSpPr/>
          <p:nvPr/>
        </p:nvSpPr>
        <p:spPr>
          <a:xfrm>
            <a:off x="3230721" y="2133601"/>
            <a:ext cx="6325876" cy="3059318"/>
          </a:xfrm>
          <a:custGeom>
            <a:avLst/>
            <a:gdLst>
              <a:gd name="connsiteX0" fmla="*/ 0 w 6325876"/>
              <a:gd name="connsiteY0" fmla="*/ 509897 h 3059318"/>
              <a:gd name="connsiteX1" fmla="*/ 509897 w 6325876"/>
              <a:gd name="connsiteY1" fmla="*/ 0 h 3059318"/>
              <a:gd name="connsiteX2" fmla="*/ 1054313 w 6325876"/>
              <a:gd name="connsiteY2" fmla="*/ 0 h 3059318"/>
              <a:gd name="connsiteX3" fmla="*/ 1054313 w 6325876"/>
              <a:gd name="connsiteY3" fmla="*/ 0 h 3059318"/>
              <a:gd name="connsiteX4" fmla="*/ 2635782 w 6325876"/>
              <a:gd name="connsiteY4" fmla="*/ 0 h 3059318"/>
              <a:gd name="connsiteX5" fmla="*/ 5815979 w 6325876"/>
              <a:gd name="connsiteY5" fmla="*/ 0 h 3059318"/>
              <a:gd name="connsiteX6" fmla="*/ 6325876 w 6325876"/>
              <a:gd name="connsiteY6" fmla="*/ 509897 h 3059318"/>
              <a:gd name="connsiteX7" fmla="*/ 6325876 w 6325876"/>
              <a:gd name="connsiteY7" fmla="*/ 509886 h 3059318"/>
              <a:gd name="connsiteX8" fmla="*/ 6325876 w 6325876"/>
              <a:gd name="connsiteY8" fmla="*/ 509886 h 3059318"/>
              <a:gd name="connsiteX9" fmla="*/ 6325876 w 6325876"/>
              <a:gd name="connsiteY9" fmla="*/ 1274716 h 3059318"/>
              <a:gd name="connsiteX10" fmla="*/ 6325876 w 6325876"/>
              <a:gd name="connsiteY10" fmla="*/ 2549421 h 3059318"/>
              <a:gd name="connsiteX11" fmla="*/ 5815979 w 6325876"/>
              <a:gd name="connsiteY11" fmla="*/ 3059318 h 3059318"/>
              <a:gd name="connsiteX12" fmla="*/ 2635782 w 6325876"/>
              <a:gd name="connsiteY12" fmla="*/ 3059318 h 3059318"/>
              <a:gd name="connsiteX13" fmla="*/ 1054313 w 6325876"/>
              <a:gd name="connsiteY13" fmla="*/ 3059318 h 3059318"/>
              <a:gd name="connsiteX14" fmla="*/ 1054313 w 6325876"/>
              <a:gd name="connsiteY14" fmla="*/ 3059318 h 3059318"/>
              <a:gd name="connsiteX15" fmla="*/ 509897 w 6325876"/>
              <a:gd name="connsiteY15" fmla="*/ 3059318 h 3059318"/>
              <a:gd name="connsiteX16" fmla="*/ 0 w 6325876"/>
              <a:gd name="connsiteY16" fmla="*/ 2549421 h 3059318"/>
              <a:gd name="connsiteX17" fmla="*/ 0 w 6325876"/>
              <a:gd name="connsiteY17" fmla="*/ 1274716 h 3059318"/>
              <a:gd name="connsiteX18" fmla="*/ -646821 w 6325876"/>
              <a:gd name="connsiteY18" fmla="*/ 1286382 h 3059318"/>
              <a:gd name="connsiteX19" fmla="*/ 0 w 6325876"/>
              <a:gd name="connsiteY19" fmla="*/ 509886 h 3059318"/>
              <a:gd name="connsiteX20" fmla="*/ 0 w 6325876"/>
              <a:gd name="connsiteY20" fmla="*/ 509897 h 305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325876" h="3059318" fill="none" extrusionOk="0">
                <a:moveTo>
                  <a:pt x="0" y="509897"/>
                </a:moveTo>
                <a:cubicBezTo>
                  <a:pt x="24986" y="194627"/>
                  <a:pt x="243475" y="-53785"/>
                  <a:pt x="509897" y="0"/>
                </a:cubicBezTo>
                <a:cubicBezTo>
                  <a:pt x="780323" y="-26213"/>
                  <a:pt x="929980" y="-25627"/>
                  <a:pt x="1054313" y="0"/>
                </a:cubicBezTo>
                <a:lnTo>
                  <a:pt x="1054313" y="0"/>
                </a:lnTo>
                <a:cubicBezTo>
                  <a:pt x="1358417" y="112413"/>
                  <a:pt x="2049045" y="11911"/>
                  <a:pt x="2635782" y="0"/>
                </a:cubicBezTo>
                <a:cubicBezTo>
                  <a:pt x="4216786" y="34140"/>
                  <a:pt x="4717615" y="-130509"/>
                  <a:pt x="5815979" y="0"/>
                </a:cubicBezTo>
                <a:cubicBezTo>
                  <a:pt x="6121032" y="-25824"/>
                  <a:pt x="6332617" y="237237"/>
                  <a:pt x="6325876" y="509897"/>
                </a:cubicBezTo>
                <a:cubicBezTo>
                  <a:pt x="6325876" y="509895"/>
                  <a:pt x="6325875" y="509889"/>
                  <a:pt x="6325876" y="509886"/>
                </a:cubicBezTo>
                <a:lnTo>
                  <a:pt x="6325876" y="509886"/>
                </a:lnTo>
                <a:cubicBezTo>
                  <a:pt x="6381170" y="694119"/>
                  <a:pt x="6363253" y="1106497"/>
                  <a:pt x="6325876" y="1274716"/>
                </a:cubicBezTo>
                <a:cubicBezTo>
                  <a:pt x="6387490" y="1698883"/>
                  <a:pt x="6295751" y="1914414"/>
                  <a:pt x="6325876" y="2549421"/>
                </a:cubicBezTo>
                <a:cubicBezTo>
                  <a:pt x="6346929" y="2838827"/>
                  <a:pt x="6097600" y="3078563"/>
                  <a:pt x="5815979" y="3059318"/>
                </a:cubicBezTo>
                <a:cubicBezTo>
                  <a:pt x="5475086" y="3060291"/>
                  <a:pt x="3455506" y="3157413"/>
                  <a:pt x="2635782" y="3059318"/>
                </a:cubicBezTo>
                <a:cubicBezTo>
                  <a:pt x="2269725" y="2962040"/>
                  <a:pt x="1786917" y="2946764"/>
                  <a:pt x="1054313" y="3059318"/>
                </a:cubicBezTo>
                <a:lnTo>
                  <a:pt x="1054313" y="3059318"/>
                </a:lnTo>
                <a:cubicBezTo>
                  <a:pt x="800450" y="3039293"/>
                  <a:pt x="699976" y="3044464"/>
                  <a:pt x="509897" y="3059318"/>
                </a:cubicBezTo>
                <a:cubicBezTo>
                  <a:pt x="261656" y="3056200"/>
                  <a:pt x="-14447" y="2808292"/>
                  <a:pt x="0" y="2549421"/>
                </a:cubicBezTo>
                <a:cubicBezTo>
                  <a:pt x="-104958" y="2387071"/>
                  <a:pt x="111260" y="1664508"/>
                  <a:pt x="0" y="1274716"/>
                </a:cubicBezTo>
                <a:cubicBezTo>
                  <a:pt x="-248693" y="1290538"/>
                  <a:pt x="-521437" y="1264427"/>
                  <a:pt x="-646821" y="1286382"/>
                </a:cubicBezTo>
                <a:cubicBezTo>
                  <a:pt x="-583295" y="1112697"/>
                  <a:pt x="-259192" y="918774"/>
                  <a:pt x="0" y="509886"/>
                </a:cubicBezTo>
                <a:cubicBezTo>
                  <a:pt x="1" y="509889"/>
                  <a:pt x="0" y="509895"/>
                  <a:pt x="0" y="509897"/>
                </a:cubicBezTo>
                <a:close/>
              </a:path>
              <a:path w="6325876" h="3059318" stroke="0" extrusionOk="0">
                <a:moveTo>
                  <a:pt x="0" y="509897"/>
                </a:moveTo>
                <a:cubicBezTo>
                  <a:pt x="24585" y="219415"/>
                  <a:pt x="272584" y="25753"/>
                  <a:pt x="509897" y="0"/>
                </a:cubicBezTo>
                <a:cubicBezTo>
                  <a:pt x="641877" y="-22762"/>
                  <a:pt x="919114" y="19865"/>
                  <a:pt x="1054313" y="0"/>
                </a:cubicBezTo>
                <a:lnTo>
                  <a:pt x="1054313" y="0"/>
                </a:lnTo>
                <a:cubicBezTo>
                  <a:pt x="1729730" y="113478"/>
                  <a:pt x="2256787" y="16441"/>
                  <a:pt x="2635782" y="0"/>
                </a:cubicBezTo>
                <a:cubicBezTo>
                  <a:pt x="3359009" y="-50308"/>
                  <a:pt x="4312019" y="-85446"/>
                  <a:pt x="5815979" y="0"/>
                </a:cubicBezTo>
                <a:cubicBezTo>
                  <a:pt x="6101953" y="-10165"/>
                  <a:pt x="6327603" y="246871"/>
                  <a:pt x="6325876" y="509897"/>
                </a:cubicBezTo>
                <a:cubicBezTo>
                  <a:pt x="6325877" y="509892"/>
                  <a:pt x="6325876" y="509888"/>
                  <a:pt x="6325876" y="509886"/>
                </a:cubicBezTo>
                <a:lnTo>
                  <a:pt x="6325876" y="509886"/>
                </a:lnTo>
                <a:cubicBezTo>
                  <a:pt x="6305217" y="801290"/>
                  <a:pt x="6275110" y="975233"/>
                  <a:pt x="6325876" y="1274716"/>
                </a:cubicBezTo>
                <a:cubicBezTo>
                  <a:pt x="6273378" y="1884684"/>
                  <a:pt x="6237881" y="2274767"/>
                  <a:pt x="6325876" y="2549421"/>
                </a:cubicBezTo>
                <a:cubicBezTo>
                  <a:pt x="6377065" y="2817850"/>
                  <a:pt x="6100604" y="3104782"/>
                  <a:pt x="5815979" y="3059318"/>
                </a:cubicBezTo>
                <a:cubicBezTo>
                  <a:pt x="4562293" y="2954446"/>
                  <a:pt x="3763582" y="2931142"/>
                  <a:pt x="2635782" y="3059318"/>
                </a:cubicBezTo>
                <a:cubicBezTo>
                  <a:pt x="2277297" y="2979242"/>
                  <a:pt x="1454020" y="2984835"/>
                  <a:pt x="1054313" y="3059318"/>
                </a:cubicBezTo>
                <a:lnTo>
                  <a:pt x="1054313" y="3059318"/>
                </a:lnTo>
                <a:cubicBezTo>
                  <a:pt x="890845" y="3102501"/>
                  <a:pt x="626281" y="3077611"/>
                  <a:pt x="509897" y="3059318"/>
                </a:cubicBezTo>
                <a:cubicBezTo>
                  <a:pt x="234642" y="3051400"/>
                  <a:pt x="-38504" y="2826963"/>
                  <a:pt x="0" y="2549421"/>
                </a:cubicBezTo>
                <a:cubicBezTo>
                  <a:pt x="-102542" y="1995756"/>
                  <a:pt x="-110268" y="1809449"/>
                  <a:pt x="0" y="1274716"/>
                </a:cubicBezTo>
                <a:cubicBezTo>
                  <a:pt x="-207359" y="1241757"/>
                  <a:pt x="-487353" y="1334323"/>
                  <a:pt x="-646821" y="1286382"/>
                </a:cubicBezTo>
                <a:cubicBezTo>
                  <a:pt x="-430103" y="1165182"/>
                  <a:pt x="-42209" y="697021"/>
                  <a:pt x="0" y="509886"/>
                </a:cubicBezTo>
                <a:cubicBezTo>
                  <a:pt x="0" y="509888"/>
                  <a:pt x="-1" y="509893"/>
                  <a:pt x="0" y="509897"/>
                </a:cubicBezTo>
                <a:close/>
              </a:path>
            </a:pathLst>
          </a:custGeom>
          <a:solidFill>
            <a:srgbClr val="CCFF99"/>
          </a:solidFill>
          <a:ln w="38100">
            <a:solidFill>
              <a:srgbClr val="002060"/>
            </a:solidFill>
            <a:extLst>
              <a:ext uri="{C807C97D-BFC1-408E-A445-0C87EB9F89A2}">
                <ask:lineSketchStyleProps xmlns:ask="http://schemas.microsoft.com/office/drawing/2018/sketchyshapes" xmlns="" sd="3918538157">
                  <a:prstGeom prst="wedgeRoundRectCallout">
                    <a:avLst>
                      <a:gd name="adj1" fmla="val -60225"/>
                      <a:gd name="adj2" fmla="val -7952"/>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dirty="0">
                <a:solidFill>
                  <a:srgbClr val="002060"/>
                </a:solidFill>
                <a:latin typeface="Calibri" panose="020F0502020204030204" pitchFamily="34" charset="0"/>
                <a:cs typeface="Calibri" panose="020F0502020204030204" pitchFamily="34" charset="0"/>
              </a:rPr>
              <a:t>Chúng ra cần biết về thu nhập của người thân để cổ vũ, động viên người thân trong công việc, tham gia hỗ trợ để có thêm thu nhập cho gia đình.</a:t>
            </a:r>
            <a:endParaRPr lang="en-US" sz="3600" b="1" i="1" dirty="0">
              <a:solidFill>
                <a:srgbClr val="002060"/>
              </a:solidFill>
              <a:latin typeface="Calibri" panose="020F0502020204030204" pitchFamily="34" charset="0"/>
              <a:cs typeface="Calibri" panose="020F0502020204030204" pitchFamily="34" charset="0"/>
            </a:endParaRPr>
          </a:p>
        </p:txBody>
      </p:sp>
      <p:pic>
        <p:nvPicPr>
          <p:cNvPr id="6" name="Picture 5">
            <a:extLst>
              <a:ext uri="{FF2B5EF4-FFF2-40B4-BE49-F238E27FC236}">
                <a16:creationId xmlns:a16="http://schemas.microsoft.com/office/drawing/2014/main" id="{2FECBAB7-678A-46FD-AC2C-4C67A44B331D}"/>
              </a:ext>
            </a:extLst>
          </p:cNvPr>
          <p:cNvPicPr>
            <a:picLocks noChangeAspect="1"/>
          </p:cNvPicPr>
          <p:nvPr/>
        </p:nvPicPr>
        <p:blipFill>
          <a:blip r:embed="rId3"/>
          <a:stretch>
            <a:fillRect/>
          </a:stretch>
        </p:blipFill>
        <p:spPr>
          <a:xfrm>
            <a:off x="4081484" y="1035130"/>
            <a:ext cx="3895682" cy="1072989"/>
          </a:xfrm>
          <a:prstGeom prst="rect">
            <a:avLst/>
          </a:prstGeom>
        </p:spPr>
      </p:pic>
    </p:spTree>
    <p:extLst>
      <p:ext uri="{BB962C8B-B14F-4D97-AF65-F5344CB8AC3E}">
        <p14:creationId xmlns:p14="http://schemas.microsoft.com/office/powerpoint/2010/main" val="17909440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500" fill="hold"/>
                                        <p:tgtEl>
                                          <p:spTgt spid="12"/>
                                        </p:tgtEl>
                                        <p:attrNameLst>
                                          <p:attrName>ppt_w</p:attrName>
                                        </p:attrNameLst>
                                      </p:cBhvr>
                                      <p:tavLst>
                                        <p:tav tm="0">
                                          <p:val>
                                            <p:fltVal val="0"/>
                                          </p:val>
                                        </p:tav>
                                        <p:tav tm="100000">
                                          <p:val>
                                            <p:strVal val="#ppt_w"/>
                                          </p:val>
                                        </p:tav>
                                      </p:tavLst>
                                    </p:anim>
                                    <p:anim calcmode="lin" valueType="num">
                                      <p:cBhvr>
                                        <p:cTn id="13" dur="500" fill="hold"/>
                                        <p:tgtEl>
                                          <p:spTgt spid="12"/>
                                        </p:tgtEl>
                                        <p:attrNameLst>
                                          <p:attrName>ppt_h</p:attrName>
                                        </p:attrNameLst>
                                      </p:cBhvr>
                                      <p:tavLst>
                                        <p:tav tm="0">
                                          <p:val>
                                            <p:fltVal val="0"/>
                                          </p:val>
                                        </p:tav>
                                        <p:tav tm="100000">
                                          <p:val>
                                            <p:strVal val="#ppt_h"/>
                                          </p:val>
                                        </p:tav>
                                      </p:tavLst>
                                    </p:anim>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67E1BB5D-20AA-42A0-8C81-3BE604789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40" y="-1522957"/>
            <a:ext cx="8323850" cy="4682166"/>
          </a:xfrm>
          <a:prstGeom prst="rect">
            <a:avLst/>
          </a:prstGeom>
        </p:spPr>
      </p:pic>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rotWithShape="1">
          <a:blip r:embed="rId3">
            <a:extLst>
              <a:ext uri="{28A0092B-C50C-407E-A947-70E740481C1C}">
                <a14:useLocalDpi xmlns:a14="http://schemas.microsoft.com/office/drawing/2010/main" val="0"/>
              </a:ext>
            </a:extLst>
          </a:blip>
          <a:srcRect r="38038" b="31449"/>
          <a:stretch/>
        </p:blipFill>
        <p:spPr>
          <a:xfrm>
            <a:off x="0" y="2150459"/>
            <a:ext cx="7554425" cy="4701210"/>
          </a:xfrm>
          <a:prstGeom prst="rect">
            <a:avLst/>
          </a:prstGeom>
        </p:spPr>
      </p:pic>
      <p:sp>
        <p:nvSpPr>
          <p:cNvPr id="14" name="矩形: 圆角 13">
            <a:extLst>
              <a:ext uri="{FF2B5EF4-FFF2-40B4-BE49-F238E27FC236}">
                <a16:creationId xmlns:a16="http://schemas.microsoft.com/office/drawing/2014/main" id="{672B0406-B172-4373-9D11-D19682E027E7}"/>
              </a:ext>
            </a:extLst>
          </p:cNvPr>
          <p:cNvSpPr/>
          <p:nvPr/>
        </p:nvSpPr>
        <p:spPr>
          <a:xfrm>
            <a:off x="469969" y="2557965"/>
            <a:ext cx="6626087" cy="429370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a:extLst>
              <a:ext uri="{FF2B5EF4-FFF2-40B4-BE49-F238E27FC236}">
                <a16:creationId xmlns:a16="http://schemas.microsoft.com/office/drawing/2014/main" id="{02C973AF-8A29-485A-BC18-AD1FFA356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5364" y="0"/>
            <a:ext cx="3855697" cy="6858000"/>
          </a:xfrm>
          <a:prstGeom prst="rect">
            <a:avLst/>
          </a:prstGeom>
        </p:spPr>
      </p:pic>
      <p:pic>
        <p:nvPicPr>
          <p:cNvPr id="12" name="图片 11">
            <a:extLst>
              <a:ext uri="{FF2B5EF4-FFF2-40B4-BE49-F238E27FC236}">
                <a16:creationId xmlns:a16="http://schemas.microsoft.com/office/drawing/2014/main" id="{DBA770F7-4110-400A-8A15-6E4C1CBB6619}"/>
              </a:ext>
            </a:extLst>
          </p:cNvPr>
          <p:cNvPicPr>
            <a:picLocks noChangeAspect="1"/>
          </p:cNvPicPr>
          <p:nvPr/>
        </p:nvPicPr>
        <p:blipFill rotWithShape="1">
          <a:blip r:embed="rId5"/>
          <a:srcRect l="-417" t="11731"/>
          <a:stretch/>
        </p:blipFill>
        <p:spPr>
          <a:xfrm>
            <a:off x="9291627" y="0"/>
            <a:ext cx="1163169" cy="5585790"/>
          </a:xfrm>
          <a:prstGeom prst="rect">
            <a:avLst/>
          </a:prstGeom>
        </p:spPr>
      </p:pic>
      <p:pic>
        <p:nvPicPr>
          <p:cNvPr id="4" name="Picture 3">
            <a:extLst>
              <a:ext uri="{FF2B5EF4-FFF2-40B4-BE49-F238E27FC236}">
                <a16:creationId xmlns:a16="http://schemas.microsoft.com/office/drawing/2014/main" id="{D0E5B7AF-148D-41F8-A486-80A1C9A68901}"/>
              </a:ext>
            </a:extLst>
          </p:cNvPr>
          <p:cNvPicPr>
            <a:picLocks noChangeAspect="1"/>
          </p:cNvPicPr>
          <p:nvPr/>
        </p:nvPicPr>
        <p:blipFill>
          <a:blip r:embed="rId6"/>
          <a:stretch>
            <a:fillRect/>
          </a:stretch>
        </p:blipFill>
        <p:spPr>
          <a:xfrm>
            <a:off x="1208663" y="3033420"/>
            <a:ext cx="5755123" cy="2353260"/>
          </a:xfrm>
          <a:prstGeom prst="rect">
            <a:avLst/>
          </a:prstGeom>
        </p:spPr>
      </p:pic>
    </p:spTree>
    <p:extLst>
      <p:ext uri="{BB962C8B-B14F-4D97-AF65-F5344CB8AC3E}">
        <p14:creationId xmlns:p14="http://schemas.microsoft.com/office/powerpoint/2010/main" val="32065299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a:extLst>
              <a:ext uri="{FF2B5EF4-FFF2-40B4-BE49-F238E27FC236}">
                <a16:creationId xmlns:a16="http://schemas.microsoft.com/office/drawing/2014/main" id="{2167A0AC-EB25-40B6-BDA6-A2C1F7BC74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1" name="Picture 20">
            <a:extLst>
              <a:ext uri="{FF2B5EF4-FFF2-40B4-BE49-F238E27FC236}">
                <a16:creationId xmlns:a16="http://schemas.microsoft.com/office/drawing/2014/main" id="{2AF72979-A901-4A00-BDA9-5BB95980D788}"/>
              </a:ext>
            </a:extLst>
          </p:cNvPr>
          <p:cNvPicPr>
            <a:picLocks noChangeAspect="1"/>
          </p:cNvPicPr>
          <p:nvPr/>
        </p:nvPicPr>
        <p:blipFill>
          <a:blip r:embed="rId3"/>
          <a:stretch>
            <a:fillRect/>
          </a:stretch>
        </p:blipFill>
        <p:spPr>
          <a:xfrm>
            <a:off x="1681050" y="985520"/>
            <a:ext cx="9316746" cy="3678612"/>
          </a:xfrm>
          <a:prstGeom prst="rect">
            <a:avLst/>
          </a:prstGeom>
        </p:spPr>
      </p:pic>
      <p:sp>
        <p:nvSpPr>
          <p:cNvPr id="22" name="TextBox 21">
            <a:extLst>
              <a:ext uri="{FF2B5EF4-FFF2-40B4-BE49-F238E27FC236}">
                <a16:creationId xmlns:a16="http://schemas.microsoft.com/office/drawing/2014/main" id="{E53CA727-71FD-4BC7-BD78-508D4F32FCAA}"/>
              </a:ext>
            </a:extLst>
          </p:cNvPr>
          <p:cNvSpPr txBox="1"/>
          <p:nvPr/>
        </p:nvSpPr>
        <p:spPr>
          <a:xfrm>
            <a:off x="2235200" y="1356078"/>
            <a:ext cx="8178800" cy="2401748"/>
          </a:xfrm>
          <a:prstGeom prst="rect">
            <a:avLst/>
          </a:prstGeom>
          <a:noFill/>
        </p:spPr>
        <p:txBody>
          <a:bodyPr wrap="square" rtlCol="0">
            <a:spAutoFit/>
          </a:bodyPr>
          <a:lstStyle/>
          <a:p>
            <a:pPr marL="457200" marR="0" indent="-457200" algn="just">
              <a:lnSpc>
                <a:spcPct val="120000"/>
              </a:lnSpc>
              <a:spcBef>
                <a:spcPts val="0"/>
              </a:spcBef>
              <a:spcAft>
                <a:spcPts val="0"/>
              </a:spcAft>
              <a:buFont typeface="Arial" panose="020B0604020202020204" pitchFamily="34" charset="0"/>
              <a:buChar char="•"/>
            </a:pPr>
            <a:r>
              <a:rPr lang="en-US" sz="3200" b="1" dirty="0">
                <a:latin typeface="Calibri" panose="020F0502020204030204" pitchFamily="34" charset="0"/>
                <a:ea typeface="Times New Roman" panose="02020603050405020304" pitchFamily="18" charset="0"/>
                <a:cs typeface="Calibri" panose="020F0502020204030204" pitchFamily="34" charset="0"/>
              </a:rPr>
              <a:t>P</a:t>
            </a:r>
            <a:r>
              <a:rPr lang="vi-VN" sz="3200" b="1" dirty="0">
                <a:latin typeface="Calibri" panose="020F0502020204030204" pitchFamily="34" charset="0"/>
                <a:ea typeface="Times New Roman" panose="02020603050405020304" pitchFamily="18" charset="0"/>
                <a:cs typeface="Calibri" panose="020F0502020204030204" pitchFamily="34" charset="0"/>
              </a:rPr>
              <a:t>hỏng vấn người thân về các nguồn thu nhập trong gia đình.</a:t>
            </a:r>
          </a:p>
          <a:p>
            <a:pPr marL="457200" marR="0" indent="-457200" algn="just">
              <a:lnSpc>
                <a:spcPct val="120000"/>
              </a:lnSpc>
              <a:spcBef>
                <a:spcPts val="0"/>
              </a:spcBef>
              <a:spcAft>
                <a:spcPts val="0"/>
              </a:spcAft>
              <a:buFont typeface="Arial" panose="020B0604020202020204" pitchFamily="34" charset="0"/>
              <a:buChar char="•"/>
            </a:pPr>
            <a:r>
              <a:rPr lang="vi-VN" sz="3200" b="1" dirty="0">
                <a:latin typeface="Calibri" panose="020F0502020204030204" pitchFamily="34" charset="0"/>
                <a:ea typeface="Times New Roman" panose="02020603050405020304" pitchFamily="18" charset="0"/>
                <a:cs typeface="Calibri" panose="020F0502020204030204" pitchFamily="34" charset="0"/>
              </a:rPr>
              <a:t>Viết, vẽ lại sơ đồ tư duy theo nội dung đã thống nhất trên lớp..</a:t>
            </a:r>
          </a:p>
        </p:txBody>
      </p:sp>
      <p:grpSp>
        <p:nvGrpSpPr>
          <p:cNvPr id="23" name="Group 22">
            <a:extLst>
              <a:ext uri="{FF2B5EF4-FFF2-40B4-BE49-F238E27FC236}">
                <a16:creationId xmlns:a16="http://schemas.microsoft.com/office/drawing/2014/main" id="{D45BB7A9-9CA7-49E8-8532-06EBD874D4CB}"/>
              </a:ext>
            </a:extLst>
          </p:cNvPr>
          <p:cNvGrpSpPr/>
          <p:nvPr/>
        </p:nvGrpSpPr>
        <p:grpSpPr>
          <a:xfrm>
            <a:off x="4488203" y="4240647"/>
            <a:ext cx="3916499" cy="2746185"/>
            <a:chOff x="1197026" y="4232126"/>
            <a:chExt cx="3751815" cy="2630711"/>
          </a:xfrm>
        </p:grpSpPr>
        <p:pic>
          <p:nvPicPr>
            <p:cNvPr id="24" name="Picture 23">
              <a:extLst>
                <a:ext uri="{FF2B5EF4-FFF2-40B4-BE49-F238E27FC236}">
                  <a16:creationId xmlns:a16="http://schemas.microsoft.com/office/drawing/2014/main" id="{890B622A-ECDD-41FB-9FD0-23CA4DB294A7}"/>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25" name="Picture 24">
              <a:extLst>
                <a:ext uri="{FF2B5EF4-FFF2-40B4-BE49-F238E27FC236}">
                  <a16:creationId xmlns:a16="http://schemas.microsoft.com/office/drawing/2014/main" id="{B9FEBC8A-1D14-418C-A224-B47C5C176DA3}"/>
                </a:ext>
              </a:extLst>
            </p:cNvPr>
            <p:cNvPicPr>
              <a:picLocks noChangeAspect="1"/>
            </p:cNvPicPr>
            <p:nvPr/>
          </p:nvPicPr>
          <p:blipFill>
            <a:blip r:embed="rId5"/>
            <a:stretch>
              <a:fillRect/>
            </a:stretch>
          </p:blipFill>
          <p:spPr>
            <a:xfrm>
              <a:off x="1197026" y="4232126"/>
              <a:ext cx="1811038" cy="2616200"/>
            </a:xfrm>
            <a:prstGeom prst="rect">
              <a:avLst/>
            </a:prstGeom>
          </p:spPr>
        </p:pic>
      </p:grpSp>
      <p:pic>
        <p:nvPicPr>
          <p:cNvPr id="26" name="Picture 25">
            <a:extLst>
              <a:ext uri="{FF2B5EF4-FFF2-40B4-BE49-F238E27FC236}">
                <a16:creationId xmlns:a16="http://schemas.microsoft.com/office/drawing/2014/main" id="{1571B3F1-71AA-410C-B06C-BE85DB477D49}"/>
              </a:ext>
            </a:extLst>
          </p:cNvPr>
          <p:cNvPicPr>
            <a:picLocks noChangeAspect="1"/>
          </p:cNvPicPr>
          <p:nvPr/>
        </p:nvPicPr>
        <p:blipFill>
          <a:blip r:embed="rId6"/>
          <a:stretch>
            <a:fillRect/>
          </a:stretch>
        </p:blipFill>
        <p:spPr>
          <a:xfrm>
            <a:off x="4351909" y="-73107"/>
            <a:ext cx="3830502" cy="1615473"/>
          </a:xfrm>
          <a:prstGeom prst="rect">
            <a:avLst/>
          </a:prstGeom>
        </p:spPr>
      </p:pic>
    </p:spTree>
    <p:extLst>
      <p:ext uri="{BB962C8B-B14F-4D97-AF65-F5344CB8AC3E}">
        <p14:creationId xmlns:p14="http://schemas.microsoft.com/office/powerpoint/2010/main" val="237285507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xEl>
                                              <p:pRg st="0" end="0"/>
                                            </p:txEl>
                                          </p:spTgt>
                                        </p:tgtEl>
                                        <p:attrNameLst>
                                          <p:attrName>style.visibility</p:attrName>
                                        </p:attrNameLst>
                                      </p:cBhvr>
                                      <p:to>
                                        <p:strVal val="visible"/>
                                      </p:to>
                                    </p:set>
                                    <p:animEffect transition="in" filter="barn(inVertical)">
                                      <p:cBhvr>
                                        <p:cTn id="23" dur="500"/>
                                        <p:tgtEl>
                                          <p:spTgt spid="22">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22">
                                            <p:txEl>
                                              <p:pRg st="1" end="1"/>
                                            </p:txEl>
                                          </p:spTgt>
                                        </p:tgtEl>
                                        <p:attrNameLst>
                                          <p:attrName>style.visibility</p:attrName>
                                        </p:attrNameLst>
                                      </p:cBhvr>
                                      <p:to>
                                        <p:strVal val="visible"/>
                                      </p:to>
                                    </p:set>
                                    <p:animEffect transition="in" filter="barn(inVertical)">
                                      <p:cBhvr>
                                        <p:cTn id="28" dur="500"/>
                                        <p:tgtEl>
                                          <p:spTgt spid="2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图片 4">
            <a:extLst>
              <a:ext uri="{FF2B5EF4-FFF2-40B4-BE49-F238E27FC236}">
                <a16:creationId xmlns:a16="http://schemas.microsoft.com/office/drawing/2014/main" id="{20AEAEBB-DB4A-4F3B-97AC-342A954CD4A0}"/>
              </a:ext>
            </a:extLst>
          </p:cNvPr>
          <p:cNvPicPr>
            <a:picLocks noChangeAspect="1"/>
          </p:cNvPicPr>
          <p:nvPr/>
        </p:nvPicPr>
        <p:blipFill rotWithShape="1">
          <a:blip r:embed="rId3"/>
          <a:srcRect b="50532"/>
          <a:stretch/>
        </p:blipFill>
        <p:spPr>
          <a:xfrm>
            <a:off x="1282918" y="393924"/>
            <a:ext cx="9439285" cy="4673375"/>
          </a:xfrm>
          <a:prstGeom prst="rect">
            <a:avLst/>
          </a:prstGeom>
        </p:spPr>
      </p:pic>
      <p:grpSp>
        <p:nvGrpSpPr>
          <p:cNvPr id="9" name="组合 16">
            <a:extLst>
              <a:ext uri="{FF2B5EF4-FFF2-40B4-BE49-F238E27FC236}">
                <a16:creationId xmlns:a16="http://schemas.microsoft.com/office/drawing/2014/main" id="{47099836-A815-4FF4-8CDF-45A9F49D62C0}"/>
              </a:ext>
            </a:extLst>
          </p:cNvPr>
          <p:cNvGrpSpPr/>
          <p:nvPr/>
        </p:nvGrpSpPr>
        <p:grpSpPr>
          <a:xfrm flipH="1">
            <a:off x="7100617" y="2379962"/>
            <a:ext cx="5091383" cy="4478038"/>
            <a:chOff x="7717197" y="2146176"/>
            <a:chExt cx="5091383" cy="4478038"/>
          </a:xfrm>
        </p:grpSpPr>
        <p:pic>
          <p:nvPicPr>
            <p:cNvPr id="10" name="图片 9">
              <a:extLst>
                <a:ext uri="{FF2B5EF4-FFF2-40B4-BE49-F238E27FC236}">
                  <a16:creationId xmlns:a16="http://schemas.microsoft.com/office/drawing/2014/main" id="{DBD13D52-D20A-40AC-A24A-4115AEB237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51871" y="3199882"/>
              <a:ext cx="866773" cy="1040128"/>
            </a:xfrm>
            <a:prstGeom prst="rect">
              <a:avLst/>
            </a:prstGeom>
          </p:spPr>
        </p:pic>
        <p:pic>
          <p:nvPicPr>
            <p:cNvPr id="11" name="图片 10">
              <a:extLst>
                <a:ext uri="{FF2B5EF4-FFF2-40B4-BE49-F238E27FC236}">
                  <a16:creationId xmlns:a16="http://schemas.microsoft.com/office/drawing/2014/main" id="{A9A87F4D-E735-4A12-8510-177B5D302B8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36990" y="4794496"/>
              <a:ext cx="1271590" cy="1220541"/>
            </a:xfrm>
            <a:prstGeom prst="rect">
              <a:avLst/>
            </a:prstGeom>
          </p:spPr>
        </p:pic>
        <p:pic>
          <p:nvPicPr>
            <p:cNvPr id="12" name="图片 13">
              <a:extLst>
                <a:ext uri="{FF2B5EF4-FFF2-40B4-BE49-F238E27FC236}">
                  <a16:creationId xmlns:a16="http://schemas.microsoft.com/office/drawing/2014/main" id="{BF1621E4-77BF-4826-8E3A-64E472BC3BE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89490" y="2146176"/>
              <a:ext cx="2569761" cy="4226173"/>
            </a:xfrm>
            <a:prstGeom prst="rect">
              <a:avLst/>
            </a:prstGeom>
          </p:spPr>
        </p:pic>
        <p:pic>
          <p:nvPicPr>
            <p:cNvPr id="13" name="图片 14">
              <a:extLst>
                <a:ext uri="{FF2B5EF4-FFF2-40B4-BE49-F238E27FC236}">
                  <a16:creationId xmlns:a16="http://schemas.microsoft.com/office/drawing/2014/main" id="{DBA51275-E6F2-4584-ABCC-078CE761576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17197" y="5192837"/>
              <a:ext cx="3666335" cy="1431377"/>
            </a:xfrm>
            <a:prstGeom prst="rect">
              <a:avLst/>
            </a:prstGeom>
          </p:spPr>
        </p:pic>
        <p:pic>
          <p:nvPicPr>
            <p:cNvPr id="14" name="图片 15">
              <a:extLst>
                <a:ext uri="{FF2B5EF4-FFF2-40B4-BE49-F238E27FC236}">
                  <a16:creationId xmlns:a16="http://schemas.microsoft.com/office/drawing/2014/main" id="{1CAB8D88-3816-483E-8A55-1DFB6879043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49625" y="4959051"/>
              <a:ext cx="1302246" cy="863990"/>
            </a:xfrm>
            <a:prstGeom prst="rect">
              <a:avLst/>
            </a:prstGeom>
          </p:spPr>
        </p:pic>
      </p:grpSp>
      <p:pic>
        <p:nvPicPr>
          <p:cNvPr id="2" name="Picture 1">
            <a:extLst>
              <a:ext uri="{FF2B5EF4-FFF2-40B4-BE49-F238E27FC236}">
                <a16:creationId xmlns:a16="http://schemas.microsoft.com/office/drawing/2014/main" id="{680946E7-6088-40DB-A8DB-792843F48BC4}"/>
              </a:ext>
            </a:extLst>
          </p:cNvPr>
          <p:cNvPicPr>
            <a:picLocks noChangeAspect="1"/>
          </p:cNvPicPr>
          <p:nvPr/>
        </p:nvPicPr>
        <p:blipFill>
          <a:blip r:embed="rId9"/>
          <a:stretch>
            <a:fillRect/>
          </a:stretch>
        </p:blipFill>
        <p:spPr>
          <a:xfrm>
            <a:off x="1924049" y="782080"/>
            <a:ext cx="7852881" cy="3828020"/>
          </a:xfrm>
          <a:prstGeom prst="rect">
            <a:avLst/>
          </a:prstGeom>
        </p:spPr>
      </p:pic>
    </p:spTree>
    <p:extLst>
      <p:ext uri="{BB962C8B-B14F-4D97-AF65-F5344CB8AC3E}">
        <p14:creationId xmlns:p14="http://schemas.microsoft.com/office/powerpoint/2010/main" val="21400598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67E1BB5D-20AA-42A0-8C81-3BE604789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40" y="-1522957"/>
            <a:ext cx="8323850" cy="4682166"/>
          </a:xfrm>
          <a:prstGeom prst="rect">
            <a:avLst/>
          </a:prstGeom>
        </p:spPr>
      </p:pic>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rotWithShape="1">
          <a:blip r:embed="rId3">
            <a:extLst>
              <a:ext uri="{28A0092B-C50C-407E-A947-70E740481C1C}">
                <a14:useLocalDpi xmlns:a14="http://schemas.microsoft.com/office/drawing/2010/main" val="0"/>
              </a:ext>
            </a:extLst>
          </a:blip>
          <a:srcRect r="38038" b="31449"/>
          <a:stretch/>
        </p:blipFill>
        <p:spPr>
          <a:xfrm>
            <a:off x="0" y="2150459"/>
            <a:ext cx="7554425" cy="4701210"/>
          </a:xfrm>
          <a:prstGeom prst="rect">
            <a:avLst/>
          </a:prstGeom>
        </p:spPr>
      </p:pic>
      <p:sp>
        <p:nvSpPr>
          <p:cNvPr id="14" name="矩形: 圆角 13">
            <a:extLst>
              <a:ext uri="{FF2B5EF4-FFF2-40B4-BE49-F238E27FC236}">
                <a16:creationId xmlns:a16="http://schemas.microsoft.com/office/drawing/2014/main" id="{672B0406-B172-4373-9D11-D19682E027E7}"/>
              </a:ext>
            </a:extLst>
          </p:cNvPr>
          <p:cNvSpPr/>
          <p:nvPr/>
        </p:nvSpPr>
        <p:spPr>
          <a:xfrm>
            <a:off x="469969" y="2557965"/>
            <a:ext cx="6626087" cy="429370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a:extLst>
              <a:ext uri="{FF2B5EF4-FFF2-40B4-BE49-F238E27FC236}">
                <a16:creationId xmlns:a16="http://schemas.microsoft.com/office/drawing/2014/main" id="{02C973AF-8A29-485A-BC18-AD1FFA356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5364" y="0"/>
            <a:ext cx="3855697" cy="6858000"/>
          </a:xfrm>
          <a:prstGeom prst="rect">
            <a:avLst/>
          </a:prstGeom>
        </p:spPr>
      </p:pic>
      <p:pic>
        <p:nvPicPr>
          <p:cNvPr id="12" name="图片 11">
            <a:extLst>
              <a:ext uri="{FF2B5EF4-FFF2-40B4-BE49-F238E27FC236}">
                <a16:creationId xmlns:a16="http://schemas.microsoft.com/office/drawing/2014/main" id="{DBA770F7-4110-400A-8A15-6E4C1CBB6619}"/>
              </a:ext>
            </a:extLst>
          </p:cNvPr>
          <p:cNvPicPr>
            <a:picLocks noChangeAspect="1"/>
          </p:cNvPicPr>
          <p:nvPr/>
        </p:nvPicPr>
        <p:blipFill rotWithShape="1">
          <a:blip r:embed="rId5"/>
          <a:srcRect l="-417" t="11731"/>
          <a:stretch/>
        </p:blipFill>
        <p:spPr>
          <a:xfrm>
            <a:off x="9291627" y="0"/>
            <a:ext cx="1163169" cy="5585790"/>
          </a:xfrm>
          <a:prstGeom prst="rect">
            <a:avLst/>
          </a:prstGeom>
        </p:spPr>
      </p:pic>
      <p:pic>
        <p:nvPicPr>
          <p:cNvPr id="3" name="Picture 2">
            <a:extLst>
              <a:ext uri="{FF2B5EF4-FFF2-40B4-BE49-F238E27FC236}">
                <a16:creationId xmlns:a16="http://schemas.microsoft.com/office/drawing/2014/main" id="{F363FA4E-C2F0-43EE-976D-C4729A36BDD1}"/>
              </a:ext>
            </a:extLst>
          </p:cNvPr>
          <p:cNvPicPr>
            <a:picLocks noChangeAspect="1"/>
          </p:cNvPicPr>
          <p:nvPr/>
        </p:nvPicPr>
        <p:blipFill>
          <a:blip r:embed="rId6"/>
          <a:stretch>
            <a:fillRect/>
          </a:stretch>
        </p:blipFill>
        <p:spPr>
          <a:xfrm>
            <a:off x="846307" y="3136281"/>
            <a:ext cx="6346486" cy="2566638"/>
          </a:xfrm>
          <a:prstGeom prst="rect">
            <a:avLst/>
          </a:prstGeom>
        </p:spPr>
      </p:pic>
    </p:spTree>
    <p:extLst>
      <p:ext uri="{BB962C8B-B14F-4D97-AF65-F5344CB8AC3E}">
        <p14:creationId xmlns:p14="http://schemas.microsoft.com/office/powerpoint/2010/main" val="2522422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折角 11">
            <a:extLst>
              <a:ext uri="{FF2B5EF4-FFF2-40B4-BE49-F238E27FC236}">
                <a16:creationId xmlns:a16="http://schemas.microsoft.com/office/drawing/2014/main" id="{857F5B3D-FFA3-4C8D-AA4D-AD04EECDCE11}"/>
              </a:ext>
            </a:extLst>
          </p:cNvPr>
          <p:cNvSpPr/>
          <p:nvPr/>
        </p:nvSpPr>
        <p:spPr>
          <a:xfrm>
            <a:off x="1009650" y="514349"/>
            <a:ext cx="10293350" cy="6124575"/>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Rectangle: Rounded Corners 1">
            <a:extLst>
              <a:ext uri="{FF2B5EF4-FFF2-40B4-BE49-F238E27FC236}">
                <a16:creationId xmlns:a16="http://schemas.microsoft.com/office/drawing/2014/main" id="{875CEDB7-8BB8-4EFC-BCE8-3294C78C5595}"/>
              </a:ext>
            </a:extLst>
          </p:cNvPr>
          <p:cNvSpPr/>
          <p:nvPr/>
        </p:nvSpPr>
        <p:spPr>
          <a:xfrm>
            <a:off x="4048125" y="590550"/>
            <a:ext cx="4667250" cy="752475"/>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atin typeface="Calibri" panose="020F0502020204030204" pitchFamily="34" charset="0"/>
                <a:cs typeface="Calibri" panose="020F0502020204030204" pitchFamily="34" charset="0"/>
              </a:rPr>
              <a:t>Thu </a:t>
            </a:r>
            <a:r>
              <a:rPr lang="en-US" sz="4400" b="1" dirty="0" err="1">
                <a:latin typeface="Calibri" panose="020F0502020204030204" pitchFamily="34" charset="0"/>
                <a:cs typeface="Calibri" panose="020F0502020204030204" pitchFamily="34" charset="0"/>
              </a:rPr>
              <a:t>nhập</a:t>
            </a:r>
            <a:r>
              <a:rPr lang="en-US" sz="4400" b="1" dirty="0">
                <a:latin typeface="Calibri" panose="020F0502020204030204" pitchFamily="34" charset="0"/>
                <a:cs typeface="Calibri" panose="020F0502020204030204" pitchFamily="34" charset="0"/>
              </a:rPr>
              <a:t> </a:t>
            </a:r>
            <a:r>
              <a:rPr lang="en-US" sz="4400" b="1" dirty="0" err="1">
                <a:latin typeface="Calibri" panose="020F0502020204030204" pitchFamily="34" charset="0"/>
                <a:cs typeface="Calibri" panose="020F0502020204030204" pitchFamily="34" charset="0"/>
              </a:rPr>
              <a:t>là</a:t>
            </a:r>
            <a:r>
              <a:rPr lang="en-US" sz="4400" b="1" dirty="0">
                <a:latin typeface="Calibri" panose="020F0502020204030204" pitchFamily="34" charset="0"/>
                <a:cs typeface="Calibri" panose="020F0502020204030204" pitchFamily="34" charset="0"/>
              </a:rPr>
              <a:t> </a:t>
            </a:r>
            <a:r>
              <a:rPr lang="en-US" sz="4400" b="1" dirty="0" err="1">
                <a:latin typeface="Calibri" panose="020F0502020204030204" pitchFamily="34" charset="0"/>
                <a:cs typeface="Calibri" panose="020F0502020204030204" pitchFamily="34" charset="0"/>
              </a:rPr>
              <a:t>gì</a:t>
            </a:r>
            <a:r>
              <a:rPr lang="en-US" sz="4400" b="1"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08F32669-0E35-48C1-A25D-E09F35CA0C0B}"/>
              </a:ext>
            </a:extLst>
          </p:cNvPr>
          <p:cNvSpPr txBox="1"/>
          <p:nvPr/>
        </p:nvSpPr>
        <p:spPr>
          <a:xfrm>
            <a:off x="1952625" y="1600200"/>
            <a:ext cx="8953500" cy="1938992"/>
          </a:xfrm>
          <a:prstGeom prst="rect">
            <a:avLst/>
          </a:prstGeom>
          <a:noFill/>
        </p:spPr>
        <p:txBody>
          <a:bodyPr wrap="square" rtlCol="0">
            <a:spAutoFit/>
          </a:bodyPr>
          <a:lstStyle/>
          <a:p>
            <a:pPr algn="just"/>
            <a:r>
              <a:rPr lang="nl-NL" sz="4000" b="1" dirty="0">
                <a:solidFill>
                  <a:srgbClr val="0070C0"/>
                </a:solidFill>
                <a:effectLst/>
                <a:latin typeface="Calibri" panose="020F0502020204030204" pitchFamily="34" charset="0"/>
                <a:ea typeface="Times New Roman" panose="02020603050405020304" pitchFamily="18" charset="0"/>
                <a:cs typeface="Calibri" panose="020F0502020204030204" pitchFamily="34" charset="0"/>
              </a:rPr>
              <a:t>Số tiền một người được nhận khi thực hiện hoạt động nghề nghiệp hoặc lao động trong một thời gian nhất định.</a:t>
            </a:r>
            <a:endParaRPr lang="en-US" sz="4000" b="1" dirty="0">
              <a:solidFill>
                <a:srgbClr val="0070C0"/>
              </a:solidFill>
              <a:latin typeface="Calibri" panose="020F0502020204030204" pitchFamily="34" charset="0"/>
              <a:cs typeface="Calibri" panose="020F0502020204030204" pitchFamily="34" charset="0"/>
            </a:endParaRPr>
          </a:p>
        </p:txBody>
      </p:sp>
      <p:pic>
        <p:nvPicPr>
          <p:cNvPr id="1026" name="Picture 2" descr="6 cách gia tăng thu nhập đơn giản mà ai cũng dễ dàng thực hiện | Timo">
            <a:extLst>
              <a:ext uri="{FF2B5EF4-FFF2-40B4-BE49-F238E27FC236}">
                <a16:creationId xmlns:a16="http://schemas.microsoft.com/office/drawing/2014/main" id="{FA03DDC3-AB2A-4E62-A262-5358C16AF0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19575" y="3606800"/>
            <a:ext cx="4419600" cy="294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5109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1000"/>
                                        <p:tgtEl>
                                          <p:spTgt spid="1026"/>
                                        </p:tgtEl>
                                      </p:cBhvr>
                                    </p:animEffect>
                                    <p:anim calcmode="lin" valueType="num">
                                      <p:cBhvr>
                                        <p:cTn id="18" dur="1000" fill="hold"/>
                                        <p:tgtEl>
                                          <p:spTgt spid="1026"/>
                                        </p:tgtEl>
                                        <p:attrNameLst>
                                          <p:attrName>ppt_x</p:attrName>
                                        </p:attrNameLst>
                                      </p:cBhvr>
                                      <p:tavLst>
                                        <p:tav tm="0">
                                          <p:val>
                                            <p:strVal val="#ppt_x"/>
                                          </p:val>
                                        </p:tav>
                                        <p:tav tm="100000">
                                          <p:val>
                                            <p:strVal val="#ppt_x"/>
                                          </p:val>
                                        </p:tav>
                                      </p:tavLst>
                                    </p:anim>
                                    <p:anim calcmode="lin" valueType="num">
                                      <p:cBhvr>
                                        <p:cTn id="1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a:extLst>
              <a:ext uri="{FF2B5EF4-FFF2-40B4-BE49-F238E27FC236}">
                <a16:creationId xmlns:a16="http://schemas.microsoft.com/office/drawing/2014/main" id="{67E1BB5D-20AA-42A0-8C81-3BE604789F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5140" y="-1522957"/>
            <a:ext cx="8323850" cy="4682166"/>
          </a:xfrm>
          <a:prstGeom prst="rect">
            <a:avLst/>
          </a:prstGeom>
        </p:spPr>
      </p:pic>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rotWithShape="1">
          <a:blip r:embed="rId3">
            <a:extLst>
              <a:ext uri="{28A0092B-C50C-407E-A947-70E740481C1C}">
                <a14:useLocalDpi xmlns:a14="http://schemas.microsoft.com/office/drawing/2010/main" val="0"/>
              </a:ext>
            </a:extLst>
          </a:blip>
          <a:srcRect r="38038" b="31449"/>
          <a:stretch/>
        </p:blipFill>
        <p:spPr>
          <a:xfrm>
            <a:off x="0" y="2150459"/>
            <a:ext cx="7554425" cy="4701210"/>
          </a:xfrm>
          <a:prstGeom prst="rect">
            <a:avLst/>
          </a:prstGeom>
        </p:spPr>
      </p:pic>
      <p:sp>
        <p:nvSpPr>
          <p:cNvPr id="14" name="矩形: 圆角 13">
            <a:extLst>
              <a:ext uri="{FF2B5EF4-FFF2-40B4-BE49-F238E27FC236}">
                <a16:creationId xmlns:a16="http://schemas.microsoft.com/office/drawing/2014/main" id="{672B0406-B172-4373-9D11-D19682E027E7}"/>
              </a:ext>
            </a:extLst>
          </p:cNvPr>
          <p:cNvSpPr/>
          <p:nvPr/>
        </p:nvSpPr>
        <p:spPr>
          <a:xfrm>
            <a:off x="469969" y="2557965"/>
            <a:ext cx="6626087" cy="4293704"/>
          </a:xfrm>
          <a:prstGeom prst="roundRect">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a:extLst>
              <a:ext uri="{FF2B5EF4-FFF2-40B4-BE49-F238E27FC236}">
                <a16:creationId xmlns:a16="http://schemas.microsoft.com/office/drawing/2014/main" id="{02C973AF-8A29-485A-BC18-AD1FFA3569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45364" y="0"/>
            <a:ext cx="3855697" cy="6858000"/>
          </a:xfrm>
          <a:prstGeom prst="rect">
            <a:avLst/>
          </a:prstGeom>
        </p:spPr>
      </p:pic>
      <p:pic>
        <p:nvPicPr>
          <p:cNvPr id="12" name="图片 11">
            <a:extLst>
              <a:ext uri="{FF2B5EF4-FFF2-40B4-BE49-F238E27FC236}">
                <a16:creationId xmlns:a16="http://schemas.microsoft.com/office/drawing/2014/main" id="{DBA770F7-4110-400A-8A15-6E4C1CBB6619}"/>
              </a:ext>
            </a:extLst>
          </p:cNvPr>
          <p:cNvPicPr>
            <a:picLocks noChangeAspect="1"/>
          </p:cNvPicPr>
          <p:nvPr/>
        </p:nvPicPr>
        <p:blipFill rotWithShape="1">
          <a:blip r:embed="rId5"/>
          <a:srcRect l="-417" t="11731"/>
          <a:stretch/>
        </p:blipFill>
        <p:spPr>
          <a:xfrm>
            <a:off x="9291627" y="0"/>
            <a:ext cx="1163169" cy="5585790"/>
          </a:xfrm>
          <a:prstGeom prst="rect">
            <a:avLst/>
          </a:prstGeom>
        </p:spPr>
      </p:pic>
      <p:pic>
        <p:nvPicPr>
          <p:cNvPr id="4" name="Picture 3">
            <a:extLst>
              <a:ext uri="{FF2B5EF4-FFF2-40B4-BE49-F238E27FC236}">
                <a16:creationId xmlns:a16="http://schemas.microsoft.com/office/drawing/2014/main" id="{35AF374E-C1FA-4113-B74E-71C5793DB4E3}"/>
              </a:ext>
            </a:extLst>
          </p:cNvPr>
          <p:cNvPicPr>
            <a:picLocks noChangeAspect="1"/>
          </p:cNvPicPr>
          <p:nvPr/>
        </p:nvPicPr>
        <p:blipFill>
          <a:blip r:embed="rId6"/>
          <a:stretch>
            <a:fillRect/>
          </a:stretch>
        </p:blipFill>
        <p:spPr>
          <a:xfrm>
            <a:off x="1104262" y="3281070"/>
            <a:ext cx="5925826" cy="2353260"/>
          </a:xfrm>
          <a:prstGeom prst="rect">
            <a:avLst/>
          </a:prstGeom>
        </p:spPr>
      </p:pic>
    </p:spTree>
    <p:extLst>
      <p:ext uri="{BB962C8B-B14F-4D97-AF65-F5344CB8AC3E}">
        <p14:creationId xmlns:p14="http://schemas.microsoft.com/office/powerpoint/2010/main" val="7934223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F803DB68-BC26-40E4-B719-439D1864B2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Rectangle: Rounded Corners 8">
            <a:extLst>
              <a:ext uri="{FF2B5EF4-FFF2-40B4-BE49-F238E27FC236}">
                <a16:creationId xmlns:a16="http://schemas.microsoft.com/office/drawing/2014/main" id="{EA052FD1-21EE-4DC1-9CA8-29F1C3C83B20}"/>
              </a:ext>
            </a:extLst>
          </p:cNvPr>
          <p:cNvSpPr/>
          <p:nvPr/>
        </p:nvSpPr>
        <p:spPr>
          <a:xfrm>
            <a:off x="2257425" y="1276350"/>
            <a:ext cx="8439149" cy="1485901"/>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600" b="1" dirty="0">
                <a:latin typeface="Calibri" panose="020F0502020204030204" pitchFamily="34" charset="0"/>
                <a:cs typeface="Calibri" panose="020F0502020204030204" pitchFamily="34" charset="0"/>
              </a:rPr>
              <a:t>Kể về công việc của người thân mang lại thu nhập cho gia đình </a:t>
            </a:r>
            <a:endParaRPr lang="en-US" sz="36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745934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折角 11">
            <a:extLst>
              <a:ext uri="{FF2B5EF4-FFF2-40B4-BE49-F238E27FC236}">
                <a16:creationId xmlns:a16="http://schemas.microsoft.com/office/drawing/2014/main" id="{857F5B3D-FFA3-4C8D-AA4D-AD04EECDCE11}"/>
              </a:ext>
            </a:extLst>
          </p:cNvPr>
          <p:cNvSpPr/>
          <p:nvPr/>
        </p:nvSpPr>
        <p:spPr>
          <a:xfrm>
            <a:off x="485775" y="323851"/>
            <a:ext cx="11258550" cy="6315074"/>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9" name="Picture 8">
            <a:extLst>
              <a:ext uri="{FF2B5EF4-FFF2-40B4-BE49-F238E27FC236}">
                <a16:creationId xmlns:a16="http://schemas.microsoft.com/office/drawing/2014/main" id="{552AC9DB-1649-4EDD-A666-3E83CA63DBE0}"/>
              </a:ext>
            </a:extLst>
          </p:cNvPr>
          <p:cNvPicPr>
            <a:picLocks noChangeAspect="1"/>
          </p:cNvPicPr>
          <p:nvPr/>
        </p:nvPicPr>
        <p:blipFill>
          <a:blip r:embed="rId3"/>
          <a:stretch>
            <a:fillRect/>
          </a:stretch>
        </p:blipFill>
        <p:spPr>
          <a:xfrm>
            <a:off x="646430" y="2390775"/>
            <a:ext cx="3613331" cy="2933964"/>
          </a:xfrm>
          <a:prstGeom prst="rect">
            <a:avLst/>
          </a:prstGeom>
        </p:spPr>
      </p:pic>
      <p:sp>
        <p:nvSpPr>
          <p:cNvPr id="4" name="TextBox 3">
            <a:extLst>
              <a:ext uri="{FF2B5EF4-FFF2-40B4-BE49-F238E27FC236}">
                <a16:creationId xmlns:a16="http://schemas.microsoft.com/office/drawing/2014/main" id="{2308740A-05C1-4730-8B32-10DD15EAE1E7}"/>
              </a:ext>
            </a:extLst>
          </p:cNvPr>
          <p:cNvSpPr txBox="1"/>
          <p:nvPr/>
        </p:nvSpPr>
        <p:spPr>
          <a:xfrm>
            <a:off x="1257301" y="371475"/>
            <a:ext cx="9744074" cy="1200329"/>
          </a:xfrm>
          <a:prstGeom prst="rect">
            <a:avLst/>
          </a:prstGeom>
          <a:noFill/>
        </p:spPr>
        <p:txBody>
          <a:bodyPr wrap="square" rtlCol="0">
            <a:spAutoFit/>
          </a:bodyPr>
          <a:lstStyle/>
          <a:p>
            <a:pPr algn="ctr"/>
            <a:r>
              <a:rPr lang="nl-NL" sz="3600" b="1" dirty="0">
                <a:solidFill>
                  <a:srgbClr val="002060"/>
                </a:solidFill>
                <a:latin typeface="Calibri" panose="020F0502020204030204" pitchFamily="34" charset="0"/>
                <a:ea typeface="Times New Roman" panose="02020603050405020304" pitchFamily="18" charset="0"/>
                <a:cs typeface="Calibri" panose="020F0502020204030204" pitchFamily="34" charset="0"/>
              </a:rPr>
              <a:t>C</a:t>
            </a:r>
            <a:r>
              <a:rPr lang="nl-NL" sz="36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ùng nhắm mắt trong một phút, hình dung ra người thân của mình</a:t>
            </a:r>
            <a:endParaRPr lang="en-US" sz="3600" b="1" dirty="0">
              <a:solidFill>
                <a:srgbClr val="002060"/>
              </a:solidFill>
              <a:latin typeface="Calibri" panose="020F0502020204030204" pitchFamily="34" charset="0"/>
              <a:cs typeface="Calibri" panose="020F0502020204030204" pitchFamily="34" charset="0"/>
            </a:endParaRPr>
          </a:p>
        </p:txBody>
      </p:sp>
      <p:sp>
        <p:nvSpPr>
          <p:cNvPr id="11" name="Speech Bubble: Rectangle with Corners Rounded 4">
            <a:extLst>
              <a:ext uri="{FF2B5EF4-FFF2-40B4-BE49-F238E27FC236}">
                <a16:creationId xmlns:a16="http://schemas.microsoft.com/office/drawing/2014/main" id="{D4FFF91A-EBCD-489E-9875-B3BA47B28773}"/>
              </a:ext>
            </a:extLst>
          </p:cNvPr>
          <p:cNvSpPr/>
          <p:nvPr/>
        </p:nvSpPr>
        <p:spPr>
          <a:xfrm flipH="1">
            <a:off x="3717286" y="1663810"/>
            <a:ext cx="6703064" cy="1193690"/>
          </a:xfrm>
          <a:prstGeom prst="wedgeRoundRectCallout">
            <a:avLst>
              <a:gd name="adj1" fmla="val 46963"/>
              <a:gd name="adj2" fmla="val 70025"/>
              <a:gd name="adj3" fmla="val 16667"/>
            </a:avLst>
          </a:prstGeom>
          <a:solidFill>
            <a:srgbClr val="FFFF00"/>
          </a:solidFill>
          <a:ln w="28575"/>
        </p:spPr>
        <p:style>
          <a:lnRef idx="2">
            <a:schemeClr val="accent2"/>
          </a:lnRef>
          <a:fillRef idx="1">
            <a:schemeClr val="lt1"/>
          </a:fillRef>
          <a:effectRef idx="0">
            <a:schemeClr val="accent2"/>
          </a:effectRef>
          <a:fontRef idx="minor">
            <a:schemeClr val="dk1"/>
          </a:fontRef>
        </p:style>
        <p:txBody>
          <a:bodyPr rtlCol="0" anchor="ctr"/>
          <a:lstStyle/>
          <a:p>
            <a:pPr lvl="0" algn="ctr"/>
            <a:r>
              <a:rPr lang="vi-VN" sz="3600" b="1" dirty="0">
                <a:solidFill>
                  <a:srgbClr val="002060"/>
                </a:solidFill>
                <a:latin typeface="Calibri" panose="020F0502020204030204" pitchFamily="34" charset="0"/>
                <a:cs typeface="Calibri" panose="020F0502020204030204" pitchFamily="34" charset="0"/>
              </a:rPr>
              <a:t>Họ làm gì mỗi sáng, ra khỏi nhà vào lúc nào, đi đâu?</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3" name="Speech Bubble: Rectangle with Corners Rounded 4">
            <a:extLst>
              <a:ext uri="{FF2B5EF4-FFF2-40B4-BE49-F238E27FC236}">
                <a16:creationId xmlns:a16="http://schemas.microsoft.com/office/drawing/2014/main" id="{47812A20-F54A-438A-8F38-84A51144C9A0}"/>
              </a:ext>
            </a:extLst>
          </p:cNvPr>
          <p:cNvSpPr/>
          <p:nvPr/>
        </p:nvSpPr>
        <p:spPr>
          <a:xfrm flipH="1">
            <a:off x="3850636" y="3206860"/>
            <a:ext cx="6664964" cy="736490"/>
          </a:xfrm>
          <a:prstGeom prst="wedgeRoundRectCallout">
            <a:avLst>
              <a:gd name="adj1" fmla="val 46963"/>
              <a:gd name="adj2" fmla="val 70025"/>
              <a:gd name="adj3" fmla="val 16667"/>
            </a:avLst>
          </a:prstGeom>
          <a:solidFill>
            <a:srgbClr val="FFFF00"/>
          </a:solidFill>
          <a:ln w="28575"/>
        </p:spPr>
        <p:style>
          <a:lnRef idx="2">
            <a:schemeClr val="accent2"/>
          </a:lnRef>
          <a:fillRef idx="1">
            <a:schemeClr val="lt1"/>
          </a:fillRef>
          <a:effectRef idx="0">
            <a:schemeClr val="accent2"/>
          </a:effectRef>
          <a:fontRef idx="minor">
            <a:schemeClr val="dk1"/>
          </a:fontRef>
        </p:style>
        <p:txBody>
          <a:bodyPr rtlCol="0" anchor="ctr"/>
          <a:lstStyle/>
          <a:p>
            <a:pPr lvl="0" algn="ctr"/>
            <a:r>
              <a:rPr lang="vi-VN" sz="3600" b="1" dirty="0">
                <a:solidFill>
                  <a:srgbClr val="002060"/>
                </a:solidFill>
                <a:latin typeface="Calibri" panose="020F0502020204030204" pitchFamily="34" charset="0"/>
                <a:cs typeface="Calibri" panose="020F0502020204030204" pitchFamily="34" charset="0"/>
              </a:rPr>
              <a:t>Họ mặc trang phục thế nào?</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4" name="Speech Bubble: Rectangle with Corners Rounded 4">
            <a:extLst>
              <a:ext uri="{FF2B5EF4-FFF2-40B4-BE49-F238E27FC236}">
                <a16:creationId xmlns:a16="http://schemas.microsoft.com/office/drawing/2014/main" id="{9CEBCBC7-0475-4790-B5F2-072B3F6688E2}"/>
              </a:ext>
            </a:extLst>
          </p:cNvPr>
          <p:cNvSpPr/>
          <p:nvPr/>
        </p:nvSpPr>
        <p:spPr>
          <a:xfrm flipH="1">
            <a:off x="3783961" y="4273660"/>
            <a:ext cx="6760214" cy="736490"/>
          </a:xfrm>
          <a:prstGeom prst="wedgeRoundRectCallout">
            <a:avLst>
              <a:gd name="adj1" fmla="val 46963"/>
              <a:gd name="adj2" fmla="val 70025"/>
              <a:gd name="adj3" fmla="val 16667"/>
            </a:avLst>
          </a:prstGeom>
          <a:solidFill>
            <a:srgbClr val="FFFF00"/>
          </a:solidFill>
          <a:ln w="28575"/>
        </p:spPr>
        <p:style>
          <a:lnRef idx="2">
            <a:schemeClr val="accent2"/>
          </a:lnRef>
          <a:fillRef idx="1">
            <a:schemeClr val="lt1"/>
          </a:fillRef>
          <a:effectRef idx="0">
            <a:schemeClr val="accent2"/>
          </a:effectRef>
          <a:fontRef idx="minor">
            <a:schemeClr val="dk1"/>
          </a:fontRef>
        </p:style>
        <p:txBody>
          <a:bodyPr rtlCol="0" anchor="ctr"/>
          <a:lstStyle/>
          <a:p>
            <a:pPr lvl="0" algn="ctr"/>
            <a:r>
              <a:rPr lang="vi-VN" sz="3600" b="1" dirty="0">
                <a:solidFill>
                  <a:srgbClr val="002060"/>
                </a:solidFill>
                <a:latin typeface="Calibri" panose="020F0502020204030204" pitchFamily="34" charset="0"/>
                <a:cs typeface="Calibri" panose="020F0502020204030204" pitchFamily="34" charset="0"/>
              </a:rPr>
              <a:t>Khi trở về, họ có mệt mỏi không?</a:t>
            </a:r>
            <a:endParaRPr kumimoji="0" lang="en-US" sz="36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
        <p:nvSpPr>
          <p:cNvPr id="15" name="Speech Bubble: Rectangle with Corners Rounded 4">
            <a:extLst>
              <a:ext uri="{FF2B5EF4-FFF2-40B4-BE49-F238E27FC236}">
                <a16:creationId xmlns:a16="http://schemas.microsoft.com/office/drawing/2014/main" id="{44720B99-F448-41D5-B8AD-B8C2628B4BFA}"/>
              </a:ext>
            </a:extLst>
          </p:cNvPr>
          <p:cNvSpPr/>
          <p:nvPr/>
        </p:nvSpPr>
        <p:spPr>
          <a:xfrm flipH="1">
            <a:off x="3764911" y="5330935"/>
            <a:ext cx="6760214" cy="907940"/>
          </a:xfrm>
          <a:prstGeom prst="wedgeRoundRectCallout">
            <a:avLst>
              <a:gd name="adj1" fmla="val 46963"/>
              <a:gd name="adj2" fmla="val 70025"/>
              <a:gd name="adj3" fmla="val 16667"/>
            </a:avLst>
          </a:prstGeom>
          <a:solidFill>
            <a:srgbClr val="FFFF00"/>
          </a:solidFill>
          <a:ln w="28575"/>
        </p:spPr>
        <p:style>
          <a:lnRef idx="2">
            <a:schemeClr val="accent2"/>
          </a:lnRef>
          <a:fillRef idx="1">
            <a:schemeClr val="lt1"/>
          </a:fillRef>
          <a:effectRef idx="0">
            <a:schemeClr val="accent2"/>
          </a:effectRef>
          <a:fontRef idx="minor">
            <a:schemeClr val="dk1"/>
          </a:fontRef>
        </p:style>
        <p:txBody>
          <a:bodyPr rtlCol="0" anchor="ctr"/>
          <a:lstStyle/>
          <a:p>
            <a:pPr lvl="0" algn="ctr"/>
            <a:r>
              <a:rPr lang="vi-VN" sz="2800" b="1" dirty="0">
                <a:solidFill>
                  <a:srgbClr val="002060"/>
                </a:solidFill>
                <a:latin typeface="Calibri" panose="020F0502020204030204" pitchFamily="34" charset="0"/>
                <a:cs typeface="Calibri" panose="020F0502020204030204" pitchFamily="34" charset="0"/>
              </a:rPr>
              <a:t>Có khi nào họ tỏ ra rất vui và chia sẻ với em về công việc của mình không</a:t>
            </a:r>
            <a:r>
              <a:rPr lang="en-US" sz="2800" b="1" dirty="0">
                <a:solidFill>
                  <a:srgbClr val="002060"/>
                </a:solidFill>
                <a:latin typeface="Calibri" panose="020F0502020204030204" pitchFamily="34" charset="0"/>
                <a:cs typeface="Calibri" panose="020F0502020204030204" pitchFamily="34" charset="0"/>
              </a:rPr>
              <a:t>?</a:t>
            </a:r>
            <a:endParaRPr kumimoji="0" lang="en-US" sz="2800" b="0"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4046095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wipe(down)">
                                      <p:cBhvr>
                                        <p:cTn id="14" dur="500"/>
                                        <p:tgtEl>
                                          <p:spTgt spid="4">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down)">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ipe(down)">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a:extLst>
              <a:ext uri="{FF2B5EF4-FFF2-40B4-BE49-F238E27FC236}">
                <a16:creationId xmlns:a16="http://schemas.microsoft.com/office/drawing/2014/main" id="{0872D14A-F5DF-4D0E-A825-441AC4E81476}"/>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8504" y="373357"/>
            <a:ext cx="3618240" cy="2342810"/>
          </a:xfrm>
          <a:prstGeom prst="rect">
            <a:avLst/>
          </a:prstGeom>
        </p:spPr>
      </p:pic>
      <p:pic>
        <p:nvPicPr>
          <p:cNvPr id="5" name="Picture 4" descr="A picture containing toy, doll&#10;&#10;Description automatically generated">
            <a:extLst>
              <a:ext uri="{FF2B5EF4-FFF2-40B4-BE49-F238E27FC236}">
                <a16:creationId xmlns:a16="http://schemas.microsoft.com/office/drawing/2014/main" id="{ED6FE9EE-02C5-4D6B-B003-2325C575CBB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48" y="3015629"/>
            <a:ext cx="3792317" cy="3792317"/>
          </a:xfrm>
          <a:prstGeom prst="rect">
            <a:avLst/>
          </a:prstGeom>
        </p:spPr>
      </p:pic>
      <p:grpSp>
        <p:nvGrpSpPr>
          <p:cNvPr id="6" name="Group 5">
            <a:extLst>
              <a:ext uri="{FF2B5EF4-FFF2-40B4-BE49-F238E27FC236}">
                <a16:creationId xmlns:a16="http://schemas.microsoft.com/office/drawing/2014/main" id="{9E48FAC5-CF37-4C7E-88B9-BCF23BD684A0}"/>
              </a:ext>
            </a:extLst>
          </p:cNvPr>
          <p:cNvGrpSpPr/>
          <p:nvPr/>
        </p:nvGrpSpPr>
        <p:grpSpPr>
          <a:xfrm>
            <a:off x="4019550" y="1974525"/>
            <a:ext cx="6405763" cy="2135103"/>
            <a:chOff x="5036880" y="4130146"/>
            <a:chExt cx="6193830" cy="2135103"/>
          </a:xfrm>
        </p:grpSpPr>
        <p:grpSp>
          <p:nvGrpSpPr>
            <p:cNvPr id="8" name="Group 13">
              <a:extLst>
                <a:ext uri="{FF2B5EF4-FFF2-40B4-BE49-F238E27FC236}">
                  <a16:creationId xmlns:a16="http://schemas.microsoft.com/office/drawing/2014/main" id="{9F67D4D1-7152-44F6-BA4F-CFE6F8833D7C}"/>
                </a:ext>
              </a:extLst>
            </p:cNvPr>
            <p:cNvGrpSpPr/>
            <p:nvPr/>
          </p:nvGrpSpPr>
          <p:grpSpPr>
            <a:xfrm>
              <a:off x="5143006" y="4130146"/>
              <a:ext cx="6087704" cy="941073"/>
              <a:chOff x="-652998" y="1451914"/>
              <a:chExt cx="40335026" cy="6235229"/>
            </a:xfrm>
          </p:grpSpPr>
          <p:sp>
            <p:nvSpPr>
              <p:cNvPr id="10" name="Freeform 14">
                <a:extLst>
                  <a:ext uri="{FF2B5EF4-FFF2-40B4-BE49-F238E27FC236}">
                    <a16:creationId xmlns:a16="http://schemas.microsoft.com/office/drawing/2014/main" id="{15079FDD-2081-4937-B0AF-0A41F50C9FF4}"/>
                  </a:ext>
                </a:extLst>
              </p:cNvPr>
              <p:cNvSpPr/>
              <p:nvPr/>
            </p:nvSpPr>
            <p:spPr>
              <a:xfrm>
                <a:off x="-652998" y="1451914"/>
                <a:ext cx="40335026" cy="6235229"/>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sp>
          <p:nvSpPr>
            <p:cNvPr id="9" name="TextBox 15">
              <a:extLst>
                <a:ext uri="{FF2B5EF4-FFF2-40B4-BE49-F238E27FC236}">
                  <a16:creationId xmlns:a16="http://schemas.microsoft.com/office/drawing/2014/main" id="{5DB2B994-9CB4-421F-AEA3-D60B723E2DB7}"/>
                </a:ext>
              </a:extLst>
            </p:cNvPr>
            <p:cNvSpPr txBox="1"/>
            <p:nvPr/>
          </p:nvSpPr>
          <p:spPr>
            <a:xfrm>
              <a:off x="5036880" y="4231487"/>
              <a:ext cx="5703092" cy="2033762"/>
            </a:xfrm>
            <a:prstGeom prst="rect">
              <a:avLst/>
            </a:prstGeom>
          </p:spPr>
          <p:txBody>
            <a:bodyPr wrap="square" lIns="0" tIns="0" rIns="0" bIns="0" rtlCol="0" anchor="t">
              <a:spAutoFit/>
            </a:bodyPr>
            <a:lstStyle/>
            <a:p>
              <a:pPr marL="0" marR="0" algn="just">
                <a:lnSpc>
                  <a:spcPct val="120000"/>
                </a:lnSpc>
                <a:spcBef>
                  <a:spcPts val="0"/>
                </a:spcBef>
                <a:spcAft>
                  <a:spcPts val="0"/>
                </a:spcAft>
              </a:pPr>
              <a:r>
                <a:rPr lang="nl-NL" sz="2800" b="1" dirty="0">
                  <a:effectLst/>
                  <a:latin typeface="Calibri" panose="020F0502020204030204" pitchFamily="34" charset="0"/>
                  <a:ea typeface="Times New Roman" panose="02020603050405020304" pitchFamily="18" charset="0"/>
                  <a:cs typeface="Calibri" panose="020F0502020204030204" pitchFamily="34" charset="0"/>
                </a:rPr>
                <a:t>Thu nhập gia đình em có được từ những hoạt động nào của người thân? (Đi làm, làm thêm, trồng trọt, chăn nuôi, buôn bán,…).</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1" name="Group 10">
            <a:extLst>
              <a:ext uri="{FF2B5EF4-FFF2-40B4-BE49-F238E27FC236}">
                <a16:creationId xmlns:a16="http://schemas.microsoft.com/office/drawing/2014/main" id="{A4BCCBC7-D7C1-4E6E-BBDA-D972C27766C7}"/>
              </a:ext>
            </a:extLst>
          </p:cNvPr>
          <p:cNvGrpSpPr/>
          <p:nvPr/>
        </p:nvGrpSpPr>
        <p:grpSpPr>
          <a:xfrm>
            <a:off x="4009730" y="1093352"/>
            <a:ext cx="5730597" cy="1011673"/>
            <a:chOff x="5052719" y="1676935"/>
            <a:chExt cx="6239968" cy="1489463"/>
          </a:xfrm>
        </p:grpSpPr>
        <p:grpSp>
          <p:nvGrpSpPr>
            <p:cNvPr id="15" name="Group 21">
              <a:extLst>
                <a:ext uri="{FF2B5EF4-FFF2-40B4-BE49-F238E27FC236}">
                  <a16:creationId xmlns:a16="http://schemas.microsoft.com/office/drawing/2014/main" id="{D97CE8BB-A767-4A28-9884-E97C1B9B1DB0}"/>
                </a:ext>
              </a:extLst>
            </p:cNvPr>
            <p:cNvGrpSpPr/>
            <p:nvPr/>
          </p:nvGrpSpPr>
          <p:grpSpPr>
            <a:xfrm>
              <a:off x="5052719" y="1676935"/>
              <a:ext cx="6239968" cy="1489463"/>
              <a:chOff x="-767854" y="-7"/>
              <a:chExt cx="36962099" cy="4965700"/>
            </a:xfrm>
          </p:grpSpPr>
          <p:sp>
            <p:nvSpPr>
              <p:cNvPr id="16" name="Freeform 22">
                <a:extLst>
                  <a:ext uri="{FF2B5EF4-FFF2-40B4-BE49-F238E27FC236}">
                    <a16:creationId xmlns:a16="http://schemas.microsoft.com/office/drawing/2014/main" id="{D721C7EE-99D6-4A9A-A563-263B81629E7B}"/>
                  </a:ext>
                </a:extLst>
              </p:cNvPr>
              <p:cNvSpPr/>
              <p:nvPr/>
            </p:nvSpPr>
            <p:spPr>
              <a:xfrm>
                <a:off x="-767854" y="-7"/>
                <a:ext cx="36962099" cy="4965700"/>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txBody>
              <a:bodyPr/>
              <a:lstStyle/>
              <a:p>
                <a:pPr algn="just"/>
                <a:endParaRPr lang="en-US" sz="2800" b="1" dirty="0">
                  <a:latin typeface="Calibri" panose="020F0502020204030204" pitchFamily="34" charset="0"/>
                  <a:cs typeface="Calibri" panose="020F0502020204030204" pitchFamily="34" charset="0"/>
                </a:endParaRPr>
              </a:p>
            </p:txBody>
          </p:sp>
        </p:grpSp>
        <p:sp>
          <p:nvSpPr>
            <p:cNvPr id="13" name="TextBox 23">
              <a:extLst>
                <a:ext uri="{FF2B5EF4-FFF2-40B4-BE49-F238E27FC236}">
                  <a16:creationId xmlns:a16="http://schemas.microsoft.com/office/drawing/2014/main" id="{74D2E159-A350-466C-BDDD-EE9E0A491CA0}"/>
                </a:ext>
              </a:extLst>
            </p:cNvPr>
            <p:cNvSpPr txBox="1"/>
            <p:nvPr/>
          </p:nvSpPr>
          <p:spPr>
            <a:xfrm>
              <a:off x="5136013" y="1978468"/>
              <a:ext cx="5881282" cy="710474"/>
            </a:xfrm>
            <a:prstGeom prst="rect">
              <a:avLst/>
            </a:prstGeom>
          </p:spPr>
          <p:txBody>
            <a:bodyPr wrap="square" lIns="0" tIns="0" rIns="0" bIns="0" rtlCol="0" anchor="t">
              <a:spAutoFit/>
            </a:bodyPr>
            <a:lstStyle/>
            <a:p>
              <a:pPr marL="0" marR="0" algn="just">
                <a:lnSpc>
                  <a:spcPct val="120000"/>
                </a:lnSpc>
                <a:spcBef>
                  <a:spcPts val="0"/>
                </a:spcBef>
                <a:spcAft>
                  <a:spcPts val="0"/>
                </a:spcAft>
              </a:pPr>
              <a:r>
                <a:rPr lang="nl-NL" sz="2800" b="1" dirty="0">
                  <a:effectLst/>
                  <a:latin typeface="Calibri" panose="020F0502020204030204" pitchFamily="34" charset="0"/>
                  <a:ea typeface="Times New Roman" panose="02020603050405020304" pitchFamily="18" charset="0"/>
                  <a:cs typeface="Calibri" panose="020F0502020204030204" pitchFamily="34" charset="0"/>
                </a:rPr>
                <a:t>Người thân của em làm nghề gì?</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grpSp>
        <p:nvGrpSpPr>
          <p:cNvPr id="17" name="Group 16">
            <a:extLst>
              <a:ext uri="{FF2B5EF4-FFF2-40B4-BE49-F238E27FC236}">
                <a16:creationId xmlns:a16="http://schemas.microsoft.com/office/drawing/2014/main" id="{3EFA0804-383D-4F0B-8E05-300148D2C14B}"/>
              </a:ext>
            </a:extLst>
          </p:cNvPr>
          <p:cNvGrpSpPr/>
          <p:nvPr/>
        </p:nvGrpSpPr>
        <p:grpSpPr>
          <a:xfrm>
            <a:off x="3983510" y="4242748"/>
            <a:ext cx="6087704" cy="1191241"/>
            <a:chOff x="5143006" y="4130146"/>
            <a:chExt cx="6087704" cy="1191241"/>
          </a:xfrm>
        </p:grpSpPr>
        <p:grpSp>
          <p:nvGrpSpPr>
            <p:cNvPr id="19" name="Group 13">
              <a:extLst>
                <a:ext uri="{FF2B5EF4-FFF2-40B4-BE49-F238E27FC236}">
                  <a16:creationId xmlns:a16="http://schemas.microsoft.com/office/drawing/2014/main" id="{2450F576-4F7D-4F94-9A4A-2B9E6F2F0BDC}"/>
                </a:ext>
              </a:extLst>
            </p:cNvPr>
            <p:cNvGrpSpPr/>
            <p:nvPr/>
          </p:nvGrpSpPr>
          <p:grpSpPr>
            <a:xfrm>
              <a:off x="5143006" y="4130146"/>
              <a:ext cx="6087704" cy="941073"/>
              <a:chOff x="-652998" y="1451914"/>
              <a:chExt cx="40335026" cy="6235229"/>
            </a:xfrm>
          </p:grpSpPr>
          <p:sp>
            <p:nvSpPr>
              <p:cNvPr id="21" name="Freeform 14">
                <a:extLst>
                  <a:ext uri="{FF2B5EF4-FFF2-40B4-BE49-F238E27FC236}">
                    <a16:creationId xmlns:a16="http://schemas.microsoft.com/office/drawing/2014/main" id="{2C75830F-F66F-4FFD-B99A-8454DAC898AD}"/>
                  </a:ext>
                </a:extLst>
              </p:cNvPr>
              <p:cNvSpPr/>
              <p:nvPr/>
            </p:nvSpPr>
            <p:spPr>
              <a:xfrm>
                <a:off x="-652998" y="1451914"/>
                <a:ext cx="40335026" cy="6235229"/>
              </a:xfrm>
              <a:custGeom>
                <a:avLst/>
                <a:gdLst/>
                <a:ahLst/>
                <a:cxnLst/>
                <a:rect l="l" t="t" r="r" b="b"/>
                <a:pathLst>
                  <a:path w="39579841" h="4965700">
                    <a:moveTo>
                      <a:pt x="39579841" y="0"/>
                    </a:moveTo>
                    <a:lnTo>
                      <a:pt x="39579841" y="4965700"/>
                    </a:lnTo>
                    <a:lnTo>
                      <a:pt x="896620" y="4965700"/>
                    </a:lnTo>
                    <a:lnTo>
                      <a:pt x="896620" y="3385820"/>
                    </a:lnTo>
                    <a:lnTo>
                      <a:pt x="0" y="2487930"/>
                    </a:lnTo>
                    <a:lnTo>
                      <a:pt x="896620" y="1591310"/>
                    </a:lnTo>
                    <a:lnTo>
                      <a:pt x="896620" y="0"/>
                    </a:lnTo>
                    <a:lnTo>
                      <a:pt x="39579841" y="0"/>
                    </a:lnTo>
                    <a:close/>
                  </a:path>
                </a:pathLst>
              </a:custGeom>
              <a:solidFill>
                <a:srgbClr val="FFFFFF"/>
              </a:solidFill>
            </p:spPr>
          </p:sp>
        </p:grpSp>
        <p:sp>
          <p:nvSpPr>
            <p:cNvPr id="20" name="TextBox 15">
              <a:extLst>
                <a:ext uri="{FF2B5EF4-FFF2-40B4-BE49-F238E27FC236}">
                  <a16:creationId xmlns:a16="http://schemas.microsoft.com/office/drawing/2014/main" id="{7A1576A1-0506-4ED3-AF5A-038BF93238F2}"/>
                </a:ext>
              </a:extLst>
            </p:cNvPr>
            <p:cNvSpPr txBox="1"/>
            <p:nvPr/>
          </p:nvSpPr>
          <p:spPr>
            <a:xfrm>
              <a:off x="5315233" y="4321754"/>
              <a:ext cx="5400482" cy="999633"/>
            </a:xfrm>
            <a:prstGeom prst="rect">
              <a:avLst/>
            </a:prstGeom>
          </p:spPr>
          <p:txBody>
            <a:bodyPr wrap="square" lIns="0" tIns="0" rIns="0" bIns="0" rtlCol="0" anchor="t">
              <a:spAutoFit/>
            </a:bodyPr>
            <a:lstStyle/>
            <a:p>
              <a:pPr marL="0" marR="0" algn="just">
                <a:lnSpc>
                  <a:spcPct val="120000"/>
                </a:lnSpc>
                <a:spcBef>
                  <a:spcPts val="0"/>
                </a:spcBef>
                <a:spcAft>
                  <a:spcPts val="0"/>
                </a:spcAft>
              </a:pPr>
              <a:r>
                <a:rPr lang="nl-NL" sz="2800" b="1" dirty="0">
                  <a:effectLst/>
                  <a:latin typeface="Calibri" panose="020F0502020204030204" pitchFamily="34" charset="0"/>
                  <a:ea typeface="Times New Roman" panose="02020603050405020304" pitchFamily="18" charset="0"/>
                  <a:cs typeface="Calibri" panose="020F0502020204030204" pitchFamily="34" charset="0"/>
                </a:rPr>
                <a:t>Theo em, công việc của người thân có vất vả không, có khó không?</a:t>
              </a:r>
              <a:endParaRPr lang="en-US" sz="2800" b="1" dirty="0">
                <a:effectLst/>
                <a:latin typeface="Calibri" panose="020F0502020204030204" pitchFamily="34" charset="0"/>
                <a:ea typeface="Times New Roman" panose="02020603050405020304" pitchFamily="18" charset="0"/>
                <a:cs typeface="Calibri" panose="020F0502020204030204" pitchFamily="34" charset="0"/>
              </a:endParaRPr>
            </a:p>
          </p:txBody>
        </p:sp>
      </p:grpSp>
      <p:pic>
        <p:nvPicPr>
          <p:cNvPr id="4" name="Picture 3">
            <a:extLst>
              <a:ext uri="{FF2B5EF4-FFF2-40B4-BE49-F238E27FC236}">
                <a16:creationId xmlns:a16="http://schemas.microsoft.com/office/drawing/2014/main" id="{30BC20CF-DB6E-4AA1-B8A5-14F3CB5EB95A}"/>
              </a:ext>
            </a:extLst>
          </p:cNvPr>
          <p:cNvPicPr>
            <a:picLocks noChangeAspect="1"/>
          </p:cNvPicPr>
          <p:nvPr/>
        </p:nvPicPr>
        <p:blipFill>
          <a:blip r:embed="rId5"/>
          <a:stretch>
            <a:fillRect/>
          </a:stretch>
        </p:blipFill>
        <p:spPr>
          <a:xfrm>
            <a:off x="494027" y="687628"/>
            <a:ext cx="2993395" cy="1767993"/>
          </a:xfrm>
          <a:prstGeom prst="rect">
            <a:avLst/>
          </a:prstGeom>
        </p:spPr>
      </p:pic>
    </p:spTree>
    <p:extLst>
      <p:ext uri="{BB962C8B-B14F-4D97-AF65-F5344CB8AC3E}">
        <p14:creationId xmlns:p14="http://schemas.microsoft.com/office/powerpoint/2010/main" val="24291712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par>
                                <p:cTn id="11" presetID="22" presetClass="entr" presetSubtype="4"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down)">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折角 11">
            <a:extLst>
              <a:ext uri="{FF2B5EF4-FFF2-40B4-BE49-F238E27FC236}">
                <a16:creationId xmlns:a16="http://schemas.microsoft.com/office/drawing/2014/main" id="{857F5B3D-FFA3-4C8D-AA4D-AD04EECDCE11}"/>
              </a:ext>
            </a:extLst>
          </p:cNvPr>
          <p:cNvSpPr/>
          <p:nvPr/>
        </p:nvSpPr>
        <p:spPr>
          <a:xfrm>
            <a:off x="1009650" y="514349"/>
            <a:ext cx="10293350" cy="6124575"/>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Rectangle: Rounded Corners 1">
            <a:extLst>
              <a:ext uri="{FF2B5EF4-FFF2-40B4-BE49-F238E27FC236}">
                <a16:creationId xmlns:a16="http://schemas.microsoft.com/office/drawing/2014/main" id="{875CEDB7-8BB8-4EFC-BCE8-3294C78C5595}"/>
              </a:ext>
            </a:extLst>
          </p:cNvPr>
          <p:cNvSpPr/>
          <p:nvPr/>
        </p:nvSpPr>
        <p:spPr>
          <a:xfrm>
            <a:off x="4048125" y="590550"/>
            <a:ext cx="4667250" cy="752475"/>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Lao </a:t>
            </a:r>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động</a:t>
            </a:r>
            <a:r>
              <a:rPr kumimoji="0" lang="en-US" sz="44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là</a:t>
            </a: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gì</a:t>
            </a:r>
            <a:r>
              <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rPr>
              <a:t>?</a:t>
            </a:r>
          </a:p>
        </p:txBody>
      </p:sp>
      <p:sp>
        <p:nvSpPr>
          <p:cNvPr id="3" name="TextBox 2">
            <a:extLst>
              <a:ext uri="{FF2B5EF4-FFF2-40B4-BE49-F238E27FC236}">
                <a16:creationId xmlns:a16="http://schemas.microsoft.com/office/drawing/2014/main" id="{08F32669-0E35-48C1-A25D-E09F35CA0C0B}"/>
              </a:ext>
            </a:extLst>
          </p:cNvPr>
          <p:cNvSpPr txBox="1"/>
          <p:nvPr/>
        </p:nvSpPr>
        <p:spPr>
          <a:xfrm>
            <a:off x="1952625" y="1600200"/>
            <a:ext cx="8953500" cy="1200329"/>
          </a:xfrm>
          <a:prstGeom prst="rect">
            <a:avLst/>
          </a:prstGeom>
          <a:noFill/>
        </p:spPr>
        <p:txBody>
          <a:bodyPr wrap="square" rtlCol="0">
            <a:spAutoFit/>
          </a:bodyPr>
          <a:lstStyle/>
          <a:p>
            <a:pPr lvl="0" algn="just"/>
            <a:r>
              <a:rPr lang="vi-VN" sz="3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Lao động là một hoạt động của con người </a:t>
            </a:r>
            <a:r>
              <a:rPr lang="en-US" sz="36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để</a:t>
            </a:r>
            <a:r>
              <a:rPr lang="en-US" sz="3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tạo</a:t>
            </a:r>
            <a:r>
              <a:rPr lang="en-US" sz="3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en-US" sz="3600" b="1" dirty="0" err="1">
                <a:solidFill>
                  <a:srgbClr val="0070C0"/>
                </a:solidFill>
                <a:latin typeface="Calibri" panose="020F0502020204030204" pitchFamily="34" charset="0"/>
                <a:ea typeface="Times New Roman" panose="02020603050405020304" pitchFamily="18" charset="0"/>
                <a:cs typeface="Calibri" panose="020F0502020204030204" pitchFamily="34" charset="0"/>
              </a:rPr>
              <a:t>ra</a:t>
            </a:r>
            <a:r>
              <a:rPr lang="en-US" sz="3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 </a:t>
            </a:r>
            <a:r>
              <a:rPr lang="vi-VN" sz="36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những sản phẩm có giá trị sử dụng</a:t>
            </a:r>
            <a:endParaRPr kumimoji="0" lang="en-US" sz="3600" b="1" i="0" u="none" strike="noStrike" kern="1200" cap="none" spc="0" normalizeH="0" baseline="0" noProof="0" dirty="0">
              <a:ln>
                <a:noFill/>
              </a:ln>
              <a:solidFill>
                <a:srgbClr val="0070C0"/>
              </a:solidFill>
              <a:effectLst/>
              <a:uLnTx/>
              <a:uFillTx/>
              <a:latin typeface="Calibri" panose="020F0502020204030204" pitchFamily="34" charset="0"/>
              <a:cs typeface="Calibri" panose="020F0502020204030204" pitchFamily="34" charset="0"/>
            </a:endParaRPr>
          </a:p>
        </p:txBody>
      </p:sp>
      <p:pic>
        <p:nvPicPr>
          <p:cNvPr id="1026" name="Picture 2" descr="Các nguyên tắc giải quyết tranh chấp lao động - FBLAW">
            <a:extLst>
              <a:ext uri="{FF2B5EF4-FFF2-40B4-BE49-F238E27FC236}">
                <a16:creationId xmlns:a16="http://schemas.microsoft.com/office/drawing/2014/main" id="{F4F59833-C476-4080-B6AA-EDA4ADCC197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0888" y="2943225"/>
            <a:ext cx="5819775"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61272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fade">
                                      <p:cBhvr>
                                        <p:cTn id="17"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033809A7-71ED-48B4-9A6B-72DB2B40EAF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矩形: 折角 11">
            <a:extLst>
              <a:ext uri="{FF2B5EF4-FFF2-40B4-BE49-F238E27FC236}">
                <a16:creationId xmlns:a16="http://schemas.microsoft.com/office/drawing/2014/main" id="{857F5B3D-FFA3-4C8D-AA4D-AD04EECDCE11}"/>
              </a:ext>
            </a:extLst>
          </p:cNvPr>
          <p:cNvSpPr/>
          <p:nvPr/>
        </p:nvSpPr>
        <p:spPr>
          <a:xfrm>
            <a:off x="1009650" y="514349"/>
            <a:ext cx="10293350" cy="6124575"/>
          </a:xfrm>
          <a:prstGeom prst="foldedCorne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 name="Rectangle: Rounded Corners 1">
            <a:extLst>
              <a:ext uri="{FF2B5EF4-FFF2-40B4-BE49-F238E27FC236}">
                <a16:creationId xmlns:a16="http://schemas.microsoft.com/office/drawing/2014/main" id="{875CEDB7-8BB8-4EFC-BCE8-3294C78C5595}"/>
              </a:ext>
            </a:extLst>
          </p:cNvPr>
          <p:cNvSpPr/>
          <p:nvPr/>
        </p:nvSpPr>
        <p:spPr>
          <a:xfrm>
            <a:off x="4048125" y="590550"/>
            <a:ext cx="4667250" cy="752475"/>
          </a:xfrm>
          <a:prstGeom prst="roundRect">
            <a:avLst>
              <a:gd name="adj" fmla="val 50000"/>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Calibri" panose="020F0502020204030204" pitchFamily="34" charset="0"/>
              </a:rPr>
              <a:t>Tiền</a:t>
            </a:r>
            <a:r>
              <a:rPr kumimoji="0" lang="en-US" sz="44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lương</a:t>
            </a:r>
            <a:r>
              <a:rPr kumimoji="0" lang="en-US" sz="44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là</a:t>
            </a:r>
            <a:r>
              <a:rPr kumimoji="0" lang="en-US" sz="44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 </a:t>
            </a:r>
            <a:r>
              <a:rPr kumimoji="0" lang="en-US" sz="4400" b="1" i="0" u="none" strike="noStrike" kern="1200" cap="none" spc="0" normalizeH="0" noProof="0" dirty="0" err="1">
                <a:ln>
                  <a:noFill/>
                </a:ln>
                <a:solidFill>
                  <a:prstClr val="white"/>
                </a:solidFill>
                <a:effectLst/>
                <a:uLnTx/>
                <a:uFillTx/>
                <a:latin typeface="Calibri" panose="020F0502020204030204" pitchFamily="34" charset="0"/>
                <a:ea typeface="+mn-ea"/>
                <a:cs typeface="Calibri" panose="020F0502020204030204" pitchFamily="34" charset="0"/>
              </a:rPr>
              <a:t>gì</a:t>
            </a:r>
            <a:r>
              <a:rPr kumimoji="0" lang="en-US" sz="4400" b="1" i="0" u="none" strike="noStrike" kern="1200" cap="none" spc="0" normalizeH="0" noProof="0" dirty="0">
                <a:ln>
                  <a:noFill/>
                </a:ln>
                <a:solidFill>
                  <a:prstClr val="white"/>
                </a:solidFill>
                <a:effectLst/>
                <a:uLnTx/>
                <a:uFillTx/>
                <a:latin typeface="Calibri" panose="020F0502020204030204" pitchFamily="34" charset="0"/>
                <a:ea typeface="+mn-ea"/>
                <a:cs typeface="Calibri" panose="020F0502020204030204" pitchFamily="34" charset="0"/>
              </a:rPr>
              <a:t>?</a:t>
            </a:r>
            <a:endParaRPr kumimoji="0" lang="en-US" sz="4400" b="1" i="0" u="none" strike="noStrike" kern="1200" cap="none" spc="0" normalizeH="0" baseline="0" noProof="0" dirty="0">
              <a:ln>
                <a:noFill/>
              </a:ln>
              <a:solidFill>
                <a:prstClr val="white"/>
              </a:solidFill>
              <a:effectLst/>
              <a:uLnTx/>
              <a:uFillTx/>
              <a:latin typeface="Calibri" panose="020F0502020204030204" pitchFamily="34" charset="0"/>
              <a:ea typeface="+mn-ea"/>
              <a:cs typeface="Calibri" panose="020F0502020204030204" pitchFamily="34" charset="0"/>
            </a:endParaRPr>
          </a:p>
        </p:txBody>
      </p:sp>
      <p:sp>
        <p:nvSpPr>
          <p:cNvPr id="3" name="TextBox 2">
            <a:extLst>
              <a:ext uri="{FF2B5EF4-FFF2-40B4-BE49-F238E27FC236}">
                <a16:creationId xmlns:a16="http://schemas.microsoft.com/office/drawing/2014/main" id="{08F32669-0E35-48C1-A25D-E09F35CA0C0B}"/>
              </a:ext>
            </a:extLst>
          </p:cNvPr>
          <p:cNvSpPr txBox="1"/>
          <p:nvPr/>
        </p:nvSpPr>
        <p:spPr>
          <a:xfrm>
            <a:off x="1952625" y="1600200"/>
            <a:ext cx="89535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nl-NL" sz="40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Tiền</a:t>
            </a:r>
            <a:r>
              <a:rPr kumimoji="0" lang="nl-NL" sz="4000" b="1" i="0" u="none" strike="noStrike" kern="1200" cap="none" spc="0" normalizeH="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rPr>
              <a:t> lương là sự trả công hoặc thu nhập mà được quy đổi bằng tiền.</a:t>
            </a:r>
            <a:endParaRPr kumimoji="0" lang="en-US" sz="40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pic>
        <p:nvPicPr>
          <p:cNvPr id="2050" name="Picture 2" descr="Khái niệm tiền lương và bản chất kinh tế của tiền lương - Tân Thành Thịnh">
            <a:extLst>
              <a:ext uri="{FF2B5EF4-FFF2-40B4-BE49-F238E27FC236}">
                <a16:creationId xmlns:a16="http://schemas.microsoft.com/office/drawing/2014/main" id="{E1C7D55B-910E-4C4B-B934-2E04657547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3036570"/>
            <a:ext cx="5670550" cy="34023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742437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50"/>
                                        </p:tgtEl>
                                        <p:attrNameLst>
                                          <p:attrName>style.visibility</p:attrName>
                                        </p:attrNameLst>
                                      </p:cBhvr>
                                      <p:to>
                                        <p:strVal val="visible"/>
                                      </p:to>
                                    </p:set>
                                    <p:anim calcmode="lin" valueType="num">
                                      <p:cBhvr additive="base">
                                        <p:cTn id="17" dur="500" fill="hold"/>
                                        <p:tgtEl>
                                          <p:spTgt spid="2050"/>
                                        </p:tgtEl>
                                        <p:attrNameLst>
                                          <p:attrName>ppt_x</p:attrName>
                                        </p:attrNameLst>
                                      </p:cBhvr>
                                      <p:tavLst>
                                        <p:tav tm="0">
                                          <p:val>
                                            <p:strVal val="#ppt_x"/>
                                          </p:val>
                                        </p:tav>
                                        <p:tav tm="100000">
                                          <p:val>
                                            <p:strVal val="#ppt_x"/>
                                          </p:val>
                                        </p:tav>
                                      </p:tavLst>
                                    </p:anim>
                                    <p:anim calcmode="lin" valueType="num">
                                      <p:cBhvr additive="base">
                                        <p:cTn id="18"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7">
      <a:majorFont>
        <a:latin typeface="微软雅黑"/>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189</TotalTime>
  <Words>363</Words>
  <Application>Microsoft Office PowerPoint</Application>
  <PresentationFormat>Widescreen</PresentationFormat>
  <Paragraphs>25</Paragraphs>
  <Slides>18</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18</vt:i4>
      </vt:variant>
    </vt:vector>
  </HeadingPairs>
  <TitlesOfParts>
    <vt:vector size="28" baseType="lpstr">
      <vt:lpstr>微软雅黑</vt:lpstr>
      <vt:lpstr>Arial</vt:lpstr>
      <vt:lpstr>Calibri</vt:lpstr>
      <vt:lpstr>等线</vt:lpstr>
      <vt:lpstr>等线 Light</vt:lpstr>
      <vt:lpstr>Georgia</vt:lpstr>
      <vt:lpstr>Times New Roman</vt:lpstr>
      <vt:lpstr>Office 主题​​</vt:lpstr>
      <vt:lpstr>1_Office 主题​​</vt:lpstr>
      <vt:lpstr>1_Simple Light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Techsi.vn</cp:lastModifiedBy>
  <cp:revision>35</cp:revision>
  <dcterms:created xsi:type="dcterms:W3CDTF">2022-10-04T12:04:18Z</dcterms:created>
  <dcterms:modified xsi:type="dcterms:W3CDTF">2024-01-16T07:35:19Z</dcterms:modified>
</cp:coreProperties>
</file>