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8"/>
  </p:notesMasterIdLst>
  <p:sldIdLst>
    <p:sldId id="307" r:id="rId8"/>
    <p:sldId id="8801" r:id="rId9"/>
    <p:sldId id="8802" r:id="rId10"/>
    <p:sldId id="308" r:id="rId11"/>
    <p:sldId id="263" r:id="rId12"/>
    <p:sldId id="257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  <p:sldId id="26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79" d="100"/>
          <a:sy n="79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11" Type="http://schemas.microsoft.com/office/2007/relationships/hdphoto" Target="../media/hdphoto5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0E8F7FF0-C35F-4626-8641-0DDC548CA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411</Words>
  <Application>Microsoft Office PowerPoint</Application>
  <PresentationFormat>Widescreen</PresentationFormat>
  <Paragraphs>72</Paragraphs>
  <Slides>30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</vt:lpstr>
      <vt:lpstr>Calibri</vt:lpstr>
      <vt:lpstr>等线</vt:lpstr>
      <vt:lpstr>等线 Light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字魂59号-创粗黑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50</cp:revision>
  <dcterms:created xsi:type="dcterms:W3CDTF">2022-10-07T23:20:52Z</dcterms:created>
  <dcterms:modified xsi:type="dcterms:W3CDTF">2024-01-15T02:31:52Z</dcterms:modified>
</cp:coreProperties>
</file>