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7" r:id="rId2"/>
    <p:sldId id="303" r:id="rId3"/>
    <p:sldId id="313" r:id="rId4"/>
    <p:sldId id="314" r:id="rId5"/>
    <p:sldId id="312" r:id="rId6"/>
    <p:sldId id="299" r:id="rId7"/>
    <p:sldId id="291" r:id="rId8"/>
    <p:sldId id="294" r:id="rId9"/>
    <p:sldId id="301" r:id="rId10"/>
    <p:sldId id="309" r:id="rId11"/>
    <p:sldId id="310" r:id="rId12"/>
    <p:sldId id="292" r:id="rId13"/>
    <p:sldId id="315" r:id="rId14"/>
    <p:sldId id="306" r:id="rId15"/>
    <p:sldId id="307" r:id="rId16"/>
    <p:sldId id="311" r:id="rId17"/>
    <p:sldId id="304" r:id="rId18"/>
    <p:sldId id="316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9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8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30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14.xml"/><Relationship Id="rId28" Type="http://schemas.openxmlformats.org/officeDocument/2006/relationships/image" Target="../media/image1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4.png"/><Relationship Id="rId3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266200" y="2714160"/>
            <a:ext cx="9930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2427565" y="693898"/>
            <a:ext cx="759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 ĐOÀN KHUÊ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2753599" y="3850046"/>
            <a:ext cx="6955485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61" y="59907"/>
            <a:ext cx="1471451" cy="14674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" y="0"/>
            <a:ext cx="1957229" cy="196634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-20856" y="4465953"/>
            <a:ext cx="12198968" cy="2458035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00163" y="2002103"/>
            <a:ext cx="3245534" cy="3222901"/>
            <a:chOff x="1371601" y="1960171"/>
            <a:chExt cx="2905327" cy="3222901"/>
          </a:xfrm>
        </p:grpSpPr>
        <p:grpSp>
          <p:nvGrpSpPr>
            <p:cNvPr id="19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222901"/>
              <a:chOff x="1371601" y="2150671"/>
              <a:chExt cx="2905327" cy="3222901"/>
            </a:xfrm>
          </p:grpSpPr>
          <p:sp>
            <p:nvSpPr>
              <p:cNvPr id="23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08473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id="{E6F27AF9-0C78-442E-B578-BF677B830173}"/>
                </a:ext>
              </a:extLst>
            </p:cNvPr>
            <p:cNvSpPr/>
            <p:nvPr/>
          </p:nvSpPr>
          <p:spPr>
            <a:xfrm>
              <a:off x="1615145" y="3447767"/>
              <a:ext cx="2350346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ăn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006069" y="1754814"/>
            <a:ext cx="3301440" cy="3536358"/>
            <a:chOff x="4642340" y="1958071"/>
            <a:chExt cx="2905327" cy="3320760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1958071"/>
              <a:ext cx="2905327" cy="3320760"/>
              <a:chOff x="4642340" y="2148571"/>
              <a:chExt cx="2905327" cy="3320760"/>
            </a:xfrm>
          </p:grpSpPr>
          <p:sp>
            <p:nvSpPr>
              <p:cNvPr id="5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5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514" y="2148571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87810" y="3573983"/>
              <a:ext cx="2360375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uống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7691122" y="1754814"/>
            <a:ext cx="3383244" cy="3548989"/>
            <a:chOff x="7913078" y="2002103"/>
            <a:chExt cx="2907323" cy="3276728"/>
          </a:xfrm>
        </p:grpSpPr>
        <p:grpSp>
          <p:nvGrpSpPr>
            <p:cNvPr id="5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6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46864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6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id="{F294020F-BD86-4DCE-B1F6-5962EECFA03D}"/>
                </a:ext>
              </a:extLst>
            </p:cNvPr>
            <p:cNvSpPr/>
            <p:nvPr/>
          </p:nvSpPr>
          <p:spPr>
            <a:xfrm>
              <a:off x="8046864" y="3392110"/>
              <a:ext cx="2504243" cy="16197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Giữ ấm cho vật nuôi vào mùa đông</a:t>
              </a:r>
              <a:endParaRPr lang="zh-C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306871" y="201521"/>
            <a:ext cx="574548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</a:t>
            </a:r>
          </a:p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643" y="1934968"/>
            <a:ext cx="482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và bảo vệ vật nuôi.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46608" y="136454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072" y="277702"/>
            <a:ext cx="845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làm nào khác để chăm sóc và bảo vệ vật nuôi?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35"/>
            <a:ext cx="4034589" cy="360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2157235"/>
            <a:ext cx="4130843" cy="360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2157236"/>
            <a:ext cx="4122821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481" y="1700809"/>
            <a:ext cx="4083355" cy="3305113"/>
            <a:chOff x="746221" y="1700809"/>
            <a:chExt cx="4083355" cy="330511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21" y="1700809"/>
              <a:ext cx="4083355" cy="3305113"/>
            </a:xfrm>
            <a:prstGeom prst="rect">
              <a:avLst/>
            </a:prstGeom>
          </p:spPr>
        </p:pic>
        <p:sp>
          <p:nvSpPr>
            <p:cNvPr id="4" name="TextBox 14"/>
            <p:cNvSpPr txBox="1"/>
            <p:nvPr/>
          </p:nvSpPr>
          <p:spPr>
            <a:xfrm>
              <a:off x="1652467" y="2725873"/>
              <a:ext cx="2164902" cy="1109087"/>
            </a:xfrm>
            <a:prstGeom prst="rect">
              <a:avLst/>
            </a:prstGeom>
            <a:noFill/>
          </p:spPr>
          <p:txBody>
            <a:bodyPr wrap="none" lIns="121896" tIns="60948" rIns="121896" bIns="60948">
              <a:noAutofit/>
            </a:bodyPr>
            <a:lstStyle/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nuôi </a:t>
              </a:r>
            </a:p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khám bệnh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3324" y="1443789"/>
            <a:ext cx="3845924" cy="3562133"/>
            <a:chOff x="4672672" y="1700809"/>
            <a:chExt cx="3345600" cy="3305113"/>
          </a:xfrm>
        </p:grpSpPr>
        <p:pic>
          <p:nvPicPr>
            <p:cNvPr id="6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72" y="1700809"/>
              <a:ext cx="3345600" cy="3305113"/>
            </a:xfrm>
            <a:prstGeom prst="rect">
              <a:avLst/>
            </a:prstGeom>
          </p:spPr>
        </p:pic>
        <p:sp>
          <p:nvSpPr>
            <p:cNvPr id="7" name="Rectangle 13"/>
            <p:cNvSpPr/>
            <p:nvPr/>
          </p:nvSpPr>
          <p:spPr>
            <a:xfrm>
              <a:off x="5135644" y="2890386"/>
              <a:ext cx="2148813" cy="79803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 cho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9248" y="1415915"/>
            <a:ext cx="3662197" cy="3617879"/>
            <a:chOff x="8255703" y="1315838"/>
            <a:chExt cx="3662197" cy="3617879"/>
          </a:xfrm>
        </p:grpSpPr>
        <p:pic>
          <p:nvPicPr>
            <p:cNvPr id="9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703" y="1315838"/>
              <a:ext cx="3662197" cy="3617879"/>
            </a:xfrm>
            <a:prstGeom prst="rect">
              <a:avLst/>
            </a:prstGeom>
          </p:spPr>
        </p:pic>
        <p:sp>
          <p:nvSpPr>
            <p:cNvPr id="10" name="Rectangle 13"/>
            <p:cNvSpPr/>
            <p:nvPr/>
          </p:nvSpPr>
          <p:spPr>
            <a:xfrm>
              <a:off x="8928399" y="2428893"/>
              <a:ext cx="2148813" cy="11725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 ấm cho 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4399965"/>
            <a:ext cx="12198968" cy="2458035"/>
            <a:chOff x="0" y="3698571"/>
            <a:chExt cx="12198968" cy="3159429"/>
          </a:xfrm>
        </p:grpSpPr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5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7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4" y="4820733"/>
            <a:ext cx="1956911" cy="2037267"/>
          </a:xfrm>
          <a:prstGeom prst="rect">
            <a:avLst/>
          </a:prstGeom>
        </p:spPr>
      </p:pic>
      <p:sp>
        <p:nvSpPr>
          <p:cNvPr id="19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83908" y="216028"/>
            <a:ext cx="114241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 các việc nên và không làm để chăm sóc và bảo vệ vật nuôi.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-729904" y="-1024741"/>
            <a:ext cx="9118705" cy="820183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93426" y="1361070"/>
            <a:ext cx="5525502" cy="402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Cho vật nuôi ăn uống đầy đủ, giữ ấm cho vật nuôi vào mùa lạnh.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Đưa vật nuôi đi khám bệnh, thường xuyên giữ vệ sinh chuồng sạch sẽ,...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76" y="108927"/>
            <a:ext cx="1886213" cy="203863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6978229" y="-360304"/>
            <a:ext cx="5992449" cy="7535713"/>
          </a:xfrm>
          <a:prstGeom prst="rect">
            <a:avLst/>
          </a:prstGeom>
        </p:spPr>
      </p:pic>
      <p:sp>
        <p:nvSpPr>
          <p:cNvPr id="10" name="TextBox 48"/>
          <p:cNvSpPr txBox="1"/>
          <p:nvPr/>
        </p:nvSpPr>
        <p:spPr>
          <a:xfrm>
            <a:off x="6825070" y="2509974"/>
            <a:ext cx="5138330" cy="2872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 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Bỏ đói vật nuôi, trêu chọc hoặc đánh đập vật nuôi,....</a:t>
            </a:r>
          </a:p>
          <a:p>
            <a:pPr marL="571500" indent="-571500" algn="ctr">
              <a:buFontTx/>
              <a:buChar char="-"/>
            </a:pPr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5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933">
        <p15:prstTrans prst="airplane"/>
      </p:transition>
    </mc:Choice>
    <mc:Fallback xmlns="">
      <p:transition spd="slow" advTm="36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2472433"/>
            <a:ext cx="8063867" cy="2282093"/>
            <a:chOff x="1317257" y="1763884"/>
            <a:chExt cx="7636360" cy="368768"/>
          </a:xfrm>
        </p:grpSpPr>
        <p:sp>
          <p:nvSpPr>
            <p:cNvPr id="18" name="TextBox 66"/>
            <p:cNvSpPr txBox="1"/>
            <p:nvPr/>
          </p:nvSpPr>
          <p:spPr>
            <a:xfrm>
              <a:off x="2146069" y="1763884"/>
              <a:ext cx="680754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hai mắt trong veo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nằm sưởi nắng, thích trèo cây cau?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246" y="470877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</a:p>
        </p:txBody>
      </p:sp>
    </p:spTree>
    <p:extLst>
      <p:ext uri="{BB962C8B-B14F-4D97-AF65-F5344CB8AC3E}">
        <p14:creationId xmlns:p14="http://schemas.microsoft.com/office/powerpoint/2010/main" val="154839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457686"/>
            <a:ext cx="6766561" cy="3296840"/>
            <a:chOff x="1317257" y="1599909"/>
            <a:chExt cx="6407831" cy="532743"/>
          </a:xfrm>
        </p:grpSpPr>
        <p:sp>
          <p:nvSpPr>
            <p:cNvPr id="18" name="TextBox 66"/>
            <p:cNvSpPr txBox="1"/>
            <p:nvPr/>
          </p:nvSpPr>
          <p:spPr>
            <a:xfrm>
              <a:off x="3036734" y="1599909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nằm đầu hè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nhà cho chủ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quen nó mừng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lạ nó sủa?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171" y="48791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CÚN</a:t>
            </a:r>
          </a:p>
        </p:txBody>
      </p:sp>
    </p:spTree>
    <p:extLst>
      <p:ext uri="{BB962C8B-B14F-4D97-AF65-F5344CB8AC3E}">
        <p14:creationId xmlns:p14="http://schemas.microsoft.com/office/powerpoint/2010/main" val="403689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311305"/>
            <a:ext cx="6669371" cy="3443221"/>
            <a:chOff x="1317257" y="1576255"/>
            <a:chExt cx="6315794" cy="556397"/>
          </a:xfrm>
        </p:grpSpPr>
        <p:sp>
          <p:nvSpPr>
            <p:cNvPr id="18" name="TextBox 66"/>
            <p:cNvSpPr txBox="1"/>
            <p:nvPr/>
          </p:nvSpPr>
          <p:spPr>
            <a:xfrm>
              <a:off x="2944697" y="1576255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Gáy ò ó 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sáng tinh mơ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thức giấc?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6508" y="4832996"/>
            <a:ext cx="346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</a:p>
        </p:txBody>
      </p:sp>
    </p:spTree>
    <p:extLst>
      <p:ext uri="{BB962C8B-B14F-4D97-AF65-F5344CB8AC3E}">
        <p14:creationId xmlns:p14="http://schemas.microsoft.com/office/powerpoint/2010/main" val="122840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" y="342875"/>
            <a:ext cx="6304214" cy="550533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489152" y="2625100"/>
            <a:ext cx="4736574" cy="674986"/>
            <a:chOff x="592987" y="1624821"/>
            <a:chExt cx="4485465" cy="507831"/>
          </a:xfrm>
        </p:grpSpPr>
        <p:sp>
          <p:nvSpPr>
            <p:cNvPr id="18" name="TextBox 66"/>
            <p:cNvSpPr txBox="1"/>
            <p:nvPr/>
          </p:nvSpPr>
          <p:spPr>
            <a:xfrm>
              <a:off x="592987" y="1624821"/>
              <a:ext cx="3265120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em có nuôi con vật nào không?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89994"/>
            <a:ext cx="6139543" cy="5903142"/>
          </a:xfrm>
          <a:prstGeom prst="rect">
            <a:avLst/>
          </a:prstGeom>
        </p:spPr>
      </p:pic>
      <p:grpSp>
        <p:nvGrpSpPr>
          <p:cNvPr id="73" name="Group 59"/>
          <p:cNvGrpSpPr/>
          <p:nvPr/>
        </p:nvGrpSpPr>
        <p:grpSpPr>
          <a:xfrm>
            <a:off x="7415322" y="2397157"/>
            <a:ext cx="3474023" cy="987691"/>
            <a:chOff x="873492" y="1144961"/>
            <a:chExt cx="4204960" cy="987691"/>
          </a:xfrm>
        </p:grpSpPr>
        <p:sp>
          <p:nvSpPr>
            <p:cNvPr id="74" name="TextBox 66"/>
            <p:cNvSpPr txBox="1"/>
            <p:nvPr/>
          </p:nvSpPr>
          <p:spPr>
            <a:xfrm>
              <a:off x="873492" y="1144961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làm gì để chúng mau lớn và khoẻ mạnh?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 lnSpcReduction="10000"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" y="4952040"/>
            <a:ext cx="1956911" cy="2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1915003"/>
            <a:ext cx="7411036" cy="374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sóc và bảo vệ vật nuôi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</a:t>
            </a: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080112" y="1248712"/>
            <a:ext cx="232627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18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4221049"/>
            <a:ext cx="6958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cần làm để đảm bảo an toàn cho bản thân khi tiếp xúc với động vật.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làm phù hợp để chăm sóc và bảo vệ con vật, thực hiện đối xử tốt với vật nuôi trong nhà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483117"/>
            <a:ext cx="7048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quý, có ý thức chăm sóc và bảo vệ các con vật, có ý thức giữ an toàn cho bản thân khi tiếp xúc với một số động vật.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6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3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452"/>
            <a:ext cx="12192000" cy="554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32" y="180673"/>
            <a:ext cx="1134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và các bạn đang làm ở hình dưới đây. </a:t>
            </a:r>
          </a:p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tác dụng gì?</a:t>
            </a:r>
          </a:p>
        </p:txBody>
      </p:sp>
    </p:spTree>
    <p:extLst>
      <p:ext uri="{BB962C8B-B14F-4D97-AF65-F5344CB8AC3E}">
        <p14:creationId xmlns:p14="http://schemas.microsoft.com/office/powerpoint/2010/main" val="391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429</Words>
  <Application>Microsoft Office PowerPoint</Application>
  <PresentationFormat>Widescreen</PresentationFormat>
  <Paragraphs>76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Wingdings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57</cp:revision>
  <dcterms:created xsi:type="dcterms:W3CDTF">2020-08-26T08:35:52Z</dcterms:created>
  <dcterms:modified xsi:type="dcterms:W3CDTF">2023-07-19T07:21:12Z</dcterms:modified>
</cp:coreProperties>
</file>