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5"/>
  </p:notesMasterIdLst>
  <p:sldIdLst>
    <p:sldId id="358" r:id="rId7"/>
    <p:sldId id="337" r:id="rId8"/>
    <p:sldId id="354" r:id="rId9"/>
    <p:sldId id="330" r:id="rId10"/>
    <p:sldId id="325" r:id="rId11"/>
    <p:sldId id="326" r:id="rId12"/>
    <p:sldId id="333" r:id="rId13"/>
    <p:sldId id="340" r:id="rId14"/>
    <p:sldId id="357" r:id="rId15"/>
    <p:sldId id="349" r:id="rId16"/>
    <p:sldId id="350" r:id="rId17"/>
    <p:sldId id="351" r:id="rId18"/>
    <p:sldId id="327" r:id="rId19"/>
    <p:sldId id="352" r:id="rId20"/>
    <p:sldId id="355" r:id="rId21"/>
    <p:sldId id="356" r:id="rId22"/>
    <p:sldId id="353" r:id="rId23"/>
    <p:sldId id="348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  <a:srgbClr val="FFFFFF"/>
    <a:srgbClr val="139F4E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932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0287000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10287000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10287000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10287000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7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626546" y="4134034"/>
            <a:ext cx="692088" cy="60248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7557715" y="249868"/>
            <a:ext cx="453902" cy="425376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8209778" y="740056"/>
            <a:ext cx="259646" cy="25484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1510030" y="4678054"/>
            <a:ext cx="185573" cy="12275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8224053" y="4620499"/>
            <a:ext cx="135528" cy="9361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569744" y="3851775"/>
            <a:ext cx="259646" cy="25484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10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626546" y="4134034"/>
            <a:ext cx="692088" cy="60248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7557715" y="249868"/>
            <a:ext cx="453902" cy="425376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8209778" y="740056"/>
            <a:ext cx="259646" cy="25484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1510030" y="4678054"/>
            <a:ext cx="185573" cy="12275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8224053" y="4620499"/>
            <a:ext cx="135528" cy="9361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569744" y="3851775"/>
            <a:ext cx="259646" cy="25484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83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79" r:id="rId14"/>
    <p:sldLayoutId id="214748374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27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57250" y="-342900"/>
            <a:ext cx="7372350" cy="548640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3001" y="3115929"/>
            <a:ext cx="6886886" cy="20420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638589" y="578506"/>
            <a:ext cx="1762007" cy="10900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417815" y="2229982"/>
            <a:ext cx="460977" cy="88494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200370" y="822545"/>
            <a:ext cx="1325327" cy="144142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6922325" y="1123529"/>
            <a:ext cx="589181" cy="10280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5891956" y="1001703"/>
            <a:ext cx="365030" cy="6059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22" y="3286934"/>
            <a:ext cx="1847438" cy="1775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05" y="1840436"/>
            <a:ext cx="802639" cy="948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4746" y="30228"/>
            <a:ext cx="4258187" cy="35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0660">
              <a:lnSpc>
                <a:spcPct val="150000"/>
              </a:lnSpc>
            </a:pPr>
            <a:r>
              <a:rPr lang="en-US" sz="128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</a:t>
            </a:r>
            <a:r>
              <a:rPr lang="en-US" sz="1286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endParaRPr lang="en-US" sz="128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336291" y="1687788"/>
            <a:ext cx="4697126" cy="2157706"/>
          </a:xfrm>
          <a:prstGeom prst="rect">
            <a:avLst/>
          </a:prstGeom>
        </p:spPr>
        <p:txBody>
          <a:bodyPr spcFirstLastPara="1" wrap="none" lIns="44008" tIns="22032" rIns="44008" bIns="22032" numCol="1" fromWordArt="1">
            <a:prstTxWarp prst="textArchUp">
              <a:avLst>
                <a:gd name="adj" fmla="val 11160877"/>
              </a:avLst>
            </a:prstTxWarp>
          </a:bodyPr>
          <a:lstStyle/>
          <a:p>
            <a:pPr algn="ctr" defTabSz="586370">
              <a:lnSpc>
                <a:spcPct val="150000"/>
              </a:lnSpc>
            </a:pPr>
            <a:r>
              <a:rPr lang="en-US" sz="8563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586370">
              <a:lnSpc>
                <a:spcPct val="150000"/>
              </a:lnSpc>
            </a:pPr>
            <a:r>
              <a:rPr lang="en-US" sz="8563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487738" y="2723218"/>
            <a:ext cx="6542148" cy="58352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3" tIns="29327" rIns="58653" bIns="29327" anchor="ctr"/>
          <a:lstStyle/>
          <a:p>
            <a:pPr algn="ctr" defTabSz="781927">
              <a:defRPr/>
            </a:pP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 1</a:t>
            </a:r>
            <a:endParaRPr lang="zh-CN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2051"/>
            <a:ext cx="6361471" cy="313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2563" y="363458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8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9"/>
    </mc:Choice>
    <mc:Fallback xmlns="">
      <p:transition spd="slow" advTm="3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85" y="1032386"/>
            <a:ext cx="6400800" cy="291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68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93" y="210257"/>
            <a:ext cx="5917668" cy="161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04" y="1858860"/>
            <a:ext cx="6105566" cy="134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58" y="3238046"/>
            <a:ext cx="6058694" cy="15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5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539613" y="304800"/>
            <a:ext cx="2222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HOẠT ĐỘNG 4</a:t>
            </a:r>
          </a:p>
        </p:txBody>
      </p:sp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4452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67574" y="817237"/>
            <a:ext cx="8048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4394" y="140293"/>
            <a:ext cx="2954740" cy="565551"/>
            <a:chOff x="3084394" y="150125"/>
            <a:chExt cx="2954740" cy="565551"/>
          </a:xfrm>
        </p:grpSpPr>
        <p:sp>
          <p:nvSpPr>
            <p:cNvPr id="5" name="Rectangle 4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5" y="1427572"/>
            <a:ext cx="410210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00" y="1418047"/>
            <a:ext cx="41275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008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75663" y="26649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" b="8626"/>
          <a:stretch/>
        </p:blipFill>
        <p:spPr bwMode="auto">
          <a:xfrm>
            <a:off x="608268" y="717756"/>
            <a:ext cx="2560640" cy="20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" b="8542"/>
          <a:stretch/>
        </p:blipFill>
        <p:spPr bwMode="auto">
          <a:xfrm>
            <a:off x="5810863" y="783817"/>
            <a:ext cx="2910349" cy="187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828798" y="2517058"/>
            <a:ext cx="403123" cy="3146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66038" y="2467896"/>
            <a:ext cx="353962" cy="2556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13" y="2900515"/>
            <a:ext cx="2699983" cy="1602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7885" r="18219" b="18650"/>
          <a:stretch/>
        </p:blipFill>
        <p:spPr>
          <a:xfrm rot="16200000">
            <a:off x="1081553" y="2536723"/>
            <a:ext cx="1602656" cy="2330241"/>
          </a:xfrm>
          <a:prstGeom prst="rect">
            <a:avLst/>
          </a:prstGeom>
        </p:spPr>
      </p:pic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452286" y="2363992"/>
            <a:ext cx="8426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502" y="737419"/>
            <a:ext cx="2469207" cy="184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 13"/>
          <p:cNvSpPr/>
          <p:nvPr/>
        </p:nvSpPr>
        <p:spPr>
          <a:xfrm>
            <a:off x="1804219" y="4360606"/>
            <a:ext cx="324465" cy="226142"/>
          </a:xfrm>
          <a:prstGeom prst="ellipse">
            <a:avLst/>
          </a:prstGeom>
          <a:solidFill>
            <a:srgbClr val="FF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043" y="2820498"/>
            <a:ext cx="2417352" cy="17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3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" b="10576"/>
          <a:stretch/>
        </p:blipFill>
        <p:spPr bwMode="auto">
          <a:xfrm>
            <a:off x="1034025" y="816744"/>
            <a:ext cx="246625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2016" y="981271"/>
            <a:ext cx="2390629" cy="167344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9030" y="3275423"/>
            <a:ext cx="747057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  - </a:t>
            </a:r>
            <a:r>
              <a:rPr lang="en-US" altLang="en-US" dirty="0" err="1">
                <a:solidFill>
                  <a:srgbClr val="FF0000"/>
                </a:solidFill>
              </a:rPr>
              <a:t>Nếu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bạn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rủ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tham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gia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trò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chơi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nguy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hiểm</a:t>
            </a:r>
            <a:r>
              <a:rPr lang="en-US" altLang="en-US" dirty="0">
                <a:solidFill>
                  <a:srgbClr val="FF0000"/>
                </a:solidFill>
              </a:rPr>
              <a:t>, con </a:t>
            </a:r>
            <a:r>
              <a:rPr lang="en-US" altLang="en-US" dirty="0" err="1">
                <a:solidFill>
                  <a:srgbClr val="FF0000"/>
                </a:solidFill>
              </a:rPr>
              <a:t>cần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từ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chối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và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khuyên</a:t>
            </a:r>
            <a:r>
              <a:rPr lang="en-US" altLang="en-US" dirty="0">
                <a:solidFill>
                  <a:srgbClr val="FF0000"/>
                </a:solidFill>
              </a:rPr>
              <a:t> can </a:t>
            </a:r>
            <a:r>
              <a:rPr lang="en-US" altLang="en-US" dirty="0" err="1">
                <a:solidFill>
                  <a:srgbClr val="FF0000"/>
                </a:solidFill>
              </a:rPr>
              <a:t>bạn</a:t>
            </a:r>
            <a:r>
              <a:rPr lang="en-US" alt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9396"/>
          <a:stretch/>
        </p:blipFill>
        <p:spPr>
          <a:xfrm>
            <a:off x="6452432" y="845573"/>
            <a:ext cx="2100353" cy="1877748"/>
          </a:xfrm>
          <a:prstGeom prst="rect">
            <a:avLst/>
          </a:prstGeom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071718" y="2767114"/>
            <a:ext cx="8426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22827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J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-9833"/>
            <a:ext cx="9144001" cy="49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469285" y="1075967"/>
            <a:ext cx="83404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Qua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học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ghi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nhớ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6310" y="2075888"/>
            <a:ext cx="84459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bạn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rủ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, con </a:t>
            </a:r>
            <a:r>
              <a:rPr lang="en-US" altLang="en-US" sz="2800" dirty="0" err="1">
                <a:solidFill>
                  <a:srgbClr val="FF0000"/>
                </a:solidFill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chối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khuyên</a:t>
            </a:r>
            <a:r>
              <a:rPr lang="en-US" altLang="en-US" sz="2800" dirty="0">
                <a:solidFill>
                  <a:srgbClr val="FF0000"/>
                </a:solidFill>
              </a:rPr>
              <a:t> can </a:t>
            </a:r>
            <a:r>
              <a:rPr lang="en-US" altLang="en-US" sz="2800" dirty="0" err="1">
                <a:solidFill>
                  <a:srgbClr val="FF0000"/>
                </a:solidFill>
              </a:rPr>
              <a:t>bạn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66685" y="688260"/>
            <a:ext cx="2399072" cy="531674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1392" y="3064029"/>
            <a:ext cx="85491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</a:rPr>
              <a:t>cùng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vui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phù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hợp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cũng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đến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trường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nhé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2628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41" y="1494431"/>
            <a:ext cx="3004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TẠM BIỆT</a:t>
            </a:r>
          </a:p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CÁC CON!</a:t>
            </a:r>
          </a:p>
        </p:txBody>
      </p:sp>
      <p:pic>
        <p:nvPicPr>
          <p:cNvPr id="1028" name="Picture 4" descr="File:Bye-Bye2.gif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AN TOÀN CHO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8: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3307">
        <p:push dir="u"/>
      </p:transition>
    </mc:Choice>
    <mc:Fallback xmlns="">
      <p:transition advClick="0" advTm="2330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910080"/>
            <a:ext cx="4754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08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3"/>
    </mc:Choice>
    <mc:Fallback xmlns="">
      <p:transition spd="slow" advTm="1430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0"/>
            <a:ext cx="8412480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00">
        <p14:flash/>
      </p:transition>
    </mc:Choice>
    <mc:Fallback xmlns="">
      <p:transition advClick="0" advTm="12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277985" y="634113"/>
            <a:ext cx="587253" cy="57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814519" y="285135"/>
            <a:ext cx="177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33" y="911020"/>
            <a:ext cx="5228661" cy="142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74" y="2311145"/>
            <a:ext cx="5109087" cy="114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28" y="3441854"/>
            <a:ext cx="4915053" cy="13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4692" y="618335"/>
            <a:ext cx="79413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khuyên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20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9142">
        <p15:prstTrans prst="pageCurlDouble"/>
      </p:transition>
    </mc:Choice>
    <mc:Fallback xmlns="">
      <p:transition advClick="0" advTm="19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151">
        <p:push dir="u"/>
      </p:transition>
    </mc:Choice>
    <mc:Fallback xmlns="">
      <p:transition advClick="0" advTm="2515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31118">
        <p15:prstTrans prst="drape"/>
      </p:transition>
    </mc:Choice>
    <mc:Fallback xmlns="">
      <p:transition advClick="0" advTm="31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8"/>
    </mc:Choice>
    <mc:Fallback xmlns="">
      <p:transition spd="slow" advTm="1282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372169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2876</TotalTime>
  <Words>226</Words>
  <Application>Microsoft Office PowerPoint</Application>
  <PresentationFormat>On-screen Show (16:9)</PresentationFormat>
  <Paragraphs>37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微软雅黑</vt:lpstr>
      <vt:lpstr>Arial</vt:lpstr>
      <vt:lpstr>Arial SGK</vt:lpstr>
      <vt:lpstr>Arial-Rounded</vt:lpstr>
      <vt:lpstr>Arial-SGK-TV</vt:lpstr>
      <vt:lpstr>Calibri</vt:lpstr>
      <vt:lpstr>Calibri Light</vt:lpstr>
      <vt:lpstr>Times New Roman</vt:lpstr>
      <vt:lpstr>UTM Cookies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Microsoft</cp:lastModifiedBy>
  <cp:revision>160</cp:revision>
  <dcterms:created xsi:type="dcterms:W3CDTF">2017-03-04T06:55:50Z</dcterms:created>
  <dcterms:modified xsi:type="dcterms:W3CDTF">2023-07-19T07:58:33Z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