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000250" y="2457450"/>
            <a:ext cx="5143500" cy="59544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ĐẠO ĐỨC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1828801" y="971551"/>
            <a:ext cx="58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B77A75F-6E2F-45C8-B6D6-4044317F65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542925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4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trật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pic>
        <p:nvPicPr>
          <p:cNvPr id="4" name="ÂM NHẠC 1- BÀI 1- HỌC SINH LỚP MỘT VUI CA( CÓ LỜI )-CÙNG HỌC ĐỂ PHÁT TRIỂN NĂNG LỰC 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15000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0" y="1215230"/>
            <a:ext cx="8288379" cy="41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749" y="4697721"/>
            <a:ext cx="763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40" y="1368806"/>
            <a:ext cx="5495718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27" y="1600200"/>
            <a:ext cx="918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" y="2642175"/>
            <a:ext cx="8877300" cy="26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34" y="1676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124200"/>
            <a:ext cx="3219162" cy="3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69" y="1629974"/>
            <a:ext cx="776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9" y="2728120"/>
            <a:ext cx="71888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19" y="1259320"/>
            <a:ext cx="863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3124200"/>
            <a:ext cx="4912151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7924" y="3628313"/>
            <a:ext cx="4593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8382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131</Words>
  <Application>Microsoft Office PowerPoint</Application>
  <PresentationFormat>On-screen Show (4:3)</PresentationFormat>
  <Paragraphs>19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</cp:lastModifiedBy>
  <cp:revision>23</cp:revision>
  <dcterms:created xsi:type="dcterms:W3CDTF">2006-08-16T00:00:00Z</dcterms:created>
  <dcterms:modified xsi:type="dcterms:W3CDTF">2023-07-19T07:58:56Z</dcterms:modified>
</cp:coreProperties>
</file>