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7"/>
  </p:notesMasterIdLst>
  <p:sldIdLst>
    <p:sldId id="257" r:id="rId3"/>
    <p:sldId id="259" r:id="rId4"/>
    <p:sldId id="258" r:id="rId5"/>
    <p:sldId id="262" r:id="rId6"/>
    <p:sldId id="290" r:id="rId7"/>
    <p:sldId id="322" r:id="rId8"/>
    <p:sldId id="323" r:id="rId9"/>
    <p:sldId id="324" r:id="rId10"/>
    <p:sldId id="325" r:id="rId11"/>
    <p:sldId id="326" r:id="rId12"/>
    <p:sldId id="260" r:id="rId13"/>
    <p:sldId id="318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FD4EF0-2ED6-411C-AB76-AE11D30812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1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206434" y="700530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1">
            <a:extLst>
              <a:ext uri="{FF2B5EF4-FFF2-40B4-BE49-F238E27FC236}">
                <a16:creationId xmlns:a16="http://schemas.microsoft.com/office/drawing/2014/main" id="{93FBB79C-F14F-4FFF-9007-87FA4DC38132}"/>
              </a:ext>
            </a:extLst>
          </p:cNvPr>
          <p:cNvSpPr txBox="1"/>
          <p:nvPr/>
        </p:nvSpPr>
        <p:spPr>
          <a:xfrm>
            <a:off x="1192817" y="667872"/>
            <a:ext cx="10208047" cy="7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539" y="1508662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1815882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1815882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ý đã thực hiện đúng lời hứa với chính mình là “Dậy đúng giờ để tập thể dục.”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+mj-lt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1. Quan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534</Words>
  <Application>Microsoft Office PowerPoint</Application>
  <PresentationFormat>Widescreen</PresentationFormat>
  <Paragraphs>43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微软雅黑</vt:lpstr>
      <vt:lpstr>Arial</vt:lpstr>
      <vt:lpstr>Calibri</vt:lpstr>
      <vt:lpstr>Fredoka One</vt:lpstr>
      <vt:lpstr>Georgia</vt:lpstr>
      <vt:lpstr>Nunito</vt:lpstr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45</cp:revision>
  <dcterms:created xsi:type="dcterms:W3CDTF">2022-07-29T11:07:56Z</dcterms:created>
  <dcterms:modified xsi:type="dcterms:W3CDTF">2023-12-08T03:52:14Z</dcterms:modified>
</cp:coreProperties>
</file>