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6.xml" ContentType="application/vnd.openxmlformats-officedocument.them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74" r:id="rId3"/>
    <p:sldMasterId id="2147483680" r:id="rId4"/>
    <p:sldMasterId id="2147483692" r:id="rId5"/>
    <p:sldMasterId id="2147483704" r:id="rId6"/>
    <p:sldMasterId id="2147483710" r:id="rId7"/>
  </p:sldMasterIdLst>
  <p:notesMasterIdLst>
    <p:notesMasterId r:id="rId34"/>
  </p:notesMasterIdLst>
  <p:sldIdLst>
    <p:sldId id="256" r:id="rId8"/>
    <p:sldId id="306" r:id="rId9"/>
    <p:sldId id="303" r:id="rId10"/>
    <p:sldId id="258" r:id="rId11"/>
    <p:sldId id="259" r:id="rId12"/>
    <p:sldId id="260" r:id="rId13"/>
    <p:sldId id="304" r:id="rId14"/>
    <p:sldId id="257" r:id="rId15"/>
    <p:sldId id="2007577465" r:id="rId16"/>
    <p:sldId id="2007577466" r:id="rId17"/>
    <p:sldId id="2007577467" r:id="rId18"/>
    <p:sldId id="262" r:id="rId19"/>
    <p:sldId id="263" r:id="rId20"/>
    <p:sldId id="2007577468" r:id="rId21"/>
    <p:sldId id="2007577469" r:id="rId22"/>
    <p:sldId id="2007577470" r:id="rId23"/>
    <p:sldId id="2007577473" r:id="rId24"/>
    <p:sldId id="2007577475" r:id="rId25"/>
    <p:sldId id="308" r:id="rId26"/>
    <p:sldId id="299" r:id="rId27"/>
    <p:sldId id="2007577474" r:id="rId28"/>
    <p:sldId id="268" r:id="rId29"/>
    <p:sldId id="2007577476" r:id="rId30"/>
    <p:sldId id="2007577477" r:id="rId31"/>
    <p:sldId id="292" r:id="rId32"/>
    <p:sldId id="2639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79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presProps" Target="presProps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705651-B69B-4198-B4B9-8839BD923A7E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AE4CAC-98AA-4786-9078-A277299B38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533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chậu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83B97D-BDAA-4D3C-8F30-B21088C1F1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76458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AE4CAC-98AA-4786-9078-A277299B389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833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4D8754-9246-453D-A2ED-D74C150CF5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1226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444D6-76AF-40A4-BD5B-E86E2E02E7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80503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961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2BA4-FC2E-445A-8B82-22519FEA6964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052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2BA4-FC2E-445A-8B82-22519FEA6964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9356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2BA4-FC2E-445A-8B82-22519FEA6964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028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16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3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731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513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84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66E991-4FB0-4A7C-B057-5CB7A0E76B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4634CA6-ACF5-4A46-84AB-EB3839276D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4CA4727-D19C-432C-8B7D-E035EFA55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2023/12/5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3EC16A-DBB6-4CF8-A73C-13D47AF64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8CE7BD2-39C5-4D39-96A7-89649E4FD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0552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00C4B2-D87D-48D8-BF5D-E688CC38F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29EA05A-6886-4D2C-A551-32A39162E5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F31F2B-99B2-4573-B712-D712C5C91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2023/12/5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CB9BA1-BE4F-4B3B-8C90-492440F3D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E83A62-232E-4DF5-86BC-2B94F4C5D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507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2BA4-FC2E-445A-8B82-22519FEA6964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9538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2873E9-F35F-4AE7-8B46-4B8915DCA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69A94F2-63DD-4B79-96C7-11571A1914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11B7830-0581-4E1C-848E-E7167D4BF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2023/12/5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CA1FB43-C6D4-4D62-9DBC-D3BA32B8A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1CBE3D-5554-441F-9FB4-EE708A73E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7853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C5B6A2-917F-49E0-981F-C7DBE5D33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C9B62A8-103C-4E3C-81EA-3C71E6EB38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9DF2C74-01E0-4B29-B518-85D967A96D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2E6CB9B-9FA6-4B13-A3CB-B2A405CE8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2023/12/5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43D9EB5-26A9-47B1-AB68-407ADB868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5B463BE-FF63-4815-9568-2946E0952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0323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89A18A-D575-4843-8DAB-3B4E92AFF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4690675-08FC-42E0-9611-D0892F7B38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DC4E955-8954-4FAE-B549-5AAC272AF4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A281C32-2DB0-4F38-8F3A-E5F4D9A724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F38422C-3470-40A8-A04E-EFE2DE2C00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98DB03E-2559-4868-A397-3EE21D6F6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2023/12/5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A9F9DFE-F36D-4052-88B8-06AA10CCF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9A11ED4-78CB-463E-A985-D0A932516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3058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F93A4B-87E4-4DF1-A90B-54E069895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8EE1771-4ADE-4873-A7F6-CB68806CD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2023/12/5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C3861CA-5F35-4A75-AD59-A5691E2F8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F81C113-F98F-4F70-8BF3-7670B05F8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0589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1DDB9B0-1D13-4600-A04C-9AB313D0D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2023/12/5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84D3E29-EB4E-4ABA-83D3-0E9A725C4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DFED238-4878-40E3-AFD0-272516401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1544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FE7992B-B679-4767-BDCF-FBA1FB08E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3DB3AA0-289E-45EF-86B0-C835DEAD2C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B65FE0D-9BFF-4C5C-AB56-48229D42A2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1B58790-8458-4121-BFF2-C7D46E476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2023/12/5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378FA11-D0A4-4D16-8928-F6ADEA7BE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E696502-57D1-4725-9581-E92D675AB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818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CF2A23-A6F2-4AD7-AE66-3DE891093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D4701CC-736C-497A-8660-6A9A073C4E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62C2654-CB9D-4F79-8E67-F0104547E0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CA43B96-AD2A-40E1-9E3A-43A3F4081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2023/12/5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D657725-EA30-4C23-AAFA-7E77F7D5A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32DF74D-07B0-4227-BE4D-C1B1E7851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3144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AE0897-99EA-48D5-AC7F-F31A12A3C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D0BCCD-2109-4707-81AD-1FA7AAAE94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45BF41F-7B73-4AF5-847B-30CECBBC4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2023/12/5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5F0C28-8E9F-40AD-A7D1-A94E8F2EF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D2696C-5E61-49AF-980C-09A54AB33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2944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FFB8111-E541-409E-8BE6-90CECE2A79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EF25715-B464-47FB-8459-E7D59828FB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5BD1219-F89C-4766-BA14-18AA389C4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2023/12/5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7C04474-EB96-437F-8E7D-F99AC178D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A6E0AAD-5616-4EF1-B97D-5CC311918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7111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6708D-E55C-4A96-8D28-99BD113E0F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860B5B-D8E3-50D7-A322-C102D632A8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596730-2B2C-3502-5EFB-475177FD2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96D46-A51C-4330-ADBC-85D5E8651091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155C23-B614-7251-7FB4-B31FB47A1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5A22D0-FF13-67CB-7CFB-57675BB07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09582-6441-4775-A587-DDD03D2EC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2482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2BA4-FC2E-445A-8B82-22519FEA6964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6791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C6C10-02C3-AFA9-E47D-6E24F5EC8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457201-DD0C-8232-B9A9-90470B3568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3E9D71-6325-7EEA-469D-4D08A60CB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96D46-A51C-4330-ADBC-85D5E8651091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8632A5-A301-7310-A808-488D3006A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4C547C-FBC0-AC54-50CB-55CC77BD3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09582-6441-4775-A587-DDD03D2EC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8340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158E7-96E4-16BD-4421-2CF2851F2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FA46C7-4AEF-D29D-E435-EC498384D8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34665B-5A56-4C4F-0C4C-98ABD6CE8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96D46-A51C-4330-ADBC-85D5E8651091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8CCE53-B40F-05E8-2B54-150330FB4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37FF9D-6185-C3D3-AFAB-0B5EE7E1C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09582-6441-4775-A587-DDD03D2EC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0213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04F7E-D605-AD06-90AB-7E651E7BD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345C2E-1DBD-303B-FDD8-D8770448FD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38D32B-FEA2-6E5E-81F3-0D28F66E95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42DF83-F76D-BF4A-2836-7AFD02E24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96D46-A51C-4330-ADBC-85D5E8651091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3B8669-FA29-9B25-6C92-592673743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EFD3BF-9995-ACB1-32E2-A4440F09A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09582-6441-4775-A587-DDD03D2EC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2934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0A128-C439-934A-013E-562E90903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BF5CFB-73B1-86DA-93AA-A95847E439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FE9B37-6DAD-FE62-2064-6A5650CF14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7C6B3D-D5CA-C209-B599-19CB8BCCEA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FE9AEA-C5D8-ADD7-478A-C03C074FF6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292777-2291-25ED-EA05-EF367479F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96D46-A51C-4330-ADBC-85D5E8651091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F5D5A9-EA56-B069-EF9F-757EE6661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003559-6CDD-5DC8-9D60-D4206EFBB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09582-6441-4775-A587-DDD03D2EC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2833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6E9C64-1132-A501-D653-BB3485A43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5D6DDF-B05F-13F1-8CA2-3DDA2525C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96D46-A51C-4330-ADBC-85D5E8651091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2C77FC-C4A0-2B1F-4C82-A08DD1EA8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DBB43C-7625-617B-EE35-1279F266F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09582-6441-4775-A587-DDD03D2EC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1716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9EFFA0-1429-00D4-7912-F6352509B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96D46-A51C-4330-ADBC-85D5E8651091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845C48-83F0-BDC6-EC48-F6F77DA5C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258933-F93D-3617-EE26-8925D6798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09582-6441-4775-A587-DDD03D2EC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9304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A39C2-ECF4-C2C0-BF85-FA8F74A3D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CD732B-9045-B334-4FF5-9B39FB42DC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EEBB05-3FD7-547D-D4CF-A54D652F74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23A57E-2680-376F-E459-790448A7F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96D46-A51C-4330-ADBC-85D5E8651091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EDD0B4-44E0-CBB3-F15C-60AB86E7E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A71781-3642-70F2-7690-CF4A6D90F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09582-6441-4775-A587-DDD03D2EC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1332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4F747-0759-4351-7601-4CC9D9B70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259AB6-3BD4-E0FE-3959-5E4A9424CE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BD81F5-2990-3991-ECD3-F5CED63415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204DA3-350A-3EFE-67BA-7D323281C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96D46-A51C-4330-ADBC-85D5E8651091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19417D-8EDE-6896-4350-E6BBA5733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A62147-3380-CA2C-E408-68C98A09F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09582-6441-4775-A587-DDD03D2EC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6955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C9651-D894-7DE1-1A53-0ADE9C1A5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F04191-A981-43D1-1368-0C8DDA86FF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118757-A697-612C-8441-5DF69910A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96D46-A51C-4330-ADBC-85D5E8651091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90EDD3-F757-5446-AB4F-B6E0DCDF2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492661-08F5-5C80-02DB-164D00391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09582-6441-4775-A587-DDD03D2EC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76048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FD3C10-7663-7018-7F3D-C3152436F5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CA8157-68F8-925C-91C9-F1D9C99FD5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8FFC48-797F-70EE-0599-377AD9401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96D46-A51C-4330-ADBC-85D5E8651091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021B83-04BB-15D0-7F95-F39797EEF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E0669D-4324-E85C-E531-E439FECCA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09582-6441-4775-A587-DDD03D2EC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358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2BA4-FC2E-445A-8B82-22519FEA6964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91928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55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659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899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555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951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2252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5789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108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2023/12/5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3263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2023/12/5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9128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2BA4-FC2E-445A-8B82-22519FEA6964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0011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9136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542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8055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403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8454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5083"/>
            <a:ext cx="10972800" cy="114264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599707"/>
            <a:ext cx="10972800" cy="45261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22334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8165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376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2BA4-FC2E-445A-8B82-22519FEA6964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912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2BA4-FC2E-445A-8B82-22519FEA6964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9607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2BA4-FC2E-445A-8B82-22519FEA6964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92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2BA4-FC2E-445A-8B82-22519FEA6964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341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1.xml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tags" Target="../tags/tag3.xml"/><Relationship Id="rId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ags" Target="../tags/tag5.xml"/><Relationship Id="rId3" Type="http://schemas.openxmlformats.org/officeDocument/2006/relationships/slideLayout" Target="../slideLayouts/slideLayout15.xml"/><Relationship Id="rId7" Type="http://schemas.openxmlformats.org/officeDocument/2006/relationships/tags" Target="../tags/tag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3.xml"/><Relationship Id="rId11" Type="http://schemas.openxmlformats.org/officeDocument/2006/relationships/image" Target="../media/image3.jpeg"/><Relationship Id="rId5" Type="http://schemas.openxmlformats.org/officeDocument/2006/relationships/slideLayout" Target="../slideLayouts/slideLayout17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6.xml"/><Relationship Id="rId9" Type="http://schemas.openxmlformats.org/officeDocument/2006/relationships/tags" Target="../tags/tag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3" Type="http://schemas.openxmlformats.org/officeDocument/2006/relationships/slideLayout" Target="../slideLayouts/slideLayout42.xml"/><Relationship Id="rId7" Type="http://schemas.openxmlformats.org/officeDocument/2006/relationships/tags" Target="../tags/tag7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44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3.xml"/><Relationship Id="rId9" Type="http://schemas.openxmlformats.org/officeDocument/2006/relationships/tags" Target="../tags/tag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3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4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5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586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9784ABC2-B0EE-45AE-974F-F2D4FA670C9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0650" y="361950"/>
            <a:ext cx="1066502" cy="1066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316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 l="-10000" t="-1000" r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9Slide.vn - 2019">
            <a:extLst>
              <a:ext uri="{FF2B5EF4-FFF2-40B4-BE49-F238E27FC236}">
                <a16:creationId xmlns:a16="http://schemas.microsoft.com/office/drawing/2014/main" id="{5B47D357-8B20-45C5-B309-3D6B5146D0E3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D3B2A1F-3390-4050-A76D-51B095CA99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2" t="11689" r="12131" b="19818"/>
          <a:stretch/>
        </p:blipFill>
        <p:spPr>
          <a:xfrm>
            <a:off x="3757489" y="-25393650"/>
            <a:ext cx="1341561" cy="125260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344AC98-43E1-407A-89F2-03D797AA4A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2" t="11689" r="12131" b="19818"/>
          <a:stretch/>
        </p:blipFill>
        <p:spPr>
          <a:xfrm>
            <a:off x="53120677" y="3521010"/>
            <a:ext cx="1341561" cy="1252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674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3D32453-8574-4DF3-B006-C82324493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0BE3DD8-1913-40D7-AE4F-F24A70FEFF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004D89B-F083-41A0-A43E-EFF85FDD56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F0440E-6E44-4F7C-A89A-ACA9AD20325B}" type="datetimeFigureOut">
              <a:rPr lang="zh-CN" altLang="en-US" smtClean="0"/>
              <a:t>2023/12/5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4B44324-2F42-4B3F-8FA2-CE2AD81684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E98FD9-5C41-4559-B930-BF1B9CCA0F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54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E812F3-E0EC-5C6A-7AE6-A5EEE8617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C89B78-4D04-0EEE-C588-F0B5ECA6D5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9223FF-EEF2-171C-0BC7-1E533ED41F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996D46-A51C-4330-ADBC-85D5E8651091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F27F39-257A-36A1-DDFC-3A98DC1BE2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C18EF2-26C4-780B-05E3-709EF40BEB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509582-6441-4775-A587-DDD03D2EC1C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3658EAA0-0701-4631-B727-7C73399632F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1539" y="278296"/>
            <a:ext cx="1092178" cy="1092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028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 l="-10000" t="-1000" r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873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2023/12/5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E1D06FD8-A45C-4BE2-88F6-8971A690B6B3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1600" y="409380"/>
            <a:ext cx="1008259" cy="1008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808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slide" Target="slide13.xml"/><Relationship Id="rId3" Type="http://schemas.openxmlformats.org/officeDocument/2006/relationships/image" Target="../media/image29.png"/><Relationship Id="rId7" Type="http://schemas.openxmlformats.org/officeDocument/2006/relationships/slide" Target="slide10.xml"/><Relationship Id="rId12" Type="http://schemas.openxmlformats.org/officeDocument/2006/relationships/slide" Target="slide12.xml"/><Relationship Id="rId2" Type="http://schemas.openxmlformats.org/officeDocument/2006/relationships/notesSlide" Target="../notesSlides/notesSlide1.xml"/><Relationship Id="rId16" Type="http://schemas.openxmlformats.org/officeDocument/2006/relationships/slide" Target="slide16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8.png"/><Relationship Id="rId11" Type="http://schemas.openxmlformats.org/officeDocument/2006/relationships/image" Target="../media/image36.png"/><Relationship Id="rId5" Type="http://schemas.openxmlformats.org/officeDocument/2006/relationships/slide" Target="slide17.xml"/><Relationship Id="rId15" Type="http://schemas.openxmlformats.org/officeDocument/2006/relationships/slide" Target="slide15.xml"/><Relationship Id="rId10" Type="http://schemas.openxmlformats.org/officeDocument/2006/relationships/slide" Target="slide11.xml"/><Relationship Id="rId4" Type="http://schemas.openxmlformats.org/officeDocument/2006/relationships/image" Target="../media/image33.png"/><Relationship Id="rId9" Type="http://schemas.openxmlformats.org/officeDocument/2006/relationships/image" Target="../media/image35.png"/><Relationship Id="rId14" Type="http://schemas.openxmlformats.org/officeDocument/2006/relationships/slide" Target="slide1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png"/><Relationship Id="rId7" Type="http://schemas.openxmlformats.org/officeDocument/2006/relationships/slide" Target="slide10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8.png"/><Relationship Id="rId5" Type="http://schemas.openxmlformats.org/officeDocument/2006/relationships/image" Target="../media/image30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png"/><Relationship Id="rId7" Type="http://schemas.openxmlformats.org/officeDocument/2006/relationships/slide" Target="slide10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8.png"/><Relationship Id="rId5" Type="http://schemas.openxmlformats.org/officeDocument/2006/relationships/image" Target="../media/image30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png"/><Relationship Id="rId7" Type="http://schemas.openxmlformats.org/officeDocument/2006/relationships/slide" Target="slide10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8.png"/><Relationship Id="rId5" Type="http://schemas.openxmlformats.org/officeDocument/2006/relationships/image" Target="../media/image30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png"/><Relationship Id="rId7" Type="http://schemas.openxmlformats.org/officeDocument/2006/relationships/slide" Target="slide10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8.png"/><Relationship Id="rId5" Type="http://schemas.openxmlformats.org/officeDocument/2006/relationships/image" Target="../media/image30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png"/><Relationship Id="rId7" Type="http://schemas.openxmlformats.org/officeDocument/2006/relationships/slide" Target="slide10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8.png"/><Relationship Id="rId5" Type="http://schemas.openxmlformats.org/officeDocument/2006/relationships/image" Target="../media/image30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png"/><Relationship Id="rId7" Type="http://schemas.openxmlformats.org/officeDocument/2006/relationships/slide" Target="slide10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8.png"/><Relationship Id="rId5" Type="http://schemas.openxmlformats.org/officeDocument/2006/relationships/image" Target="../media/image30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5.gif"/><Relationship Id="rId5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4.wav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image" Target="../media/image9.png"/><Relationship Id="rId7" Type="http://schemas.openxmlformats.org/officeDocument/2006/relationships/image" Target="../media/image16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gif"/><Relationship Id="rId5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2.sv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2.sv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5.xml"/><Relationship Id="rId5" Type="http://schemas.openxmlformats.org/officeDocument/2006/relationships/hyperlink" Target="https://www.facebook.com/huongthaoGADT" TargetMode="External"/><Relationship Id="rId4" Type="http://schemas.openxmlformats.org/officeDocument/2006/relationships/hyperlink" Target="mailto:tranthao121004@gmail.com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gif"/><Relationship Id="rId7" Type="http://schemas.openxmlformats.org/officeDocument/2006/relationships/image" Target="../media/image20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gif"/><Relationship Id="rId5" Type="http://schemas.openxmlformats.org/officeDocument/2006/relationships/image" Target="../media/image18.gif"/><Relationship Id="rId4" Type="http://schemas.openxmlformats.org/officeDocument/2006/relationships/image" Target="../media/image17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png"/><Relationship Id="rId5" Type="http://schemas.openxmlformats.org/officeDocument/2006/relationships/image" Target="../media/image19.gif"/><Relationship Id="rId10" Type="http://schemas.openxmlformats.org/officeDocument/2006/relationships/image" Target="../media/image26.png"/><Relationship Id="rId4" Type="http://schemas.openxmlformats.org/officeDocument/2006/relationships/image" Target="../media/image22.png"/><Relationship Id="rId9" Type="http://schemas.openxmlformats.org/officeDocument/2006/relationships/image" Target="../media/image2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png"/><Relationship Id="rId5" Type="http://schemas.openxmlformats.org/officeDocument/2006/relationships/image" Target="../media/image19.gif"/><Relationship Id="rId10" Type="http://schemas.openxmlformats.org/officeDocument/2006/relationships/image" Target="../media/image25.jpeg"/><Relationship Id="rId4" Type="http://schemas.openxmlformats.org/officeDocument/2006/relationships/image" Target="../media/image13.jpeg"/><Relationship Id="rId9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gif"/><Relationship Id="rId11" Type="http://schemas.openxmlformats.org/officeDocument/2006/relationships/image" Target="../media/image25.jpeg"/><Relationship Id="rId5" Type="http://schemas.openxmlformats.org/officeDocument/2006/relationships/image" Target="../media/image18.gif"/><Relationship Id="rId10" Type="http://schemas.openxmlformats.org/officeDocument/2006/relationships/image" Target="../media/image24.jpeg"/><Relationship Id="rId4" Type="http://schemas.openxmlformats.org/officeDocument/2006/relationships/image" Target="../media/image13.jpeg"/><Relationship Id="rId9" Type="http://schemas.openxmlformats.org/officeDocument/2006/relationships/image" Target="../media/image16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12" Type="http://schemas.openxmlformats.org/officeDocument/2006/relationships/image" Target="../media/image2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png"/><Relationship Id="rId11" Type="http://schemas.openxmlformats.org/officeDocument/2006/relationships/image" Target="../media/image24.jpeg"/><Relationship Id="rId5" Type="http://schemas.openxmlformats.org/officeDocument/2006/relationships/image" Target="../media/image19.gif"/><Relationship Id="rId10" Type="http://schemas.openxmlformats.org/officeDocument/2006/relationships/image" Target="../media/image18.gif"/><Relationship Id="rId4" Type="http://schemas.openxmlformats.org/officeDocument/2006/relationships/image" Target="../media/image13.jpeg"/><Relationship Id="rId9" Type="http://schemas.openxmlformats.org/officeDocument/2006/relationships/image" Target="../media/image17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9.xml"/><Relationship Id="rId6" Type="http://schemas.openxmlformats.org/officeDocument/2006/relationships/slide" Target="slide10.xml"/><Relationship Id="rId5" Type="http://schemas.openxmlformats.org/officeDocument/2006/relationships/image" Target="../media/image28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B67103C-04E4-451D-B5AB-EA23DD2C90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5C5E80F-37F9-4F18-A0CE-2F00471762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6244">
            <a:off x="6926282" y="950188"/>
            <a:ext cx="2887648" cy="397699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3FBED9A-AF81-4A53-AD7F-9AF1878302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5550">
            <a:off x="2826457" y="992192"/>
            <a:ext cx="2306270" cy="405945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26064C8-BE8A-44AE-B910-83F3D0239A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577" y="917144"/>
            <a:ext cx="2739848" cy="341718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B6040DC9-EF93-4795-B12B-BA0BA3B81137}"/>
              </a:ext>
            </a:extLst>
          </p:cNvPr>
          <p:cNvGrpSpPr/>
          <p:nvPr/>
        </p:nvGrpSpPr>
        <p:grpSpPr>
          <a:xfrm>
            <a:off x="1350699" y="2804426"/>
            <a:ext cx="9490602" cy="4086552"/>
            <a:chOff x="1350699" y="2804426"/>
            <a:chExt cx="9490602" cy="4086552"/>
          </a:xfrm>
        </p:grpSpPr>
        <p:grpSp>
          <p:nvGrpSpPr>
            <p:cNvPr id="19" name="Graphic 2">
              <a:extLst>
                <a:ext uri="{FF2B5EF4-FFF2-40B4-BE49-F238E27FC236}">
                  <a16:creationId xmlns:a16="http://schemas.microsoft.com/office/drawing/2014/main" id="{856B35E0-106E-4BBD-894E-E0C0A7CF3994}"/>
                </a:ext>
              </a:extLst>
            </p:cNvPr>
            <p:cNvGrpSpPr/>
            <p:nvPr/>
          </p:nvGrpSpPr>
          <p:grpSpPr>
            <a:xfrm>
              <a:off x="1350699" y="2804426"/>
              <a:ext cx="9490602" cy="4086552"/>
              <a:chOff x="2458645" y="3220808"/>
              <a:chExt cx="7279698" cy="3386033"/>
            </a:xfrm>
          </p:grpSpPr>
          <p:grpSp>
            <p:nvGrpSpPr>
              <p:cNvPr id="22" name="Graphic 2">
                <a:extLst>
                  <a:ext uri="{FF2B5EF4-FFF2-40B4-BE49-F238E27FC236}">
                    <a16:creationId xmlns:a16="http://schemas.microsoft.com/office/drawing/2014/main" id="{0979D26B-4193-4408-B247-021D7416A369}"/>
                  </a:ext>
                </a:extLst>
              </p:cNvPr>
              <p:cNvGrpSpPr/>
              <p:nvPr/>
            </p:nvGrpSpPr>
            <p:grpSpPr>
              <a:xfrm>
                <a:off x="2458645" y="3220808"/>
                <a:ext cx="7279698" cy="3386033"/>
                <a:chOff x="2458645" y="3220808"/>
                <a:chExt cx="7279698" cy="3386033"/>
              </a:xfrm>
            </p:grpSpPr>
            <p:sp>
              <p:nvSpPr>
                <p:cNvPr id="28" name="Freeform: Shape 27">
                  <a:extLst>
                    <a:ext uri="{FF2B5EF4-FFF2-40B4-BE49-F238E27FC236}">
                      <a16:creationId xmlns:a16="http://schemas.microsoft.com/office/drawing/2014/main" id="{DFDC3028-FF46-433B-8116-4CB5B998F972}"/>
                    </a:ext>
                  </a:extLst>
                </p:cNvPr>
                <p:cNvSpPr/>
                <p:nvPr/>
              </p:nvSpPr>
              <p:spPr>
                <a:xfrm>
                  <a:off x="2488562" y="3243778"/>
                  <a:ext cx="7220170" cy="3339309"/>
                </a:xfrm>
                <a:custGeom>
                  <a:avLst/>
                  <a:gdLst>
                    <a:gd name="connsiteX0" fmla="*/ 3672100 w 7220170"/>
                    <a:gd name="connsiteY0" fmla="*/ 279 h 3339309"/>
                    <a:gd name="connsiteX1" fmla="*/ 3555596 w 7220170"/>
                    <a:gd name="connsiteY1" fmla="*/ 0 h 3339309"/>
                    <a:gd name="connsiteX2" fmla="*/ 2013175 w 7220170"/>
                    <a:gd name="connsiteY2" fmla="*/ 257813 h 3339309"/>
                    <a:gd name="connsiteX3" fmla="*/ 0 w 7220170"/>
                    <a:gd name="connsiteY3" fmla="*/ 1528763 h 3339309"/>
                    <a:gd name="connsiteX4" fmla="*/ 1363764 w 7220170"/>
                    <a:gd name="connsiteY4" fmla="*/ 3334015 h 3339309"/>
                    <a:gd name="connsiteX5" fmla="*/ 3534971 w 7220170"/>
                    <a:gd name="connsiteY5" fmla="*/ 3022130 h 3339309"/>
                    <a:gd name="connsiteX6" fmla="*/ 3681297 w 7220170"/>
                    <a:gd name="connsiteY6" fmla="*/ 3022409 h 3339309"/>
                    <a:gd name="connsiteX7" fmla="*/ 5850554 w 7220170"/>
                    <a:gd name="connsiteY7" fmla="*/ 3339310 h 3339309"/>
                    <a:gd name="connsiteX8" fmla="*/ 7220170 w 7220170"/>
                    <a:gd name="connsiteY8" fmla="*/ 1537961 h 3339309"/>
                    <a:gd name="connsiteX9" fmla="*/ 5213406 w 7220170"/>
                    <a:gd name="connsiteY9" fmla="*/ 261994 h 3339309"/>
                    <a:gd name="connsiteX10" fmla="*/ 3672100 w 7220170"/>
                    <a:gd name="connsiteY10" fmla="*/ 279 h 33393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220170" h="3339309">
                      <a:moveTo>
                        <a:pt x="3672100" y="279"/>
                      </a:moveTo>
                      <a:cubicBezTo>
                        <a:pt x="3633358" y="0"/>
                        <a:pt x="3594338" y="0"/>
                        <a:pt x="3555596" y="0"/>
                      </a:cubicBezTo>
                      <a:cubicBezTo>
                        <a:pt x="3563400" y="6689"/>
                        <a:pt x="2825357" y="6689"/>
                        <a:pt x="2013175" y="257813"/>
                      </a:cubicBezTo>
                      <a:cubicBezTo>
                        <a:pt x="1199878" y="490542"/>
                        <a:pt x="312721" y="973838"/>
                        <a:pt x="0" y="1528763"/>
                      </a:cubicBezTo>
                      <a:cubicBezTo>
                        <a:pt x="505593" y="2102363"/>
                        <a:pt x="960738" y="2706343"/>
                        <a:pt x="1363764" y="3334015"/>
                      </a:cubicBezTo>
                      <a:cubicBezTo>
                        <a:pt x="2073656" y="3131666"/>
                        <a:pt x="2804174" y="3027704"/>
                        <a:pt x="3534971" y="3022130"/>
                      </a:cubicBezTo>
                      <a:cubicBezTo>
                        <a:pt x="3583746" y="3021851"/>
                        <a:pt x="3632522" y="3021851"/>
                        <a:pt x="3681297" y="3022409"/>
                      </a:cubicBezTo>
                      <a:cubicBezTo>
                        <a:pt x="4412094" y="3029934"/>
                        <a:pt x="5141776" y="3135568"/>
                        <a:pt x="5850554" y="3339310"/>
                      </a:cubicBezTo>
                      <a:cubicBezTo>
                        <a:pt x="6254694" y="2712475"/>
                        <a:pt x="6712069" y="2109889"/>
                        <a:pt x="7220170" y="1537961"/>
                      </a:cubicBezTo>
                      <a:cubicBezTo>
                        <a:pt x="6910237" y="982757"/>
                        <a:pt x="6025310" y="497231"/>
                        <a:pt x="5213406" y="261994"/>
                      </a:cubicBezTo>
                      <a:cubicBezTo>
                        <a:pt x="4402339" y="9476"/>
                        <a:pt x="3664017" y="6968"/>
                        <a:pt x="3672100" y="279"/>
                      </a:cubicBezTo>
                      <a:close/>
                    </a:path>
                  </a:pathLst>
                </a:custGeom>
                <a:solidFill>
                  <a:srgbClr val="ED1C24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Freeform: Shape 28">
                  <a:extLst>
                    <a:ext uri="{FF2B5EF4-FFF2-40B4-BE49-F238E27FC236}">
                      <a16:creationId xmlns:a16="http://schemas.microsoft.com/office/drawing/2014/main" id="{318DE866-CDDC-466B-B496-C0BFA986B936}"/>
                    </a:ext>
                  </a:extLst>
                </p:cNvPr>
                <p:cNvSpPr/>
                <p:nvPr/>
              </p:nvSpPr>
              <p:spPr>
                <a:xfrm>
                  <a:off x="3977748" y="4720700"/>
                  <a:ext cx="178657" cy="101453"/>
                </a:xfrm>
                <a:custGeom>
                  <a:avLst/>
                  <a:gdLst>
                    <a:gd name="connsiteX0" fmla="*/ 153294 w 178657"/>
                    <a:gd name="connsiteY0" fmla="*/ 20904 h 101453"/>
                    <a:gd name="connsiteX1" fmla="*/ 170296 w 178657"/>
                    <a:gd name="connsiteY1" fmla="*/ 7246 h 101453"/>
                    <a:gd name="connsiteX2" fmla="*/ 178658 w 178657"/>
                    <a:gd name="connsiteY2" fmla="*/ 0 h 101453"/>
                    <a:gd name="connsiteX3" fmla="*/ 168066 w 178657"/>
                    <a:gd name="connsiteY3" fmla="*/ 6689 h 101453"/>
                    <a:gd name="connsiteX4" fmla="*/ 59367 w 178657"/>
                    <a:gd name="connsiteY4" fmla="*/ 66892 h 101453"/>
                    <a:gd name="connsiteX5" fmla="*/ 0 w 178657"/>
                    <a:gd name="connsiteY5" fmla="*/ 101453 h 101453"/>
                    <a:gd name="connsiteX6" fmla="*/ 111208 w 178657"/>
                    <a:gd name="connsiteY6" fmla="*/ 49612 h 101453"/>
                    <a:gd name="connsiteX7" fmla="*/ 153294 w 178657"/>
                    <a:gd name="connsiteY7" fmla="*/ 20904 h 1014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78657" h="101453">
                      <a:moveTo>
                        <a:pt x="153294" y="20904"/>
                      </a:moveTo>
                      <a:cubicBezTo>
                        <a:pt x="159148" y="16444"/>
                        <a:pt x="164722" y="11985"/>
                        <a:pt x="170296" y="7246"/>
                      </a:cubicBezTo>
                      <a:cubicBezTo>
                        <a:pt x="173083" y="5017"/>
                        <a:pt x="175871" y="2508"/>
                        <a:pt x="178658" y="0"/>
                      </a:cubicBezTo>
                      <a:cubicBezTo>
                        <a:pt x="175592" y="2787"/>
                        <a:pt x="171968" y="4460"/>
                        <a:pt x="168066" y="6689"/>
                      </a:cubicBezTo>
                      <a:cubicBezTo>
                        <a:pt x="131555" y="26199"/>
                        <a:pt x="95321" y="46267"/>
                        <a:pt x="59367" y="66892"/>
                      </a:cubicBezTo>
                      <a:cubicBezTo>
                        <a:pt x="39578" y="78319"/>
                        <a:pt x="19789" y="90026"/>
                        <a:pt x="0" y="101453"/>
                      </a:cubicBezTo>
                      <a:cubicBezTo>
                        <a:pt x="38463" y="87517"/>
                        <a:pt x="76090" y="71073"/>
                        <a:pt x="111208" y="49612"/>
                      </a:cubicBezTo>
                      <a:cubicBezTo>
                        <a:pt x="125701" y="40693"/>
                        <a:pt x="139916" y="31216"/>
                        <a:pt x="153294" y="20904"/>
                      </a:cubicBezTo>
                      <a:close/>
                    </a:path>
                  </a:pathLst>
                </a:custGeom>
                <a:solidFill>
                  <a:srgbClr val="B36B4A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743F75DF-FFB2-4844-9CC1-B2538B1135DE}"/>
                    </a:ext>
                  </a:extLst>
                </p:cNvPr>
                <p:cNvSpPr/>
                <p:nvPr/>
              </p:nvSpPr>
              <p:spPr>
                <a:xfrm>
                  <a:off x="2458645" y="3220808"/>
                  <a:ext cx="7279698" cy="3386033"/>
                </a:xfrm>
                <a:custGeom>
                  <a:avLst/>
                  <a:gdLst>
                    <a:gd name="connsiteX0" fmla="*/ 5873782 w 7279698"/>
                    <a:gd name="connsiteY0" fmla="*/ 3385135 h 3386033"/>
                    <a:gd name="connsiteX1" fmla="*/ 1399812 w 7279698"/>
                    <a:gd name="connsiteY1" fmla="*/ 3379839 h 3386033"/>
                    <a:gd name="connsiteX2" fmla="*/ 1372777 w 7279698"/>
                    <a:gd name="connsiteY2" fmla="*/ 3370085 h 3386033"/>
                    <a:gd name="connsiteX3" fmla="*/ 4554 w 7279698"/>
                    <a:gd name="connsiteY3" fmla="*/ 1568457 h 3386033"/>
                    <a:gd name="connsiteX4" fmla="*/ 3439 w 7279698"/>
                    <a:gd name="connsiteY4" fmla="*/ 1544766 h 3386033"/>
                    <a:gd name="connsiteX5" fmla="*/ 2033615 w 7279698"/>
                    <a:gd name="connsiteY5" fmla="*/ 257929 h 3386033"/>
                    <a:gd name="connsiteX6" fmla="*/ 3584119 w 7279698"/>
                    <a:gd name="connsiteY6" fmla="*/ 115 h 3386033"/>
                    <a:gd name="connsiteX7" fmla="*/ 3702296 w 7279698"/>
                    <a:gd name="connsiteY7" fmla="*/ 394 h 3386033"/>
                    <a:gd name="connsiteX8" fmla="*/ 5252800 w 7279698"/>
                    <a:gd name="connsiteY8" fmla="*/ 262667 h 3386033"/>
                    <a:gd name="connsiteX9" fmla="*/ 7276287 w 7279698"/>
                    <a:gd name="connsiteY9" fmla="*/ 1554521 h 3386033"/>
                    <a:gd name="connsiteX10" fmla="*/ 7274894 w 7279698"/>
                    <a:gd name="connsiteY10" fmla="*/ 1578490 h 3386033"/>
                    <a:gd name="connsiteX11" fmla="*/ 5900818 w 7279698"/>
                    <a:gd name="connsiteY11" fmla="*/ 3376216 h 3386033"/>
                    <a:gd name="connsiteX12" fmla="*/ 5873782 w 7279698"/>
                    <a:gd name="connsiteY12" fmla="*/ 3385135 h 3386033"/>
                    <a:gd name="connsiteX13" fmla="*/ 1404551 w 7279698"/>
                    <a:gd name="connsiteY13" fmla="*/ 3329670 h 3386033"/>
                    <a:gd name="connsiteX14" fmla="*/ 5869601 w 7279698"/>
                    <a:gd name="connsiteY14" fmla="*/ 3334966 h 3386033"/>
                    <a:gd name="connsiteX15" fmla="*/ 7215527 w 7279698"/>
                    <a:gd name="connsiteY15" fmla="*/ 1555078 h 3386033"/>
                    <a:gd name="connsiteX16" fmla="*/ 5233568 w 7279698"/>
                    <a:gd name="connsiteY16" fmla="*/ 305589 h 3386033"/>
                    <a:gd name="connsiteX17" fmla="*/ 3700623 w 7279698"/>
                    <a:gd name="connsiteY17" fmla="*/ 46661 h 3386033"/>
                    <a:gd name="connsiteX18" fmla="*/ 3585513 w 7279698"/>
                    <a:gd name="connsiteY18" fmla="*/ 46382 h 3386033"/>
                    <a:gd name="connsiteX19" fmla="*/ 2051732 w 7279698"/>
                    <a:gd name="connsiteY19" fmla="*/ 301130 h 3386033"/>
                    <a:gd name="connsiteX20" fmla="*/ 64478 w 7279698"/>
                    <a:gd name="connsiteY20" fmla="*/ 1545602 h 3386033"/>
                    <a:gd name="connsiteX21" fmla="*/ 1404551 w 7279698"/>
                    <a:gd name="connsiteY21" fmla="*/ 3329670 h 33860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7279698" h="3386033">
                      <a:moveTo>
                        <a:pt x="5873782" y="3385135"/>
                      </a:moveTo>
                      <a:cubicBezTo>
                        <a:pt x="4413303" y="2965108"/>
                        <a:pt x="2862799" y="2962879"/>
                        <a:pt x="1399812" y="3379839"/>
                      </a:cubicBezTo>
                      <a:cubicBezTo>
                        <a:pt x="1389500" y="3382905"/>
                        <a:pt x="1378630" y="3378725"/>
                        <a:pt x="1372777" y="3370085"/>
                      </a:cubicBezTo>
                      <a:cubicBezTo>
                        <a:pt x="968358" y="2743528"/>
                        <a:pt x="511541" y="2140663"/>
                        <a:pt x="4554" y="1568457"/>
                      </a:cubicBezTo>
                      <a:cubicBezTo>
                        <a:pt x="-1020" y="1562046"/>
                        <a:pt x="-1578" y="1553127"/>
                        <a:pt x="3439" y="1544766"/>
                      </a:cubicBezTo>
                      <a:cubicBezTo>
                        <a:pt x="334555" y="965034"/>
                        <a:pt x="1279128" y="466688"/>
                        <a:pt x="2033615" y="257929"/>
                      </a:cubicBezTo>
                      <a:cubicBezTo>
                        <a:pt x="2845240" y="15724"/>
                        <a:pt x="3579381" y="952"/>
                        <a:pt x="3584119" y="115"/>
                      </a:cubicBezTo>
                      <a:cubicBezTo>
                        <a:pt x="3623697" y="-163"/>
                        <a:pt x="3662996" y="115"/>
                        <a:pt x="3702296" y="394"/>
                      </a:cubicBezTo>
                      <a:cubicBezTo>
                        <a:pt x="3708706" y="1509"/>
                        <a:pt x="4442011" y="17953"/>
                        <a:pt x="5252800" y="262667"/>
                      </a:cubicBezTo>
                      <a:cubicBezTo>
                        <a:pt x="6005894" y="473935"/>
                        <a:pt x="6947958" y="974510"/>
                        <a:pt x="7276287" y="1554521"/>
                      </a:cubicBezTo>
                      <a:cubicBezTo>
                        <a:pt x="7281304" y="1562882"/>
                        <a:pt x="7280746" y="1571801"/>
                        <a:pt x="7274894" y="1578490"/>
                      </a:cubicBezTo>
                      <a:cubicBezTo>
                        <a:pt x="6765398" y="2149024"/>
                        <a:pt x="6306630" y="2750496"/>
                        <a:pt x="5900818" y="3376216"/>
                      </a:cubicBezTo>
                      <a:cubicBezTo>
                        <a:pt x="5894964" y="3384020"/>
                        <a:pt x="5884373" y="3387922"/>
                        <a:pt x="5873782" y="3385135"/>
                      </a:cubicBezTo>
                      <a:close/>
                      <a:moveTo>
                        <a:pt x="1404551" y="3329670"/>
                      </a:moveTo>
                      <a:cubicBezTo>
                        <a:pt x="2865029" y="2916890"/>
                        <a:pt x="4411353" y="2919120"/>
                        <a:pt x="5869601" y="3334966"/>
                      </a:cubicBezTo>
                      <a:cubicBezTo>
                        <a:pt x="6267331" y="2716214"/>
                        <a:pt x="6716902" y="2120874"/>
                        <a:pt x="7215527" y="1555078"/>
                      </a:cubicBezTo>
                      <a:cubicBezTo>
                        <a:pt x="6886919" y="994857"/>
                        <a:pt x="5968824" y="511561"/>
                        <a:pt x="5233568" y="305589"/>
                      </a:cubicBezTo>
                      <a:cubicBezTo>
                        <a:pt x="4431141" y="63942"/>
                        <a:pt x="3705362" y="47776"/>
                        <a:pt x="3700623" y="46661"/>
                      </a:cubicBezTo>
                      <a:cubicBezTo>
                        <a:pt x="3662160" y="46382"/>
                        <a:pt x="3623976" y="46382"/>
                        <a:pt x="3585513" y="46382"/>
                      </a:cubicBezTo>
                      <a:cubicBezTo>
                        <a:pt x="3582169" y="47497"/>
                        <a:pt x="2855553" y="61712"/>
                        <a:pt x="2051732" y="301130"/>
                      </a:cubicBezTo>
                      <a:cubicBezTo>
                        <a:pt x="1315919" y="505151"/>
                        <a:pt x="395594" y="985938"/>
                        <a:pt x="64478" y="1545602"/>
                      </a:cubicBezTo>
                      <a:cubicBezTo>
                        <a:pt x="560874" y="2113349"/>
                        <a:pt x="1008215" y="2710082"/>
                        <a:pt x="1404551" y="332967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36242D7B-B781-4097-ABE0-6DCC4EB79BE0}"/>
                  </a:ext>
                </a:extLst>
              </p:cNvPr>
              <p:cNvSpPr/>
              <p:nvPr/>
            </p:nvSpPr>
            <p:spPr>
              <a:xfrm>
                <a:off x="2669728" y="3332054"/>
                <a:ext cx="3545283" cy="1468637"/>
              </a:xfrm>
              <a:custGeom>
                <a:avLst/>
                <a:gdLst>
                  <a:gd name="connsiteX0" fmla="*/ 3545284 w 3545283"/>
                  <a:gd name="connsiteY0" fmla="*/ 913 h 1468637"/>
                  <a:gd name="connsiteX1" fmla="*/ 3367740 w 3545283"/>
                  <a:gd name="connsiteY1" fmla="*/ 15128 h 1468637"/>
                  <a:gd name="connsiteX2" fmla="*/ 2904512 w 3545283"/>
                  <a:gd name="connsiteY2" fmla="*/ 72265 h 1468637"/>
                  <a:gd name="connsiteX3" fmla="*/ 2599038 w 3545283"/>
                  <a:gd name="connsiteY3" fmla="*/ 125779 h 1468637"/>
                  <a:gd name="connsiteX4" fmla="*/ 2262905 w 3545283"/>
                  <a:gd name="connsiteY4" fmla="*/ 200475 h 1468637"/>
                  <a:gd name="connsiteX5" fmla="*/ 1910607 w 3545283"/>
                  <a:gd name="connsiteY5" fmla="*/ 298026 h 1468637"/>
                  <a:gd name="connsiteX6" fmla="*/ 1732785 w 3545283"/>
                  <a:gd name="connsiteY6" fmla="*/ 355163 h 1468637"/>
                  <a:gd name="connsiteX7" fmla="*/ 1556357 w 3545283"/>
                  <a:gd name="connsiteY7" fmla="*/ 418710 h 1468637"/>
                  <a:gd name="connsiteX8" fmla="*/ 1214371 w 3545283"/>
                  <a:gd name="connsiteY8" fmla="*/ 560856 h 1468637"/>
                  <a:gd name="connsiteX9" fmla="*/ 1052436 w 3545283"/>
                  <a:gd name="connsiteY9" fmla="*/ 638897 h 1468637"/>
                  <a:gd name="connsiteX10" fmla="*/ 974117 w 3545283"/>
                  <a:gd name="connsiteY10" fmla="*/ 678753 h 1468637"/>
                  <a:gd name="connsiteX11" fmla="*/ 898584 w 3545283"/>
                  <a:gd name="connsiteY11" fmla="*/ 720003 h 1468637"/>
                  <a:gd name="connsiteX12" fmla="*/ 754209 w 3545283"/>
                  <a:gd name="connsiteY12" fmla="*/ 804176 h 1468637"/>
                  <a:gd name="connsiteX13" fmla="*/ 620425 w 3545283"/>
                  <a:gd name="connsiteY13" fmla="*/ 889463 h 1468637"/>
                  <a:gd name="connsiteX14" fmla="*/ 390204 w 3545283"/>
                  <a:gd name="connsiteY14" fmla="*/ 1059481 h 1468637"/>
                  <a:gd name="connsiteX15" fmla="*/ 295440 w 3545283"/>
                  <a:gd name="connsiteY15" fmla="*/ 1140866 h 1468637"/>
                  <a:gd name="connsiteX16" fmla="*/ 252239 w 3545283"/>
                  <a:gd name="connsiteY16" fmla="*/ 1179330 h 1468637"/>
                  <a:gd name="connsiteX17" fmla="*/ 214055 w 3545283"/>
                  <a:gd name="connsiteY17" fmla="*/ 1217235 h 1468637"/>
                  <a:gd name="connsiteX18" fmla="*/ 146605 w 3545283"/>
                  <a:gd name="connsiteY18" fmla="*/ 1286914 h 1468637"/>
                  <a:gd name="connsiteX19" fmla="*/ 93092 w 3545283"/>
                  <a:gd name="connsiteY19" fmla="*/ 1348232 h 1468637"/>
                  <a:gd name="connsiteX20" fmla="*/ 52399 w 3545283"/>
                  <a:gd name="connsiteY20" fmla="*/ 1398958 h 1468637"/>
                  <a:gd name="connsiteX21" fmla="*/ 23691 w 3545283"/>
                  <a:gd name="connsiteY21" fmla="*/ 1436864 h 1468637"/>
                  <a:gd name="connsiteX22" fmla="*/ 0 w 3545283"/>
                  <a:gd name="connsiteY22" fmla="*/ 1468638 h 1468637"/>
                  <a:gd name="connsiteX23" fmla="*/ 19510 w 3545283"/>
                  <a:gd name="connsiteY23" fmla="*/ 1435470 h 1468637"/>
                  <a:gd name="connsiteX24" fmla="*/ 43201 w 3545283"/>
                  <a:gd name="connsiteY24" fmla="*/ 1395614 h 1468637"/>
                  <a:gd name="connsiteX25" fmla="*/ 78320 w 3545283"/>
                  <a:gd name="connsiteY25" fmla="*/ 1342379 h 1468637"/>
                  <a:gd name="connsiteX26" fmla="*/ 125701 w 3545283"/>
                  <a:gd name="connsiteY26" fmla="*/ 1277159 h 1468637"/>
                  <a:gd name="connsiteX27" fmla="*/ 187577 w 3545283"/>
                  <a:gd name="connsiteY27" fmla="*/ 1203020 h 1468637"/>
                  <a:gd name="connsiteX28" fmla="*/ 222974 w 3545283"/>
                  <a:gd name="connsiteY28" fmla="*/ 1162606 h 1468637"/>
                  <a:gd name="connsiteX29" fmla="*/ 263109 w 3545283"/>
                  <a:gd name="connsiteY29" fmla="*/ 1121356 h 1468637"/>
                  <a:gd name="connsiteX30" fmla="*/ 353692 w 3545283"/>
                  <a:gd name="connsiteY30" fmla="*/ 1034118 h 1468637"/>
                  <a:gd name="connsiteX31" fmla="*/ 578060 w 3545283"/>
                  <a:gd name="connsiteY31" fmla="*/ 851837 h 1468637"/>
                  <a:gd name="connsiteX32" fmla="*/ 855105 w 3545283"/>
                  <a:gd name="connsiteY32" fmla="*/ 671228 h 1468637"/>
                  <a:gd name="connsiteX33" fmla="*/ 930916 w 3545283"/>
                  <a:gd name="connsiteY33" fmla="*/ 627470 h 1468637"/>
                  <a:gd name="connsiteX34" fmla="*/ 1009793 w 3545283"/>
                  <a:gd name="connsiteY34" fmla="*/ 585104 h 1468637"/>
                  <a:gd name="connsiteX35" fmla="*/ 1090342 w 3545283"/>
                  <a:gd name="connsiteY35" fmla="*/ 543018 h 1468637"/>
                  <a:gd name="connsiteX36" fmla="*/ 1173678 w 3545283"/>
                  <a:gd name="connsiteY36" fmla="*/ 503161 h 1468637"/>
                  <a:gd name="connsiteX37" fmla="*/ 1520960 w 3545283"/>
                  <a:gd name="connsiteY37" fmla="*/ 355720 h 1468637"/>
                  <a:gd name="connsiteX38" fmla="*/ 1701011 w 3545283"/>
                  <a:gd name="connsiteY38" fmla="*/ 291894 h 1468637"/>
                  <a:gd name="connsiteX39" fmla="*/ 1882456 w 3545283"/>
                  <a:gd name="connsiteY39" fmla="*/ 234757 h 1468637"/>
                  <a:gd name="connsiteX40" fmla="*/ 2063623 w 3545283"/>
                  <a:gd name="connsiteY40" fmla="*/ 184588 h 1468637"/>
                  <a:gd name="connsiteX41" fmla="*/ 2242280 w 3545283"/>
                  <a:gd name="connsiteY41" fmla="*/ 141387 h 1468637"/>
                  <a:gd name="connsiteX42" fmla="*/ 2585381 w 3545283"/>
                  <a:gd name="connsiteY42" fmla="*/ 74773 h 1468637"/>
                  <a:gd name="connsiteX43" fmla="*/ 2896430 w 3545283"/>
                  <a:gd name="connsiteY43" fmla="*/ 32687 h 1468637"/>
                  <a:gd name="connsiteX44" fmla="*/ 3161490 w 3545283"/>
                  <a:gd name="connsiteY44" fmla="*/ 10111 h 1468637"/>
                  <a:gd name="connsiteX45" fmla="*/ 3366626 w 3545283"/>
                  <a:gd name="connsiteY45" fmla="*/ 1192 h 1468637"/>
                  <a:gd name="connsiteX46" fmla="*/ 3545284 w 3545283"/>
                  <a:gd name="connsiteY46" fmla="*/ 913 h 1468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3545283" h="1468637">
                    <a:moveTo>
                      <a:pt x="3545284" y="913"/>
                    </a:moveTo>
                    <a:cubicBezTo>
                      <a:pt x="3545284" y="913"/>
                      <a:pt x="3480621" y="4815"/>
                      <a:pt x="3367740" y="15128"/>
                    </a:cubicBezTo>
                    <a:cubicBezTo>
                      <a:pt x="3255139" y="25719"/>
                      <a:pt x="3094598" y="43278"/>
                      <a:pt x="2904512" y="72265"/>
                    </a:cubicBezTo>
                    <a:cubicBezTo>
                      <a:pt x="2809191" y="86758"/>
                      <a:pt x="2706902" y="105153"/>
                      <a:pt x="2599038" y="125779"/>
                    </a:cubicBezTo>
                    <a:cubicBezTo>
                      <a:pt x="2491454" y="147240"/>
                      <a:pt x="2378573" y="172046"/>
                      <a:pt x="2262905" y="200475"/>
                    </a:cubicBezTo>
                    <a:cubicBezTo>
                      <a:pt x="2146959" y="228347"/>
                      <a:pt x="2029340" y="262350"/>
                      <a:pt x="1910607" y="298026"/>
                    </a:cubicBezTo>
                    <a:cubicBezTo>
                      <a:pt x="1851240" y="315864"/>
                      <a:pt x="1792152" y="335653"/>
                      <a:pt x="1732785" y="355163"/>
                    </a:cubicBezTo>
                    <a:cubicBezTo>
                      <a:pt x="1673976" y="375788"/>
                      <a:pt x="1615166" y="396970"/>
                      <a:pt x="1556357" y="418710"/>
                    </a:cubicBezTo>
                    <a:cubicBezTo>
                      <a:pt x="1439575" y="462748"/>
                      <a:pt x="1324186" y="509572"/>
                      <a:pt x="1214371" y="560856"/>
                    </a:cubicBezTo>
                    <a:cubicBezTo>
                      <a:pt x="1159185" y="586498"/>
                      <a:pt x="1104835" y="612140"/>
                      <a:pt x="1052436" y="638897"/>
                    </a:cubicBezTo>
                    <a:cubicBezTo>
                      <a:pt x="1025958" y="651996"/>
                      <a:pt x="1000038" y="665375"/>
                      <a:pt x="974117" y="678753"/>
                    </a:cubicBezTo>
                    <a:cubicBezTo>
                      <a:pt x="948475" y="692411"/>
                      <a:pt x="923390" y="706347"/>
                      <a:pt x="898584" y="720003"/>
                    </a:cubicBezTo>
                    <a:cubicBezTo>
                      <a:pt x="847858" y="747039"/>
                      <a:pt x="801033" y="776304"/>
                      <a:pt x="754209" y="804176"/>
                    </a:cubicBezTo>
                    <a:cubicBezTo>
                      <a:pt x="706827" y="831490"/>
                      <a:pt x="663626" y="861034"/>
                      <a:pt x="620425" y="889463"/>
                    </a:cubicBezTo>
                    <a:cubicBezTo>
                      <a:pt x="535695" y="946879"/>
                      <a:pt x="457932" y="1004016"/>
                      <a:pt x="390204" y="1059481"/>
                    </a:cubicBezTo>
                    <a:cubicBezTo>
                      <a:pt x="355086" y="1086517"/>
                      <a:pt x="324984" y="1114667"/>
                      <a:pt x="295440" y="1140866"/>
                    </a:cubicBezTo>
                    <a:cubicBezTo>
                      <a:pt x="280668" y="1154245"/>
                      <a:pt x="266175" y="1167066"/>
                      <a:pt x="252239" y="1179330"/>
                    </a:cubicBezTo>
                    <a:cubicBezTo>
                      <a:pt x="239139" y="1192150"/>
                      <a:pt x="226318" y="1204972"/>
                      <a:pt x="214055" y="1217235"/>
                    </a:cubicBezTo>
                    <a:cubicBezTo>
                      <a:pt x="189806" y="1241762"/>
                      <a:pt x="166115" y="1264617"/>
                      <a:pt x="146605" y="1286914"/>
                    </a:cubicBezTo>
                    <a:cubicBezTo>
                      <a:pt x="127095" y="1308933"/>
                      <a:pt x="109257" y="1329558"/>
                      <a:pt x="93092" y="1348232"/>
                    </a:cubicBezTo>
                    <a:cubicBezTo>
                      <a:pt x="76369" y="1366628"/>
                      <a:pt x="63548" y="1383908"/>
                      <a:pt x="52399" y="1398958"/>
                    </a:cubicBezTo>
                    <a:cubicBezTo>
                      <a:pt x="40971" y="1414009"/>
                      <a:pt x="31495" y="1426552"/>
                      <a:pt x="23691" y="1436864"/>
                    </a:cubicBezTo>
                    <a:cubicBezTo>
                      <a:pt x="8083" y="1457768"/>
                      <a:pt x="0" y="1468638"/>
                      <a:pt x="0" y="1468638"/>
                    </a:cubicBezTo>
                    <a:cubicBezTo>
                      <a:pt x="0" y="1468638"/>
                      <a:pt x="6689" y="1457211"/>
                      <a:pt x="19510" y="1435470"/>
                    </a:cubicBezTo>
                    <a:cubicBezTo>
                      <a:pt x="25921" y="1424600"/>
                      <a:pt x="33725" y="1411222"/>
                      <a:pt x="43201" y="1395614"/>
                    </a:cubicBezTo>
                    <a:cubicBezTo>
                      <a:pt x="52399" y="1379727"/>
                      <a:pt x="63269" y="1361610"/>
                      <a:pt x="78320" y="1342379"/>
                    </a:cubicBezTo>
                    <a:cubicBezTo>
                      <a:pt x="92534" y="1322590"/>
                      <a:pt x="108142" y="1300850"/>
                      <a:pt x="125701" y="1277159"/>
                    </a:cubicBezTo>
                    <a:cubicBezTo>
                      <a:pt x="142703" y="1253468"/>
                      <a:pt x="165279" y="1229498"/>
                      <a:pt x="187577" y="1203020"/>
                    </a:cubicBezTo>
                    <a:cubicBezTo>
                      <a:pt x="199004" y="1189921"/>
                      <a:pt x="210710" y="1176264"/>
                      <a:pt x="222974" y="1162606"/>
                    </a:cubicBezTo>
                    <a:cubicBezTo>
                      <a:pt x="235795" y="1149228"/>
                      <a:pt x="249452" y="1135292"/>
                      <a:pt x="263109" y="1121356"/>
                    </a:cubicBezTo>
                    <a:cubicBezTo>
                      <a:pt x="290981" y="1093206"/>
                      <a:pt x="320246" y="1063383"/>
                      <a:pt x="353692" y="1034118"/>
                    </a:cubicBezTo>
                    <a:cubicBezTo>
                      <a:pt x="418633" y="974751"/>
                      <a:pt x="493887" y="912876"/>
                      <a:pt x="578060" y="851837"/>
                    </a:cubicBezTo>
                    <a:cubicBezTo>
                      <a:pt x="662232" y="790798"/>
                      <a:pt x="754488" y="729201"/>
                      <a:pt x="855105" y="671228"/>
                    </a:cubicBezTo>
                    <a:cubicBezTo>
                      <a:pt x="880189" y="656735"/>
                      <a:pt x="905552" y="641963"/>
                      <a:pt x="930916" y="627470"/>
                    </a:cubicBezTo>
                    <a:cubicBezTo>
                      <a:pt x="957115" y="613255"/>
                      <a:pt x="983314" y="599040"/>
                      <a:pt x="1009793" y="585104"/>
                    </a:cubicBezTo>
                    <a:cubicBezTo>
                      <a:pt x="1036271" y="571169"/>
                      <a:pt x="1063306" y="556954"/>
                      <a:pt x="1090342" y="543018"/>
                    </a:cubicBezTo>
                    <a:cubicBezTo>
                      <a:pt x="1117935" y="529640"/>
                      <a:pt x="1145807" y="516540"/>
                      <a:pt x="1173678" y="503161"/>
                    </a:cubicBezTo>
                    <a:cubicBezTo>
                      <a:pt x="1285444" y="450205"/>
                      <a:pt x="1402227" y="401430"/>
                      <a:pt x="1520960" y="355720"/>
                    </a:cubicBezTo>
                    <a:cubicBezTo>
                      <a:pt x="1580884" y="333980"/>
                      <a:pt x="1640809" y="312519"/>
                      <a:pt x="1701011" y="291894"/>
                    </a:cubicBezTo>
                    <a:cubicBezTo>
                      <a:pt x="1761493" y="272384"/>
                      <a:pt x="1821696" y="252316"/>
                      <a:pt x="1882456" y="234757"/>
                    </a:cubicBezTo>
                    <a:cubicBezTo>
                      <a:pt x="1942938" y="216919"/>
                      <a:pt x="2003141" y="199639"/>
                      <a:pt x="2063623" y="184588"/>
                    </a:cubicBezTo>
                    <a:cubicBezTo>
                      <a:pt x="2123547" y="168980"/>
                      <a:pt x="2183471" y="154487"/>
                      <a:pt x="2242280" y="141387"/>
                    </a:cubicBezTo>
                    <a:cubicBezTo>
                      <a:pt x="2359899" y="114072"/>
                      <a:pt x="2475288" y="93169"/>
                      <a:pt x="2585381" y="74773"/>
                    </a:cubicBezTo>
                    <a:cubicBezTo>
                      <a:pt x="2695196" y="56936"/>
                      <a:pt x="2799715" y="43000"/>
                      <a:pt x="2896430" y="32687"/>
                    </a:cubicBezTo>
                    <a:cubicBezTo>
                      <a:pt x="2993145" y="21817"/>
                      <a:pt x="3082334" y="15128"/>
                      <a:pt x="3161490" y="10111"/>
                    </a:cubicBezTo>
                    <a:cubicBezTo>
                      <a:pt x="3240645" y="4815"/>
                      <a:pt x="3309767" y="2586"/>
                      <a:pt x="3366626" y="1192"/>
                    </a:cubicBezTo>
                    <a:cubicBezTo>
                      <a:pt x="3480342" y="-1316"/>
                      <a:pt x="3545284" y="913"/>
                      <a:pt x="3545284" y="913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 w="278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24" name="Graphic 2">
                <a:extLst>
                  <a:ext uri="{FF2B5EF4-FFF2-40B4-BE49-F238E27FC236}">
                    <a16:creationId xmlns:a16="http://schemas.microsoft.com/office/drawing/2014/main" id="{3E63E1CF-EA84-4442-A34E-5A55FB7B5EA3}"/>
                  </a:ext>
                </a:extLst>
              </p:cNvPr>
              <p:cNvGrpSpPr/>
              <p:nvPr/>
            </p:nvGrpSpPr>
            <p:grpSpPr>
              <a:xfrm>
                <a:off x="2870126" y="3477622"/>
                <a:ext cx="6457220" cy="2834883"/>
                <a:chOff x="2870126" y="3477622"/>
                <a:chExt cx="6457220" cy="2834883"/>
              </a:xfrm>
            </p:grpSpPr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DEF7E396-9655-4A4C-BFD1-1036EDA1F6CF}"/>
                    </a:ext>
                  </a:extLst>
                </p:cNvPr>
                <p:cNvSpPr/>
                <p:nvPr/>
              </p:nvSpPr>
              <p:spPr>
                <a:xfrm>
                  <a:off x="2914721" y="3512740"/>
                  <a:ext cx="6368131" cy="2764316"/>
                </a:xfrm>
                <a:custGeom>
                  <a:avLst/>
                  <a:gdLst>
                    <a:gd name="connsiteX0" fmla="*/ 3237580 w 6368131"/>
                    <a:gd name="connsiteY0" fmla="*/ 279 h 2764316"/>
                    <a:gd name="connsiteX1" fmla="*/ 3136405 w 6368131"/>
                    <a:gd name="connsiteY1" fmla="*/ 0 h 2764316"/>
                    <a:gd name="connsiteX2" fmla="*/ 1794382 w 6368131"/>
                    <a:gd name="connsiteY2" fmla="*/ 206808 h 2764316"/>
                    <a:gd name="connsiteX3" fmla="*/ 0 w 6368131"/>
                    <a:gd name="connsiteY3" fmla="*/ 1236110 h 2764316"/>
                    <a:gd name="connsiteX4" fmla="*/ 1121558 w 6368131"/>
                    <a:gd name="connsiteY4" fmla="*/ 2759578 h 2764316"/>
                    <a:gd name="connsiteX5" fmla="*/ 3114944 w 6368131"/>
                    <a:gd name="connsiteY5" fmla="*/ 2505667 h 2764316"/>
                    <a:gd name="connsiteX6" fmla="*/ 3249286 w 6368131"/>
                    <a:gd name="connsiteY6" fmla="*/ 2505946 h 2764316"/>
                    <a:gd name="connsiteX7" fmla="*/ 5241278 w 6368131"/>
                    <a:gd name="connsiteY7" fmla="*/ 2764317 h 2764316"/>
                    <a:gd name="connsiteX8" fmla="*/ 6368132 w 6368131"/>
                    <a:gd name="connsiteY8" fmla="*/ 1244194 h 2764316"/>
                    <a:gd name="connsiteX9" fmla="*/ 4578488 w 6368131"/>
                    <a:gd name="connsiteY9" fmla="*/ 210710 h 2764316"/>
                    <a:gd name="connsiteX10" fmla="*/ 3237580 w 6368131"/>
                    <a:gd name="connsiteY10" fmla="*/ 279 h 27643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6368131" h="2764316">
                      <a:moveTo>
                        <a:pt x="3237580" y="279"/>
                      </a:moveTo>
                      <a:cubicBezTo>
                        <a:pt x="3203855" y="0"/>
                        <a:pt x="3170130" y="0"/>
                        <a:pt x="3136405" y="0"/>
                      </a:cubicBezTo>
                      <a:cubicBezTo>
                        <a:pt x="3141979" y="5296"/>
                        <a:pt x="2504553" y="6132"/>
                        <a:pt x="1794382" y="206808"/>
                      </a:cubicBezTo>
                      <a:cubicBezTo>
                        <a:pt x="1083653" y="393827"/>
                        <a:pt x="300178" y="780129"/>
                        <a:pt x="0" y="1236110"/>
                      </a:cubicBezTo>
                      <a:cubicBezTo>
                        <a:pt x="411944" y="1724144"/>
                        <a:pt x="786261" y="2233360"/>
                        <a:pt x="1121558" y="2759578"/>
                      </a:cubicBezTo>
                      <a:cubicBezTo>
                        <a:pt x="1775986" y="2594857"/>
                        <a:pt x="2445465" y="2510405"/>
                        <a:pt x="3114944" y="2505667"/>
                      </a:cubicBezTo>
                      <a:cubicBezTo>
                        <a:pt x="3159817" y="2505389"/>
                        <a:pt x="3204412" y="2505389"/>
                        <a:pt x="3249286" y="2505946"/>
                      </a:cubicBezTo>
                      <a:cubicBezTo>
                        <a:pt x="3918765" y="2512078"/>
                        <a:pt x="4587686" y="2598201"/>
                        <a:pt x="5241278" y="2764317"/>
                      </a:cubicBezTo>
                      <a:cubicBezTo>
                        <a:pt x="5577969" y="2238935"/>
                        <a:pt x="5953958" y="1730833"/>
                        <a:pt x="6368132" y="1244194"/>
                      </a:cubicBezTo>
                      <a:cubicBezTo>
                        <a:pt x="6069904" y="787655"/>
                        <a:pt x="5288381" y="399402"/>
                        <a:pt x="4578488" y="210710"/>
                      </a:cubicBezTo>
                      <a:cubicBezTo>
                        <a:pt x="3869432" y="8362"/>
                        <a:pt x="3232005" y="5296"/>
                        <a:pt x="3237580" y="279"/>
                      </a:cubicBezTo>
                      <a:close/>
                    </a:path>
                  </a:pathLst>
                </a:custGeom>
                <a:solidFill>
                  <a:srgbClr val="D1D3D4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7" name="Freeform: Shape 26">
                  <a:extLst>
                    <a:ext uri="{FF2B5EF4-FFF2-40B4-BE49-F238E27FC236}">
                      <a16:creationId xmlns:a16="http://schemas.microsoft.com/office/drawing/2014/main" id="{4590F834-974A-4F7E-9A6F-F42027D50BED}"/>
                    </a:ext>
                  </a:extLst>
                </p:cNvPr>
                <p:cNvSpPr/>
                <p:nvPr/>
              </p:nvSpPr>
              <p:spPr>
                <a:xfrm>
                  <a:off x="2870126" y="3477622"/>
                  <a:ext cx="6457220" cy="2834883"/>
                </a:xfrm>
                <a:custGeom>
                  <a:avLst/>
                  <a:gdLst>
                    <a:gd name="connsiteX0" fmla="*/ 5277233 w 6457220"/>
                    <a:gd name="connsiteY0" fmla="*/ 2833717 h 2834883"/>
                    <a:gd name="connsiteX1" fmla="*/ 1174793 w 6457220"/>
                    <a:gd name="connsiteY1" fmla="*/ 2828700 h 2834883"/>
                    <a:gd name="connsiteX2" fmla="*/ 1134379 w 6457220"/>
                    <a:gd name="connsiteY2" fmla="*/ 2813650 h 2834883"/>
                    <a:gd name="connsiteX3" fmla="*/ 6689 w 6457220"/>
                    <a:gd name="connsiteY3" fmla="*/ 1294920 h 2834883"/>
                    <a:gd name="connsiteX4" fmla="*/ 6689 w 6457220"/>
                    <a:gd name="connsiteY4" fmla="*/ 1257572 h 2834883"/>
                    <a:gd name="connsiteX5" fmla="*/ 1826155 w 6457220"/>
                    <a:gd name="connsiteY5" fmla="*/ 207923 h 2834883"/>
                    <a:gd name="connsiteX6" fmla="*/ 3179328 w 6457220"/>
                    <a:gd name="connsiteY6" fmla="*/ 0 h 2834883"/>
                    <a:gd name="connsiteX7" fmla="*/ 3282732 w 6457220"/>
                    <a:gd name="connsiteY7" fmla="*/ 279 h 2834883"/>
                    <a:gd name="connsiteX8" fmla="*/ 4636462 w 6457220"/>
                    <a:gd name="connsiteY8" fmla="*/ 211825 h 2834883"/>
                    <a:gd name="connsiteX9" fmla="*/ 6450911 w 6457220"/>
                    <a:gd name="connsiteY9" fmla="*/ 1265933 h 2834883"/>
                    <a:gd name="connsiteX10" fmla="*/ 6450353 w 6457220"/>
                    <a:gd name="connsiteY10" fmla="*/ 1303560 h 2834883"/>
                    <a:gd name="connsiteX11" fmla="*/ 5317647 w 6457220"/>
                    <a:gd name="connsiteY11" fmla="*/ 2818945 h 2834883"/>
                    <a:gd name="connsiteX12" fmla="*/ 5277233 w 6457220"/>
                    <a:gd name="connsiteY12" fmla="*/ 2833717 h 2834883"/>
                    <a:gd name="connsiteX13" fmla="*/ 1184270 w 6457220"/>
                    <a:gd name="connsiteY13" fmla="*/ 2754004 h 2834883"/>
                    <a:gd name="connsiteX14" fmla="*/ 5268035 w 6457220"/>
                    <a:gd name="connsiteY14" fmla="*/ 2759021 h 2834883"/>
                    <a:gd name="connsiteX15" fmla="*/ 6360885 w 6457220"/>
                    <a:gd name="connsiteY15" fmla="*/ 1273180 h 2834883"/>
                    <a:gd name="connsiteX16" fmla="*/ 4602737 w 6457220"/>
                    <a:gd name="connsiteY16" fmla="*/ 277881 h 2834883"/>
                    <a:gd name="connsiteX17" fmla="*/ 3280223 w 6457220"/>
                    <a:gd name="connsiteY17" fmla="*/ 70237 h 2834883"/>
                    <a:gd name="connsiteX18" fmla="*/ 3181279 w 6457220"/>
                    <a:gd name="connsiteY18" fmla="*/ 70237 h 2834883"/>
                    <a:gd name="connsiteX19" fmla="*/ 1859602 w 6457220"/>
                    <a:gd name="connsiteY19" fmla="*/ 273979 h 2834883"/>
                    <a:gd name="connsiteX20" fmla="*/ 96994 w 6457220"/>
                    <a:gd name="connsiteY20" fmla="*/ 1264818 h 2834883"/>
                    <a:gd name="connsiteX21" fmla="*/ 1184270 w 6457220"/>
                    <a:gd name="connsiteY21" fmla="*/ 2754004 h 28348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6457220" h="2834883">
                      <a:moveTo>
                        <a:pt x="5277233" y="2833717"/>
                      </a:moveTo>
                      <a:cubicBezTo>
                        <a:pt x="3932143" y="2491731"/>
                        <a:pt x="2521834" y="2489780"/>
                        <a:pt x="1174793" y="2828700"/>
                      </a:cubicBezTo>
                      <a:cubicBezTo>
                        <a:pt x="1158906" y="2832602"/>
                        <a:pt x="1142741" y="2826470"/>
                        <a:pt x="1134379" y="2813650"/>
                      </a:cubicBezTo>
                      <a:cubicBezTo>
                        <a:pt x="796853" y="2288825"/>
                        <a:pt x="420584" y="1781281"/>
                        <a:pt x="6689" y="1294920"/>
                      </a:cubicBezTo>
                      <a:cubicBezTo>
                        <a:pt x="-2230" y="1284607"/>
                        <a:pt x="-2230" y="1270114"/>
                        <a:pt x="6689" y="1257572"/>
                      </a:cubicBezTo>
                      <a:cubicBezTo>
                        <a:pt x="265339" y="881304"/>
                        <a:pt x="867089" y="470196"/>
                        <a:pt x="1826155" y="207923"/>
                      </a:cubicBezTo>
                      <a:cubicBezTo>
                        <a:pt x="2537163" y="13378"/>
                        <a:pt x="3174590" y="836"/>
                        <a:pt x="3179328" y="0"/>
                      </a:cubicBezTo>
                      <a:cubicBezTo>
                        <a:pt x="3213889" y="0"/>
                        <a:pt x="3248171" y="0"/>
                        <a:pt x="3282732" y="279"/>
                      </a:cubicBezTo>
                      <a:cubicBezTo>
                        <a:pt x="3289142" y="1115"/>
                        <a:pt x="3926290" y="15329"/>
                        <a:pt x="4636462" y="211825"/>
                      </a:cubicBezTo>
                      <a:cubicBezTo>
                        <a:pt x="5594413" y="476606"/>
                        <a:pt x="6193934" y="889386"/>
                        <a:pt x="6450911" y="1265933"/>
                      </a:cubicBezTo>
                      <a:cubicBezTo>
                        <a:pt x="6459551" y="1278476"/>
                        <a:pt x="6459272" y="1292969"/>
                        <a:pt x="6450353" y="1303560"/>
                      </a:cubicBezTo>
                      <a:cubicBezTo>
                        <a:pt x="6034507" y="1788528"/>
                        <a:pt x="5656567" y="2295236"/>
                        <a:pt x="5317647" y="2818945"/>
                      </a:cubicBezTo>
                      <a:cubicBezTo>
                        <a:pt x="5309285" y="2831488"/>
                        <a:pt x="5292841" y="2837619"/>
                        <a:pt x="5277233" y="2833717"/>
                      </a:cubicBezTo>
                      <a:close/>
                      <a:moveTo>
                        <a:pt x="1184270" y="2754004"/>
                      </a:moveTo>
                      <a:cubicBezTo>
                        <a:pt x="2525736" y="2420937"/>
                        <a:pt x="3928520" y="2422888"/>
                        <a:pt x="5268035" y="2759021"/>
                      </a:cubicBezTo>
                      <a:cubicBezTo>
                        <a:pt x="5595249" y="2246182"/>
                        <a:pt x="5960090" y="1749507"/>
                        <a:pt x="6360885" y="1273180"/>
                      </a:cubicBezTo>
                      <a:cubicBezTo>
                        <a:pt x="6058756" y="834479"/>
                        <a:pt x="5295907" y="461277"/>
                        <a:pt x="4602737" y="277881"/>
                      </a:cubicBezTo>
                      <a:cubicBezTo>
                        <a:pt x="3910124" y="81664"/>
                        <a:pt x="3287191" y="75254"/>
                        <a:pt x="3280223" y="70237"/>
                      </a:cubicBezTo>
                      <a:cubicBezTo>
                        <a:pt x="3247335" y="70237"/>
                        <a:pt x="3214167" y="69958"/>
                        <a:pt x="3181279" y="70237"/>
                      </a:cubicBezTo>
                      <a:cubicBezTo>
                        <a:pt x="3175147" y="75254"/>
                        <a:pt x="2552771" y="79434"/>
                        <a:pt x="1859602" y="273979"/>
                      </a:cubicBezTo>
                      <a:cubicBezTo>
                        <a:pt x="1165874" y="455424"/>
                        <a:pt x="401353" y="826675"/>
                        <a:pt x="96994" y="1264818"/>
                      </a:cubicBezTo>
                      <a:cubicBezTo>
                        <a:pt x="495281" y="1742818"/>
                        <a:pt x="858170" y="2240328"/>
                        <a:pt x="1184270" y="275400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FDFF7427-8C93-45E1-86B7-548C6FA33DEC}"/>
                  </a:ext>
                </a:extLst>
              </p:cNvPr>
              <p:cNvSpPr/>
              <p:nvPr/>
            </p:nvSpPr>
            <p:spPr>
              <a:xfrm>
                <a:off x="3195389" y="3635166"/>
                <a:ext cx="5822960" cy="2463789"/>
              </a:xfrm>
              <a:custGeom>
                <a:avLst/>
                <a:gdLst>
                  <a:gd name="connsiteX0" fmla="*/ 2961092 w 5822960"/>
                  <a:gd name="connsiteY0" fmla="*/ 209 h 2463789"/>
                  <a:gd name="connsiteX1" fmla="*/ 2869115 w 5822960"/>
                  <a:gd name="connsiteY1" fmla="*/ 209 h 2463789"/>
                  <a:gd name="connsiteX2" fmla="*/ 1650842 w 5822960"/>
                  <a:gd name="connsiteY2" fmla="*/ 178588 h 2463789"/>
                  <a:gd name="connsiteX3" fmla="*/ 0 w 5822960"/>
                  <a:gd name="connsiteY3" fmla="*/ 1073549 h 2463789"/>
                  <a:gd name="connsiteX4" fmla="*/ 985265 w 5822960"/>
                  <a:gd name="connsiteY4" fmla="*/ 2455707 h 2463789"/>
                  <a:gd name="connsiteX5" fmla="*/ 2845982 w 5822960"/>
                  <a:gd name="connsiteY5" fmla="*/ 2240816 h 2463789"/>
                  <a:gd name="connsiteX6" fmla="*/ 2971126 w 5822960"/>
                  <a:gd name="connsiteY6" fmla="*/ 2241095 h 2463789"/>
                  <a:gd name="connsiteX7" fmla="*/ 4830449 w 5822960"/>
                  <a:gd name="connsiteY7" fmla="*/ 2463790 h 2463789"/>
                  <a:gd name="connsiteX8" fmla="*/ 5822961 w 5822960"/>
                  <a:gd name="connsiteY8" fmla="*/ 1086370 h 2463789"/>
                  <a:gd name="connsiteX9" fmla="*/ 4177693 w 5822960"/>
                  <a:gd name="connsiteY9" fmla="*/ 184441 h 2463789"/>
                  <a:gd name="connsiteX10" fmla="*/ 2961092 w 5822960"/>
                  <a:gd name="connsiteY10" fmla="*/ 209 h 2463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822960" h="2463789">
                    <a:moveTo>
                      <a:pt x="2961092" y="209"/>
                    </a:moveTo>
                    <a:cubicBezTo>
                      <a:pt x="2930433" y="-70"/>
                      <a:pt x="2899774" y="-70"/>
                      <a:pt x="2869115" y="209"/>
                    </a:cubicBezTo>
                    <a:cubicBezTo>
                      <a:pt x="2873575" y="4668"/>
                      <a:pt x="2297466" y="5783"/>
                      <a:pt x="1650842" y="178588"/>
                    </a:cubicBezTo>
                    <a:cubicBezTo>
                      <a:pt x="1003940" y="339687"/>
                      <a:pt x="286800" y="671917"/>
                      <a:pt x="0" y="1073549"/>
                    </a:cubicBezTo>
                    <a:cubicBezTo>
                      <a:pt x="359824" y="1518660"/>
                      <a:pt x="688710" y="1980494"/>
                      <a:pt x="985265" y="2455707"/>
                    </a:cubicBezTo>
                    <a:cubicBezTo>
                      <a:pt x="1597607" y="2315512"/>
                      <a:pt x="2221655" y="2243882"/>
                      <a:pt x="2845982" y="2240816"/>
                    </a:cubicBezTo>
                    <a:cubicBezTo>
                      <a:pt x="2887789" y="2240537"/>
                      <a:pt x="2929597" y="2240816"/>
                      <a:pt x="2971126" y="2241095"/>
                    </a:cubicBezTo>
                    <a:cubicBezTo>
                      <a:pt x="3595452" y="2246948"/>
                      <a:pt x="4218943" y="2321087"/>
                      <a:pt x="4830449" y="2463790"/>
                    </a:cubicBezTo>
                    <a:cubicBezTo>
                      <a:pt x="5129234" y="1989971"/>
                      <a:pt x="5460350" y="1529530"/>
                      <a:pt x="5822961" y="1086370"/>
                    </a:cubicBezTo>
                    <a:cubicBezTo>
                      <a:pt x="5538391" y="683902"/>
                      <a:pt x="4823481" y="348605"/>
                      <a:pt x="4177693" y="184441"/>
                    </a:cubicBezTo>
                    <a:cubicBezTo>
                      <a:pt x="3532741" y="8292"/>
                      <a:pt x="2956632" y="4390"/>
                      <a:pt x="2961092" y="209"/>
                    </a:cubicBezTo>
                    <a:close/>
                  </a:path>
                </a:pathLst>
              </a:custGeom>
              <a:solidFill>
                <a:srgbClr val="FEFEFE"/>
              </a:solidFill>
              <a:ln w="278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20" name="PA_文本框 10">
              <a:extLst>
                <a:ext uri="{FF2B5EF4-FFF2-40B4-BE49-F238E27FC236}">
                  <a16:creationId xmlns:a16="http://schemas.microsoft.com/office/drawing/2014/main" id="{83FB6ED4-348D-4536-85BB-F46649368520}"/>
                </a:ext>
              </a:extLst>
            </p:cNvPr>
            <p:cNvSpPr txBox="1"/>
            <p:nvPr/>
          </p:nvSpPr>
          <p:spPr>
            <a:xfrm>
              <a:off x="5330358" y="3200400"/>
              <a:ext cx="165000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0" i="0" u="none" strike="noStrike" kern="1200" cap="none" spc="0" normalizeH="0" baseline="0" noProof="0" dirty="0">
                  <a:ln w="0"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Ciel Crocante" panose="02000000000000000000" pitchFamily="50" charset="0"/>
                  <a:ea typeface="Microsoft YaHei" panose="020B0503020204020204" pitchFamily="34" charset="-122"/>
                  <a:cs typeface="+mn-cs"/>
                </a:rPr>
                <a:t>TOÁN</a:t>
              </a:r>
              <a:endParaRPr kumimoji="0" lang="zh-CN" altLang="en-US" sz="4800" b="0" i="0" u="none" strike="noStrike" kern="1200" cap="none" spc="0" normalizeH="0" baseline="0" noProof="0" dirty="0">
                <a:ln w="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rocante" panose="02000000000000000000" pitchFamily="50" charset="0"/>
                <a:ea typeface="Microsoft YaHei" panose="020B0503020204020204" pitchFamily="34" charset="-122"/>
                <a:cs typeface="+mn-cs"/>
              </a:endParaRPr>
            </a:p>
          </p:txBody>
        </p:sp>
      </p:grpSp>
      <p:sp>
        <p:nvSpPr>
          <p:cNvPr id="31" name="PA_文本框 11">
            <a:extLst>
              <a:ext uri="{FF2B5EF4-FFF2-40B4-BE49-F238E27FC236}">
                <a16:creationId xmlns:a16="http://schemas.microsoft.com/office/drawing/2014/main" id="{A179362E-546F-4084-B143-18F540149B82}"/>
              </a:ext>
            </a:extLst>
          </p:cNvPr>
          <p:cNvSpPr txBox="1"/>
          <p:nvPr/>
        </p:nvSpPr>
        <p:spPr>
          <a:xfrm>
            <a:off x="2814480" y="214087"/>
            <a:ext cx="656304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 w="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Thứ</a:t>
            </a:r>
            <a:r>
              <a:rPr kumimoji="0" lang="en-US" altLang="zh-CN" sz="3600" b="0" i="0" u="none" strike="noStrike" kern="1200" cap="none" spc="0" normalizeH="0" baseline="0" noProof="0" dirty="0">
                <a:ln w="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… </a:t>
            </a:r>
            <a:r>
              <a:rPr kumimoji="0" lang="en-US" altLang="zh-CN" sz="3600" b="0" i="0" u="none" strike="noStrike" kern="1200" cap="none" spc="0" normalizeH="0" baseline="0" noProof="0" dirty="0" err="1">
                <a:ln w="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ngày</a:t>
            </a:r>
            <a:r>
              <a:rPr kumimoji="0" lang="en-US" altLang="zh-CN" sz="3600" b="0" i="0" u="none" strike="noStrike" kern="1200" cap="none" spc="0" normalizeH="0" baseline="0" noProof="0" dirty="0">
                <a:ln w="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… </a:t>
            </a:r>
            <a:r>
              <a:rPr kumimoji="0" lang="en-US" altLang="zh-CN" sz="3600" b="0" i="0" u="none" strike="noStrike" kern="1200" cap="none" spc="0" normalizeH="0" baseline="0" noProof="0" dirty="0" err="1">
                <a:ln w="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tháng</a:t>
            </a:r>
            <a:r>
              <a:rPr kumimoji="0" lang="en-US" altLang="zh-CN" sz="3600" b="0" i="0" u="none" strike="noStrike" kern="1200" cap="none" spc="0" normalizeH="0" baseline="0" noProof="0" dirty="0">
                <a:ln w="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… </a:t>
            </a:r>
            <a:r>
              <a:rPr kumimoji="0" lang="en-US" altLang="zh-CN" sz="3600" b="0" i="0" u="none" strike="noStrike" kern="1200" cap="none" spc="0" normalizeH="0" baseline="0" noProof="0" dirty="0" err="1">
                <a:ln w="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năm</a:t>
            </a:r>
            <a:r>
              <a:rPr kumimoji="0" lang="en-US" altLang="zh-CN" sz="3600" b="0" i="0" u="none" strike="noStrike" kern="1200" cap="none" spc="0" normalizeH="0" baseline="0" noProof="0" dirty="0">
                <a:ln w="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smtClean="0">
                <a:ln w="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2023</a:t>
            </a:r>
            <a:endParaRPr kumimoji="0" lang="zh-CN" altLang="en-US" sz="3600" b="0" i="0" u="none" strike="noStrike" kern="1200" cap="none" spc="0" normalizeH="0" baseline="0" noProof="0" dirty="0">
              <a:ln w="0"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6A09611E-0E81-4448-81BE-8FCBD6686E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30317" y="4711163"/>
            <a:ext cx="1863654" cy="20743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D58A9A0-DF48-4634-9982-87E3960AC8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58841" y="4111718"/>
            <a:ext cx="7169517" cy="7681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9553C4-7869-4521-802D-017CD25888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69489" y="4773126"/>
            <a:ext cx="2243522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10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>
            <a:extLst>
              <a:ext uri="{FF2B5EF4-FFF2-40B4-BE49-F238E27FC236}">
                <a16:creationId xmlns:a16="http://schemas.microsoft.com/office/drawing/2014/main" id="{DD8909E5-1970-C2B1-A26E-272F77ECBF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646" b="25770"/>
          <a:stretch/>
        </p:blipFill>
        <p:spPr>
          <a:xfrm>
            <a:off x="0" y="5831472"/>
            <a:ext cx="12192000" cy="1096862"/>
          </a:xfrm>
          <a:prstGeom prst="rect">
            <a:avLst/>
          </a:prstGeom>
        </p:spPr>
      </p:pic>
      <p:pic>
        <p:nvPicPr>
          <p:cNvPr id="56" name="nvnu">
            <a:hlinkClick r:id="rId5" action="ppaction://hlinksldjump"/>
            <a:extLst>
              <a:ext uri="{FF2B5EF4-FFF2-40B4-BE49-F238E27FC236}">
                <a16:creationId xmlns:a16="http://schemas.microsoft.com/office/drawing/2014/main" id="{057173CE-AE6C-0CF8-7949-4FC312765D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185" y="1713811"/>
            <a:ext cx="2289583" cy="4191560"/>
          </a:xfrm>
          <a:prstGeom prst="rect">
            <a:avLst/>
          </a:prstGeom>
        </p:spPr>
      </p:pic>
      <p:pic>
        <p:nvPicPr>
          <p:cNvPr id="59" name="Picture 58" descr="Icon&#10;&#10;Description automatically generated">
            <a:hlinkClick r:id="rId7" action="ppaction://hlinksldjump"/>
            <a:extLst>
              <a:ext uri="{FF2B5EF4-FFF2-40B4-BE49-F238E27FC236}">
                <a16:creationId xmlns:a16="http://schemas.microsoft.com/office/drawing/2014/main" id="{B67D561F-8A57-F4EC-B939-41CE7CA2F74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0270" y="5719675"/>
            <a:ext cx="1074702" cy="1074702"/>
          </a:xfrm>
          <a:prstGeom prst="rect">
            <a:avLst/>
          </a:prstGeom>
        </p:spPr>
      </p:pic>
      <p:pic>
        <p:nvPicPr>
          <p:cNvPr id="27" name="b1">
            <a:extLst>
              <a:ext uri="{FF2B5EF4-FFF2-40B4-BE49-F238E27FC236}">
                <a16:creationId xmlns:a16="http://schemas.microsoft.com/office/drawing/2014/main" id="{D860C88D-00E0-4931-ABAA-7EE403CBFF2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09434" y="2780417"/>
            <a:ext cx="1342511" cy="2421620"/>
          </a:xfrm>
          <a:prstGeom prst="rect">
            <a:avLst/>
          </a:prstGeom>
        </p:spPr>
      </p:pic>
      <p:pic>
        <p:nvPicPr>
          <p:cNvPr id="28" name="c1">
            <a:hlinkClick r:id="rId10" action="ppaction://hlinksldjump"/>
            <a:extLst>
              <a:ext uri="{FF2B5EF4-FFF2-40B4-BE49-F238E27FC236}">
                <a16:creationId xmlns:a16="http://schemas.microsoft.com/office/drawing/2014/main" id="{F104B12F-DC5D-4BD9-8FD2-47B9A06B834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43437" y="4410622"/>
            <a:ext cx="1344052" cy="1349323"/>
          </a:xfrm>
          <a:prstGeom prst="rect">
            <a:avLst/>
          </a:prstGeom>
        </p:spPr>
      </p:pic>
      <p:pic>
        <p:nvPicPr>
          <p:cNvPr id="29" name="b3">
            <a:extLst>
              <a:ext uri="{FF2B5EF4-FFF2-40B4-BE49-F238E27FC236}">
                <a16:creationId xmlns:a16="http://schemas.microsoft.com/office/drawing/2014/main" id="{67B8C42F-5240-49DB-B114-03C4153D504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13585" y="2702361"/>
            <a:ext cx="1342511" cy="2421620"/>
          </a:xfrm>
          <a:prstGeom prst="rect">
            <a:avLst/>
          </a:prstGeom>
        </p:spPr>
      </p:pic>
      <p:pic>
        <p:nvPicPr>
          <p:cNvPr id="34" name="c3">
            <a:hlinkClick r:id="rId12" action="ppaction://hlinksldjump"/>
            <a:extLst>
              <a:ext uri="{FF2B5EF4-FFF2-40B4-BE49-F238E27FC236}">
                <a16:creationId xmlns:a16="http://schemas.microsoft.com/office/drawing/2014/main" id="{FF8BA402-BEB9-4E63-8034-7F59EC9A60A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10970" y="4370447"/>
            <a:ext cx="1344052" cy="1349323"/>
          </a:xfrm>
          <a:prstGeom prst="rect">
            <a:avLst/>
          </a:prstGeom>
        </p:spPr>
      </p:pic>
      <p:pic>
        <p:nvPicPr>
          <p:cNvPr id="35" name="b5">
            <a:extLst>
              <a:ext uri="{FF2B5EF4-FFF2-40B4-BE49-F238E27FC236}">
                <a16:creationId xmlns:a16="http://schemas.microsoft.com/office/drawing/2014/main" id="{047482A6-BD6E-44A2-90AF-8366E7A33FB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26613" y="2751421"/>
            <a:ext cx="1342511" cy="2421620"/>
          </a:xfrm>
          <a:prstGeom prst="rect">
            <a:avLst/>
          </a:prstGeom>
        </p:spPr>
      </p:pic>
      <p:pic>
        <p:nvPicPr>
          <p:cNvPr id="36" name="c5">
            <a:hlinkClick r:id="rId13" action="ppaction://hlinksldjump"/>
            <a:extLst>
              <a:ext uri="{FF2B5EF4-FFF2-40B4-BE49-F238E27FC236}">
                <a16:creationId xmlns:a16="http://schemas.microsoft.com/office/drawing/2014/main" id="{C936BD1D-2332-4906-8D6F-ED844AA5B9B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26613" y="4364954"/>
            <a:ext cx="1344052" cy="1394992"/>
          </a:xfrm>
          <a:prstGeom prst="rect">
            <a:avLst/>
          </a:prstGeom>
        </p:spPr>
      </p:pic>
      <p:pic>
        <p:nvPicPr>
          <p:cNvPr id="37" name="b7">
            <a:extLst>
              <a:ext uri="{FF2B5EF4-FFF2-40B4-BE49-F238E27FC236}">
                <a16:creationId xmlns:a16="http://schemas.microsoft.com/office/drawing/2014/main" id="{2E8215CE-F31E-4469-9086-9A64778785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91531" y="2702361"/>
            <a:ext cx="1342511" cy="2421620"/>
          </a:xfrm>
          <a:prstGeom prst="rect">
            <a:avLst/>
          </a:prstGeom>
        </p:spPr>
      </p:pic>
      <p:pic>
        <p:nvPicPr>
          <p:cNvPr id="39" name="c7">
            <a:hlinkClick r:id="rId14" action="ppaction://hlinksldjump"/>
            <a:extLst>
              <a:ext uri="{FF2B5EF4-FFF2-40B4-BE49-F238E27FC236}">
                <a16:creationId xmlns:a16="http://schemas.microsoft.com/office/drawing/2014/main" id="{A3943829-C1DF-41F4-9C67-B9E74B1012A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82972" y="4332568"/>
            <a:ext cx="1344052" cy="1349323"/>
          </a:xfrm>
          <a:prstGeom prst="rect">
            <a:avLst/>
          </a:prstGeom>
        </p:spPr>
      </p:pic>
      <p:sp>
        <p:nvSpPr>
          <p:cNvPr id="2" name="Rectangle: Rounded Corners 1">
            <a:hlinkClick r:id="rId5" action="ppaction://hlinksldjump"/>
            <a:extLst>
              <a:ext uri="{FF2B5EF4-FFF2-40B4-BE49-F238E27FC236}">
                <a16:creationId xmlns:a16="http://schemas.microsoft.com/office/drawing/2014/main" id="{D71E71D8-A028-43EE-83A2-C6FE6B2E026A}"/>
              </a:ext>
            </a:extLst>
          </p:cNvPr>
          <p:cNvSpPr/>
          <p:nvPr/>
        </p:nvSpPr>
        <p:spPr>
          <a:xfrm>
            <a:off x="10874829" y="152400"/>
            <a:ext cx="1208314" cy="4898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b7">
            <a:extLst>
              <a:ext uri="{FF2B5EF4-FFF2-40B4-BE49-F238E27FC236}">
                <a16:creationId xmlns:a16="http://schemas.microsoft.com/office/drawing/2014/main" id="{690A4F07-6B03-4BE8-90F2-67DC6F3F64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86415" y="2627933"/>
            <a:ext cx="1342511" cy="2421620"/>
          </a:xfrm>
          <a:prstGeom prst="rect">
            <a:avLst/>
          </a:prstGeom>
        </p:spPr>
      </p:pic>
      <p:pic>
        <p:nvPicPr>
          <p:cNvPr id="15" name="c7">
            <a:hlinkClick r:id="rId15" action="ppaction://hlinksldjump"/>
            <a:extLst>
              <a:ext uri="{FF2B5EF4-FFF2-40B4-BE49-F238E27FC236}">
                <a16:creationId xmlns:a16="http://schemas.microsoft.com/office/drawing/2014/main" id="{233672F1-3949-44A3-996E-43DE850E64D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77856" y="4258140"/>
            <a:ext cx="1344052" cy="1349323"/>
          </a:xfrm>
          <a:prstGeom prst="rect">
            <a:avLst/>
          </a:prstGeom>
        </p:spPr>
      </p:pic>
      <p:pic>
        <p:nvPicPr>
          <p:cNvPr id="16" name="b7">
            <a:extLst>
              <a:ext uri="{FF2B5EF4-FFF2-40B4-BE49-F238E27FC236}">
                <a16:creationId xmlns:a16="http://schemas.microsoft.com/office/drawing/2014/main" id="{CACBA7B3-89DF-4166-B53F-754653E2D69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81299" y="2585403"/>
            <a:ext cx="1342511" cy="2421620"/>
          </a:xfrm>
          <a:prstGeom prst="rect">
            <a:avLst/>
          </a:prstGeom>
        </p:spPr>
      </p:pic>
      <p:pic>
        <p:nvPicPr>
          <p:cNvPr id="17" name="c7">
            <a:hlinkClick r:id="rId16" action="ppaction://hlinksldjump"/>
            <a:extLst>
              <a:ext uri="{FF2B5EF4-FFF2-40B4-BE49-F238E27FC236}">
                <a16:creationId xmlns:a16="http://schemas.microsoft.com/office/drawing/2014/main" id="{7168178F-E390-40FD-BEE6-9E70B66F839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72740" y="4215610"/>
            <a:ext cx="1344052" cy="1349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071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8258D001-370C-5984-31B3-00038784886F}"/>
              </a:ext>
            </a:extLst>
          </p:cNvPr>
          <p:cNvGrpSpPr/>
          <p:nvPr/>
        </p:nvGrpSpPr>
        <p:grpSpPr>
          <a:xfrm>
            <a:off x="-1" y="5045066"/>
            <a:ext cx="12192001" cy="1812934"/>
            <a:chOff x="-1" y="5045066"/>
            <a:chExt cx="12192001" cy="1812934"/>
          </a:xfrm>
        </p:grpSpPr>
        <p:pic>
          <p:nvPicPr>
            <p:cNvPr id="4" name="BONG">
              <a:extLst>
                <a:ext uri="{FF2B5EF4-FFF2-40B4-BE49-F238E27FC236}">
                  <a16:creationId xmlns:a16="http://schemas.microsoft.com/office/drawing/2014/main" id="{10BD85DF-E683-0AC1-A5F4-7D179CD7B746}"/>
                </a:ext>
              </a:extLst>
            </p:cNvPr>
            <p:cNvPicPr/>
            <p:nvPr/>
          </p:nvPicPr>
          <p:blipFill rotWithShape="1">
            <a:blip r:embed="rId4"/>
            <a:srcRect l="8284"/>
            <a:stretch/>
          </p:blipFill>
          <p:spPr>
            <a:xfrm>
              <a:off x="-1" y="5045066"/>
              <a:ext cx="7725733" cy="1812103"/>
            </a:xfrm>
            <a:prstGeom prst="rect">
              <a:avLst/>
            </a:prstGeom>
          </p:spPr>
        </p:pic>
        <p:pic>
          <p:nvPicPr>
            <p:cNvPr id="5" name="BONG">
              <a:extLst>
                <a:ext uri="{FF2B5EF4-FFF2-40B4-BE49-F238E27FC236}">
                  <a16:creationId xmlns:a16="http://schemas.microsoft.com/office/drawing/2014/main" id="{723B6486-7D5D-6B98-4D7C-B1F40AE6A891}"/>
                </a:ext>
              </a:extLst>
            </p:cNvPr>
            <p:cNvPicPr/>
            <p:nvPr/>
          </p:nvPicPr>
          <p:blipFill rotWithShape="1">
            <a:blip r:embed="rId4"/>
            <a:srcRect l="17138" r="27682"/>
            <a:stretch/>
          </p:blipFill>
          <p:spPr>
            <a:xfrm>
              <a:off x="7543800" y="5045897"/>
              <a:ext cx="4648200" cy="1812103"/>
            </a:xfrm>
            <a:prstGeom prst="rect">
              <a:avLst/>
            </a:prstGeom>
          </p:spPr>
        </p:pic>
      </p:grpSp>
      <p:pic>
        <p:nvPicPr>
          <p:cNvPr id="2" name="BANGCHU">
            <a:extLst>
              <a:ext uri="{FF2B5EF4-FFF2-40B4-BE49-F238E27FC236}">
                <a16:creationId xmlns:a16="http://schemas.microsoft.com/office/drawing/2014/main" id="{8CE79360-0C01-6361-CB65-5B75B135E0F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3996" y="349309"/>
            <a:ext cx="6032288" cy="4116973"/>
          </a:xfrm>
          <a:prstGeom prst="rect">
            <a:avLst/>
          </a:prstGeom>
        </p:spPr>
      </p:pic>
      <p:sp>
        <p:nvSpPr>
          <p:cNvPr id="7" name="NOIDUNG">
            <a:extLst>
              <a:ext uri="{FF2B5EF4-FFF2-40B4-BE49-F238E27FC236}">
                <a16:creationId xmlns:a16="http://schemas.microsoft.com/office/drawing/2014/main" id="{07DDB2EA-0539-94B5-A728-3C845C3428DC}"/>
              </a:ext>
            </a:extLst>
          </p:cNvPr>
          <p:cNvSpPr txBox="1"/>
          <p:nvPr/>
        </p:nvSpPr>
        <p:spPr>
          <a:xfrm>
            <a:off x="4170309" y="1605795"/>
            <a:ext cx="52607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329 ml – 135 ml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= 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nvnu">
            <a:extLst>
              <a:ext uri="{FF2B5EF4-FFF2-40B4-BE49-F238E27FC236}">
                <a16:creationId xmlns:a16="http://schemas.microsoft.com/office/drawing/2014/main" id="{6500A5D2-35FF-3E5B-BBF7-4D429174C1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938" y="764534"/>
            <a:ext cx="2358593" cy="4317898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hlinkClick r:id="rId7" action="ppaction://hlinksldjump"/>
            <a:extLst>
              <a:ext uri="{FF2B5EF4-FFF2-40B4-BE49-F238E27FC236}">
                <a16:creationId xmlns:a16="http://schemas.microsoft.com/office/drawing/2014/main" id="{E6BCCE3B-D370-69D1-6F3E-C9934D63E25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980" y="5399385"/>
            <a:ext cx="1394992" cy="1394992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3A7677C-2F71-44EE-A593-781B530C7BF1}"/>
              </a:ext>
            </a:extLst>
          </p:cNvPr>
          <p:cNvSpPr/>
          <p:nvPr/>
        </p:nvSpPr>
        <p:spPr>
          <a:xfrm>
            <a:off x="4125911" y="4333613"/>
            <a:ext cx="5262880" cy="1152198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194 ml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618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8258D001-370C-5984-31B3-00038784886F}"/>
              </a:ext>
            </a:extLst>
          </p:cNvPr>
          <p:cNvGrpSpPr/>
          <p:nvPr/>
        </p:nvGrpSpPr>
        <p:grpSpPr>
          <a:xfrm>
            <a:off x="-1" y="5045066"/>
            <a:ext cx="12192001" cy="1812934"/>
            <a:chOff x="-1" y="5045066"/>
            <a:chExt cx="12192001" cy="1812934"/>
          </a:xfrm>
        </p:grpSpPr>
        <p:pic>
          <p:nvPicPr>
            <p:cNvPr id="4" name="BONG">
              <a:extLst>
                <a:ext uri="{FF2B5EF4-FFF2-40B4-BE49-F238E27FC236}">
                  <a16:creationId xmlns:a16="http://schemas.microsoft.com/office/drawing/2014/main" id="{10BD85DF-E683-0AC1-A5F4-7D179CD7B746}"/>
                </a:ext>
              </a:extLst>
            </p:cNvPr>
            <p:cNvPicPr/>
            <p:nvPr/>
          </p:nvPicPr>
          <p:blipFill rotWithShape="1">
            <a:blip r:embed="rId4"/>
            <a:srcRect l="8284"/>
            <a:stretch/>
          </p:blipFill>
          <p:spPr>
            <a:xfrm>
              <a:off x="-1" y="5045066"/>
              <a:ext cx="7725733" cy="1812103"/>
            </a:xfrm>
            <a:prstGeom prst="rect">
              <a:avLst/>
            </a:prstGeom>
          </p:spPr>
        </p:pic>
        <p:pic>
          <p:nvPicPr>
            <p:cNvPr id="5" name="BONG">
              <a:extLst>
                <a:ext uri="{FF2B5EF4-FFF2-40B4-BE49-F238E27FC236}">
                  <a16:creationId xmlns:a16="http://schemas.microsoft.com/office/drawing/2014/main" id="{723B6486-7D5D-6B98-4D7C-B1F40AE6A891}"/>
                </a:ext>
              </a:extLst>
            </p:cNvPr>
            <p:cNvPicPr/>
            <p:nvPr/>
          </p:nvPicPr>
          <p:blipFill rotWithShape="1">
            <a:blip r:embed="rId4"/>
            <a:srcRect l="17138" r="27682"/>
            <a:stretch/>
          </p:blipFill>
          <p:spPr>
            <a:xfrm>
              <a:off x="7543800" y="5045897"/>
              <a:ext cx="4648200" cy="1812103"/>
            </a:xfrm>
            <a:prstGeom prst="rect">
              <a:avLst/>
            </a:prstGeom>
          </p:spPr>
        </p:pic>
      </p:grpSp>
      <p:pic>
        <p:nvPicPr>
          <p:cNvPr id="2" name="BANGCHU">
            <a:extLst>
              <a:ext uri="{FF2B5EF4-FFF2-40B4-BE49-F238E27FC236}">
                <a16:creationId xmlns:a16="http://schemas.microsoft.com/office/drawing/2014/main" id="{8CE79360-0C01-6361-CB65-5B75B135E0F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3996" y="349309"/>
            <a:ext cx="6032288" cy="4116973"/>
          </a:xfrm>
          <a:prstGeom prst="rect">
            <a:avLst/>
          </a:prstGeom>
        </p:spPr>
      </p:pic>
      <p:sp>
        <p:nvSpPr>
          <p:cNvPr id="7" name="NOIDUNG">
            <a:extLst>
              <a:ext uri="{FF2B5EF4-FFF2-40B4-BE49-F238E27FC236}">
                <a16:creationId xmlns:a16="http://schemas.microsoft.com/office/drawing/2014/main" id="{07DDB2EA-0539-94B5-A728-3C845C3428DC}"/>
              </a:ext>
            </a:extLst>
          </p:cNvPr>
          <p:cNvSpPr txBox="1"/>
          <p:nvPr/>
        </p:nvSpPr>
        <p:spPr>
          <a:xfrm>
            <a:off x="4021452" y="1286818"/>
            <a:ext cx="54970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nn-NO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200 g – 150 g = 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nvnu">
            <a:extLst>
              <a:ext uri="{FF2B5EF4-FFF2-40B4-BE49-F238E27FC236}">
                <a16:creationId xmlns:a16="http://schemas.microsoft.com/office/drawing/2014/main" id="{6500A5D2-35FF-3E5B-BBF7-4D429174C1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938" y="764534"/>
            <a:ext cx="2358593" cy="4317898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hlinkClick r:id="rId7" action="ppaction://hlinksldjump"/>
            <a:extLst>
              <a:ext uri="{FF2B5EF4-FFF2-40B4-BE49-F238E27FC236}">
                <a16:creationId xmlns:a16="http://schemas.microsoft.com/office/drawing/2014/main" id="{E6BCCE3B-D370-69D1-6F3E-C9934D63E25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980" y="5399385"/>
            <a:ext cx="1394992" cy="1394992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096642B-2520-4A92-A09D-02CF90B0CB84}"/>
              </a:ext>
            </a:extLst>
          </p:cNvPr>
          <p:cNvSpPr/>
          <p:nvPr/>
        </p:nvSpPr>
        <p:spPr>
          <a:xfrm>
            <a:off x="3851591" y="4506333"/>
            <a:ext cx="5262880" cy="1152198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50 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39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8258D001-370C-5984-31B3-00038784886F}"/>
              </a:ext>
            </a:extLst>
          </p:cNvPr>
          <p:cNvGrpSpPr/>
          <p:nvPr/>
        </p:nvGrpSpPr>
        <p:grpSpPr>
          <a:xfrm>
            <a:off x="-1" y="5045066"/>
            <a:ext cx="12192001" cy="1812934"/>
            <a:chOff x="-1" y="5045066"/>
            <a:chExt cx="12192001" cy="1812934"/>
          </a:xfrm>
        </p:grpSpPr>
        <p:pic>
          <p:nvPicPr>
            <p:cNvPr id="4" name="BONG">
              <a:extLst>
                <a:ext uri="{FF2B5EF4-FFF2-40B4-BE49-F238E27FC236}">
                  <a16:creationId xmlns:a16="http://schemas.microsoft.com/office/drawing/2014/main" id="{10BD85DF-E683-0AC1-A5F4-7D179CD7B746}"/>
                </a:ext>
              </a:extLst>
            </p:cNvPr>
            <p:cNvPicPr/>
            <p:nvPr/>
          </p:nvPicPr>
          <p:blipFill rotWithShape="1">
            <a:blip r:embed="rId4"/>
            <a:srcRect l="8284"/>
            <a:stretch/>
          </p:blipFill>
          <p:spPr>
            <a:xfrm>
              <a:off x="-1" y="5045066"/>
              <a:ext cx="7725733" cy="1812103"/>
            </a:xfrm>
            <a:prstGeom prst="rect">
              <a:avLst/>
            </a:prstGeom>
          </p:spPr>
        </p:pic>
        <p:pic>
          <p:nvPicPr>
            <p:cNvPr id="5" name="BONG">
              <a:extLst>
                <a:ext uri="{FF2B5EF4-FFF2-40B4-BE49-F238E27FC236}">
                  <a16:creationId xmlns:a16="http://schemas.microsoft.com/office/drawing/2014/main" id="{723B6486-7D5D-6B98-4D7C-B1F40AE6A891}"/>
                </a:ext>
              </a:extLst>
            </p:cNvPr>
            <p:cNvPicPr/>
            <p:nvPr/>
          </p:nvPicPr>
          <p:blipFill rotWithShape="1">
            <a:blip r:embed="rId4"/>
            <a:srcRect l="17138" r="27682"/>
            <a:stretch/>
          </p:blipFill>
          <p:spPr>
            <a:xfrm>
              <a:off x="7543800" y="5045897"/>
              <a:ext cx="4648200" cy="1812103"/>
            </a:xfrm>
            <a:prstGeom prst="rect">
              <a:avLst/>
            </a:prstGeom>
          </p:spPr>
        </p:pic>
      </p:grpSp>
      <p:pic>
        <p:nvPicPr>
          <p:cNvPr id="2" name="BANGCHU">
            <a:extLst>
              <a:ext uri="{FF2B5EF4-FFF2-40B4-BE49-F238E27FC236}">
                <a16:creationId xmlns:a16="http://schemas.microsoft.com/office/drawing/2014/main" id="{8CE79360-0C01-6361-CB65-5B75B135E0F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3996" y="349309"/>
            <a:ext cx="6032288" cy="4116973"/>
          </a:xfrm>
          <a:prstGeom prst="rect">
            <a:avLst/>
          </a:prstGeom>
        </p:spPr>
      </p:pic>
      <p:sp>
        <p:nvSpPr>
          <p:cNvPr id="7" name="NOIDUNG">
            <a:extLst>
              <a:ext uri="{FF2B5EF4-FFF2-40B4-BE49-F238E27FC236}">
                <a16:creationId xmlns:a16="http://schemas.microsoft.com/office/drawing/2014/main" id="{07DDB2EA-0539-94B5-A728-3C845C3428DC}"/>
              </a:ext>
            </a:extLst>
          </p:cNvPr>
          <p:cNvSpPr txBox="1"/>
          <p:nvPr/>
        </p:nvSpPr>
        <p:spPr>
          <a:xfrm>
            <a:off x="4074615" y="1605794"/>
            <a:ext cx="5222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392 mm + 43 mm = ?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nvnu">
            <a:extLst>
              <a:ext uri="{FF2B5EF4-FFF2-40B4-BE49-F238E27FC236}">
                <a16:creationId xmlns:a16="http://schemas.microsoft.com/office/drawing/2014/main" id="{6500A5D2-35FF-3E5B-BBF7-4D429174C1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938" y="764534"/>
            <a:ext cx="2358593" cy="4317898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hlinkClick r:id="rId7" action="ppaction://hlinksldjump"/>
            <a:extLst>
              <a:ext uri="{FF2B5EF4-FFF2-40B4-BE49-F238E27FC236}">
                <a16:creationId xmlns:a16="http://schemas.microsoft.com/office/drawing/2014/main" id="{E6BCCE3B-D370-69D1-6F3E-C9934D63E25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980" y="5399385"/>
            <a:ext cx="1394992" cy="1394992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1902C79-5495-4E1D-8CB3-1643084D400E}"/>
              </a:ext>
            </a:extLst>
          </p:cNvPr>
          <p:cNvSpPr/>
          <p:nvPr/>
        </p:nvSpPr>
        <p:spPr>
          <a:xfrm>
            <a:off x="5125886" y="4413022"/>
            <a:ext cx="3282631" cy="1152198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120000"/>
              </a:lnSpc>
            </a:pPr>
            <a:r>
              <a:rPr lang="nl-NL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435 mm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19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8258D001-370C-5984-31B3-00038784886F}"/>
              </a:ext>
            </a:extLst>
          </p:cNvPr>
          <p:cNvGrpSpPr/>
          <p:nvPr/>
        </p:nvGrpSpPr>
        <p:grpSpPr>
          <a:xfrm>
            <a:off x="-1" y="5045066"/>
            <a:ext cx="12192001" cy="1812934"/>
            <a:chOff x="-1" y="5045066"/>
            <a:chExt cx="12192001" cy="1812934"/>
          </a:xfrm>
        </p:grpSpPr>
        <p:pic>
          <p:nvPicPr>
            <p:cNvPr id="4" name="BONG">
              <a:extLst>
                <a:ext uri="{FF2B5EF4-FFF2-40B4-BE49-F238E27FC236}">
                  <a16:creationId xmlns:a16="http://schemas.microsoft.com/office/drawing/2014/main" id="{10BD85DF-E683-0AC1-A5F4-7D179CD7B746}"/>
                </a:ext>
              </a:extLst>
            </p:cNvPr>
            <p:cNvPicPr/>
            <p:nvPr/>
          </p:nvPicPr>
          <p:blipFill rotWithShape="1">
            <a:blip r:embed="rId4"/>
            <a:srcRect l="8284"/>
            <a:stretch/>
          </p:blipFill>
          <p:spPr>
            <a:xfrm>
              <a:off x="-1" y="5045066"/>
              <a:ext cx="7725733" cy="1812103"/>
            </a:xfrm>
            <a:prstGeom prst="rect">
              <a:avLst/>
            </a:prstGeom>
          </p:spPr>
        </p:pic>
        <p:pic>
          <p:nvPicPr>
            <p:cNvPr id="5" name="BONG">
              <a:extLst>
                <a:ext uri="{FF2B5EF4-FFF2-40B4-BE49-F238E27FC236}">
                  <a16:creationId xmlns:a16="http://schemas.microsoft.com/office/drawing/2014/main" id="{723B6486-7D5D-6B98-4D7C-B1F40AE6A891}"/>
                </a:ext>
              </a:extLst>
            </p:cNvPr>
            <p:cNvPicPr/>
            <p:nvPr/>
          </p:nvPicPr>
          <p:blipFill rotWithShape="1">
            <a:blip r:embed="rId4"/>
            <a:srcRect l="17138" r="27682"/>
            <a:stretch/>
          </p:blipFill>
          <p:spPr>
            <a:xfrm>
              <a:off x="7543800" y="5045897"/>
              <a:ext cx="4648200" cy="1812103"/>
            </a:xfrm>
            <a:prstGeom prst="rect">
              <a:avLst/>
            </a:prstGeom>
          </p:spPr>
        </p:pic>
      </p:grpSp>
      <p:pic>
        <p:nvPicPr>
          <p:cNvPr id="2" name="BANGCHU">
            <a:extLst>
              <a:ext uri="{FF2B5EF4-FFF2-40B4-BE49-F238E27FC236}">
                <a16:creationId xmlns:a16="http://schemas.microsoft.com/office/drawing/2014/main" id="{8CE79360-0C01-6361-CB65-5B75B135E0F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3996" y="349309"/>
            <a:ext cx="6032288" cy="4116973"/>
          </a:xfrm>
          <a:prstGeom prst="rect">
            <a:avLst/>
          </a:prstGeom>
        </p:spPr>
      </p:pic>
      <p:sp>
        <p:nvSpPr>
          <p:cNvPr id="7" name="NOIDUNG">
            <a:extLst>
              <a:ext uri="{FF2B5EF4-FFF2-40B4-BE49-F238E27FC236}">
                <a16:creationId xmlns:a16="http://schemas.microsoft.com/office/drawing/2014/main" id="{07DDB2EA-0539-94B5-A728-3C845C3428DC}"/>
              </a:ext>
            </a:extLst>
          </p:cNvPr>
          <p:cNvSpPr txBox="1"/>
          <p:nvPr/>
        </p:nvSpPr>
        <p:spPr>
          <a:xfrm>
            <a:off x="3753610" y="1576968"/>
            <a:ext cx="5794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5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251 ml + 262 ml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nvnu">
            <a:extLst>
              <a:ext uri="{FF2B5EF4-FFF2-40B4-BE49-F238E27FC236}">
                <a16:creationId xmlns:a16="http://schemas.microsoft.com/office/drawing/2014/main" id="{6500A5D2-35FF-3E5B-BBF7-4D429174C1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938" y="764534"/>
            <a:ext cx="2358593" cy="4317898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hlinkClick r:id="rId7" action="ppaction://hlinksldjump"/>
            <a:extLst>
              <a:ext uri="{FF2B5EF4-FFF2-40B4-BE49-F238E27FC236}">
                <a16:creationId xmlns:a16="http://schemas.microsoft.com/office/drawing/2014/main" id="{E6BCCE3B-D370-69D1-6F3E-C9934D63E25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980" y="5399385"/>
            <a:ext cx="1394992" cy="1394992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CD3399D-9F1E-4612-830B-A2451205E2B6}"/>
              </a:ext>
            </a:extLst>
          </p:cNvPr>
          <p:cNvSpPr/>
          <p:nvPr/>
        </p:nvSpPr>
        <p:spPr>
          <a:xfrm>
            <a:off x="3851591" y="4506333"/>
            <a:ext cx="5262880" cy="1152198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120000"/>
              </a:lnSpc>
            </a:pPr>
            <a:r>
              <a:rPr lang="nl-NL" sz="6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513 ml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0023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8258D001-370C-5984-31B3-00038784886F}"/>
              </a:ext>
            </a:extLst>
          </p:cNvPr>
          <p:cNvGrpSpPr/>
          <p:nvPr/>
        </p:nvGrpSpPr>
        <p:grpSpPr>
          <a:xfrm>
            <a:off x="-1" y="5045066"/>
            <a:ext cx="12192001" cy="1812934"/>
            <a:chOff x="-1" y="5045066"/>
            <a:chExt cx="12192001" cy="1812934"/>
          </a:xfrm>
        </p:grpSpPr>
        <p:pic>
          <p:nvPicPr>
            <p:cNvPr id="4" name="BONG">
              <a:extLst>
                <a:ext uri="{FF2B5EF4-FFF2-40B4-BE49-F238E27FC236}">
                  <a16:creationId xmlns:a16="http://schemas.microsoft.com/office/drawing/2014/main" id="{10BD85DF-E683-0AC1-A5F4-7D179CD7B746}"/>
                </a:ext>
              </a:extLst>
            </p:cNvPr>
            <p:cNvPicPr/>
            <p:nvPr/>
          </p:nvPicPr>
          <p:blipFill rotWithShape="1">
            <a:blip r:embed="rId4"/>
            <a:srcRect l="8284"/>
            <a:stretch/>
          </p:blipFill>
          <p:spPr>
            <a:xfrm>
              <a:off x="-1" y="5045066"/>
              <a:ext cx="7725733" cy="1812103"/>
            </a:xfrm>
            <a:prstGeom prst="rect">
              <a:avLst/>
            </a:prstGeom>
          </p:spPr>
        </p:pic>
        <p:pic>
          <p:nvPicPr>
            <p:cNvPr id="5" name="BONG">
              <a:extLst>
                <a:ext uri="{FF2B5EF4-FFF2-40B4-BE49-F238E27FC236}">
                  <a16:creationId xmlns:a16="http://schemas.microsoft.com/office/drawing/2014/main" id="{723B6486-7D5D-6B98-4D7C-B1F40AE6A891}"/>
                </a:ext>
              </a:extLst>
            </p:cNvPr>
            <p:cNvPicPr/>
            <p:nvPr/>
          </p:nvPicPr>
          <p:blipFill rotWithShape="1">
            <a:blip r:embed="rId4"/>
            <a:srcRect l="17138" r="27682"/>
            <a:stretch/>
          </p:blipFill>
          <p:spPr>
            <a:xfrm>
              <a:off x="7543800" y="5045897"/>
              <a:ext cx="4648200" cy="1812103"/>
            </a:xfrm>
            <a:prstGeom prst="rect">
              <a:avLst/>
            </a:prstGeom>
          </p:spPr>
        </p:pic>
      </p:grpSp>
      <p:pic>
        <p:nvPicPr>
          <p:cNvPr id="2" name="BANGCHU">
            <a:extLst>
              <a:ext uri="{FF2B5EF4-FFF2-40B4-BE49-F238E27FC236}">
                <a16:creationId xmlns:a16="http://schemas.microsoft.com/office/drawing/2014/main" id="{8CE79360-0C01-6361-CB65-5B75B135E0F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3996" y="349309"/>
            <a:ext cx="6032288" cy="4116973"/>
          </a:xfrm>
          <a:prstGeom prst="rect">
            <a:avLst/>
          </a:prstGeom>
        </p:spPr>
      </p:pic>
      <p:sp>
        <p:nvSpPr>
          <p:cNvPr id="7" name="NOIDUNG">
            <a:extLst>
              <a:ext uri="{FF2B5EF4-FFF2-40B4-BE49-F238E27FC236}">
                <a16:creationId xmlns:a16="http://schemas.microsoft.com/office/drawing/2014/main" id="{07DDB2EA-0539-94B5-A728-3C845C3428DC}"/>
              </a:ext>
            </a:extLst>
          </p:cNvPr>
          <p:cNvSpPr txBox="1"/>
          <p:nvPr/>
        </p:nvSpPr>
        <p:spPr>
          <a:xfrm>
            <a:off x="3721713" y="1300522"/>
            <a:ext cx="57943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nn-NO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37 g + 63 g – 30 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nvnu">
            <a:extLst>
              <a:ext uri="{FF2B5EF4-FFF2-40B4-BE49-F238E27FC236}">
                <a16:creationId xmlns:a16="http://schemas.microsoft.com/office/drawing/2014/main" id="{6500A5D2-35FF-3E5B-BBF7-4D429174C1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938" y="764534"/>
            <a:ext cx="2358593" cy="4317898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hlinkClick r:id="rId7" action="ppaction://hlinksldjump"/>
            <a:extLst>
              <a:ext uri="{FF2B5EF4-FFF2-40B4-BE49-F238E27FC236}">
                <a16:creationId xmlns:a16="http://schemas.microsoft.com/office/drawing/2014/main" id="{E6BCCE3B-D370-69D1-6F3E-C9934D63E25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980" y="5399385"/>
            <a:ext cx="1394992" cy="1394992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505DA5E-C9E7-42F7-9B21-25EF1B1A0AC7}"/>
              </a:ext>
            </a:extLst>
          </p:cNvPr>
          <p:cNvSpPr/>
          <p:nvPr/>
        </p:nvSpPr>
        <p:spPr>
          <a:xfrm>
            <a:off x="3851591" y="4506333"/>
            <a:ext cx="5262880" cy="1152198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120000"/>
              </a:lnSpc>
            </a:pPr>
            <a:r>
              <a:rPr lang="nl-NL" sz="6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70 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86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8258D001-370C-5984-31B3-00038784886F}"/>
              </a:ext>
            </a:extLst>
          </p:cNvPr>
          <p:cNvGrpSpPr/>
          <p:nvPr/>
        </p:nvGrpSpPr>
        <p:grpSpPr>
          <a:xfrm>
            <a:off x="-1" y="5045066"/>
            <a:ext cx="12192001" cy="1812934"/>
            <a:chOff x="-1" y="5045066"/>
            <a:chExt cx="12192001" cy="1812934"/>
          </a:xfrm>
        </p:grpSpPr>
        <p:pic>
          <p:nvPicPr>
            <p:cNvPr id="4" name="BONG">
              <a:extLst>
                <a:ext uri="{FF2B5EF4-FFF2-40B4-BE49-F238E27FC236}">
                  <a16:creationId xmlns:a16="http://schemas.microsoft.com/office/drawing/2014/main" id="{10BD85DF-E683-0AC1-A5F4-7D179CD7B746}"/>
                </a:ext>
              </a:extLst>
            </p:cNvPr>
            <p:cNvPicPr/>
            <p:nvPr/>
          </p:nvPicPr>
          <p:blipFill rotWithShape="1">
            <a:blip r:embed="rId4"/>
            <a:srcRect l="8284"/>
            <a:stretch/>
          </p:blipFill>
          <p:spPr>
            <a:xfrm>
              <a:off x="-1" y="5045066"/>
              <a:ext cx="7725733" cy="1812103"/>
            </a:xfrm>
            <a:prstGeom prst="rect">
              <a:avLst/>
            </a:prstGeom>
          </p:spPr>
        </p:pic>
        <p:pic>
          <p:nvPicPr>
            <p:cNvPr id="5" name="BONG">
              <a:extLst>
                <a:ext uri="{FF2B5EF4-FFF2-40B4-BE49-F238E27FC236}">
                  <a16:creationId xmlns:a16="http://schemas.microsoft.com/office/drawing/2014/main" id="{723B6486-7D5D-6B98-4D7C-B1F40AE6A891}"/>
                </a:ext>
              </a:extLst>
            </p:cNvPr>
            <p:cNvPicPr/>
            <p:nvPr/>
          </p:nvPicPr>
          <p:blipFill rotWithShape="1">
            <a:blip r:embed="rId4"/>
            <a:srcRect l="17138" r="27682"/>
            <a:stretch/>
          </p:blipFill>
          <p:spPr>
            <a:xfrm>
              <a:off x="7543800" y="5045897"/>
              <a:ext cx="4648200" cy="1812103"/>
            </a:xfrm>
            <a:prstGeom prst="rect">
              <a:avLst/>
            </a:prstGeom>
          </p:spPr>
        </p:pic>
      </p:grpSp>
      <p:pic>
        <p:nvPicPr>
          <p:cNvPr id="2" name="BANGCHU">
            <a:extLst>
              <a:ext uri="{FF2B5EF4-FFF2-40B4-BE49-F238E27FC236}">
                <a16:creationId xmlns:a16="http://schemas.microsoft.com/office/drawing/2014/main" id="{8CE79360-0C01-6361-CB65-5B75B135E0F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3996" y="349309"/>
            <a:ext cx="6032288" cy="4116973"/>
          </a:xfrm>
          <a:prstGeom prst="rect">
            <a:avLst/>
          </a:prstGeom>
        </p:spPr>
      </p:pic>
      <p:sp>
        <p:nvSpPr>
          <p:cNvPr id="7" name="NOIDUNG">
            <a:extLst>
              <a:ext uri="{FF2B5EF4-FFF2-40B4-BE49-F238E27FC236}">
                <a16:creationId xmlns:a16="http://schemas.microsoft.com/office/drawing/2014/main" id="{07DDB2EA-0539-94B5-A728-3C845C3428DC}"/>
              </a:ext>
            </a:extLst>
          </p:cNvPr>
          <p:cNvSpPr txBox="1"/>
          <p:nvPr/>
        </p:nvSpPr>
        <p:spPr>
          <a:xfrm>
            <a:off x="3742978" y="1034708"/>
            <a:ext cx="57943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87 mm – 17 mm + 10 mm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nvnu">
            <a:extLst>
              <a:ext uri="{FF2B5EF4-FFF2-40B4-BE49-F238E27FC236}">
                <a16:creationId xmlns:a16="http://schemas.microsoft.com/office/drawing/2014/main" id="{6500A5D2-35FF-3E5B-BBF7-4D429174C1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938" y="764534"/>
            <a:ext cx="2358593" cy="4317898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hlinkClick r:id="rId7" action="ppaction://hlinksldjump"/>
            <a:extLst>
              <a:ext uri="{FF2B5EF4-FFF2-40B4-BE49-F238E27FC236}">
                <a16:creationId xmlns:a16="http://schemas.microsoft.com/office/drawing/2014/main" id="{E6BCCE3B-D370-69D1-6F3E-C9934D63E25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980" y="5399385"/>
            <a:ext cx="1394992" cy="1394992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FC30204-E3E4-4137-ABE9-839BC94FCC1B}"/>
              </a:ext>
            </a:extLst>
          </p:cNvPr>
          <p:cNvSpPr/>
          <p:nvPr/>
        </p:nvSpPr>
        <p:spPr>
          <a:xfrm>
            <a:off x="3851591" y="4506333"/>
            <a:ext cx="5262880" cy="1152198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120000"/>
              </a:lnSpc>
            </a:pPr>
            <a:r>
              <a:rPr lang="nl-NL" sz="6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80 mm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883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C90B9D0-320F-4768-B7C8-4760DD8D8B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016" y="1982390"/>
            <a:ext cx="3780768" cy="471543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6A0A2B0-8C7A-43D9-A158-E4716DE3E9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5649024"/>
            <a:ext cx="1920533" cy="104880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AAB6C66-F300-4DF7-9702-914CE8A530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4768905"/>
            <a:ext cx="1264060" cy="1406993"/>
          </a:xfrm>
          <a:prstGeom prst="rect">
            <a:avLst/>
          </a:prstGeom>
        </p:spPr>
      </p:pic>
      <p:pic>
        <p:nvPicPr>
          <p:cNvPr id="16" name="Picture 4" descr="LINE Official Stickers - Soft and Cute Chick (Animated) Example with GIF  Animation">
            <a:extLst>
              <a:ext uri="{FF2B5EF4-FFF2-40B4-BE49-F238E27FC236}">
                <a16:creationId xmlns:a16="http://schemas.microsoft.com/office/drawing/2014/main" id="{920215F5-D9EE-44BA-9600-E6D12A147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327005"/>
            <a:ext cx="1653060" cy="1511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90A2EB6-3E96-4A09-90A0-894D7A618A7E}"/>
              </a:ext>
            </a:extLst>
          </p:cNvPr>
          <p:cNvSpPr/>
          <p:nvPr/>
        </p:nvSpPr>
        <p:spPr>
          <a:xfrm>
            <a:off x="4253832" y="1805270"/>
            <a:ext cx="7634616" cy="2532813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Trồng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xong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trang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trại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gà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921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E4DCD16-5207-4EDA-BB64-A5DC09380B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1251" y="2222130"/>
            <a:ext cx="7575343" cy="4494531"/>
          </a:xfrm>
          <a:prstGeom prst="rect">
            <a:avLst/>
          </a:prstGeom>
        </p:spPr>
      </p:pic>
      <p:sp>
        <p:nvSpPr>
          <p:cNvPr id="9" name="noiquy">
            <a:extLst>
              <a:ext uri="{FF2B5EF4-FFF2-40B4-BE49-F238E27FC236}">
                <a16:creationId xmlns:a16="http://schemas.microsoft.com/office/drawing/2014/main" id="{BC2C41B8-95CA-41FF-BA1D-4D17232D5879}"/>
              </a:ext>
            </a:extLst>
          </p:cNvPr>
          <p:cNvSpPr txBox="1"/>
          <p:nvPr/>
        </p:nvSpPr>
        <p:spPr>
          <a:xfrm>
            <a:off x="3780465" y="3774705"/>
            <a:ext cx="69052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bạn cùng ấp trứng gà để nở thành đàn gà con bằng cách vượt qua thử thách nhé!</a:t>
            </a:r>
          </a:p>
        </p:txBody>
      </p:sp>
      <p:sp>
        <p:nvSpPr>
          <p:cNvPr id="11" name="gtchu">
            <a:extLst>
              <a:ext uri="{FF2B5EF4-FFF2-40B4-BE49-F238E27FC236}">
                <a16:creationId xmlns:a16="http://schemas.microsoft.com/office/drawing/2014/main" id="{F8ECD4A8-095C-4622-A5FB-D0013F91CCB9}"/>
              </a:ext>
            </a:extLst>
          </p:cNvPr>
          <p:cNvSpPr txBox="1"/>
          <p:nvPr/>
        </p:nvSpPr>
        <p:spPr>
          <a:xfrm>
            <a:off x="6216433" y="2820182"/>
            <a:ext cx="23887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3175">
                  <a:noFill/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Chặng</a:t>
            </a:r>
            <a:r>
              <a:rPr kumimoji="0" lang="en-US" sz="4800" b="1" i="0" u="none" strike="noStrike" kern="1200" cap="none" spc="0" normalizeH="0" baseline="0" noProof="0" dirty="0">
                <a:ln w="3175">
                  <a:noFill/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2:</a:t>
            </a:r>
          </a:p>
        </p:txBody>
      </p:sp>
      <p:pic>
        <p:nvPicPr>
          <p:cNvPr id="12" name="nvnu">
            <a:extLst>
              <a:ext uri="{FF2B5EF4-FFF2-40B4-BE49-F238E27FC236}">
                <a16:creationId xmlns:a16="http://schemas.microsoft.com/office/drawing/2014/main" id="{1B4AD891-28C2-470B-AB92-108A79C56E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5666" y="3365521"/>
            <a:ext cx="1907719" cy="349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81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0046AAB-C782-42BE-B8E4-CBFA045E8985}"/>
              </a:ext>
            </a:extLst>
          </p:cNvPr>
          <p:cNvSpPr/>
          <p:nvPr/>
        </p:nvSpPr>
        <p:spPr>
          <a:xfrm>
            <a:off x="342900" y="202019"/>
            <a:ext cx="11506200" cy="6517758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0763CD-4FE2-48CD-A5D2-ED85B1748F71}"/>
              </a:ext>
            </a:extLst>
          </p:cNvPr>
          <p:cNvSpPr txBox="1"/>
          <p:nvPr/>
        </p:nvSpPr>
        <p:spPr>
          <a:xfrm>
            <a:off x="1405270" y="424983"/>
            <a:ext cx="2246722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81FFD01-A0B0-4691-87AB-FCFA33F5DD78}"/>
              </a:ext>
            </a:extLst>
          </p:cNvPr>
          <p:cNvSpPr/>
          <p:nvPr/>
        </p:nvSpPr>
        <p:spPr>
          <a:xfrm>
            <a:off x="768920" y="466782"/>
            <a:ext cx="565758" cy="5232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Panton Black" panose="00000A00000000000000" pitchFamily="50" charset="0"/>
                <a:ea typeface="+mn-ea"/>
                <a:cs typeface="+mn-cs"/>
              </a:rPr>
              <a:t>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A87A04-B530-4AAD-AAB4-39DBA3CD09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4868" y="1177223"/>
            <a:ext cx="4993002" cy="2161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4B83AA-F1CD-44BA-8CD3-2C39E5AA99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1992" y="1310683"/>
            <a:ext cx="5080746" cy="2038571"/>
          </a:xfrm>
          <a:prstGeom prst="rect">
            <a:avLst/>
          </a:prstGeom>
        </p:spPr>
      </p:pic>
      <p:pic>
        <p:nvPicPr>
          <p:cNvPr id="14" name="Picture 2" descr="Quả trứng gà giữ kỷ lục 'nhiều lượt thích nhất Instagram' - VnExpress">
            <a:extLst>
              <a:ext uri="{FF2B5EF4-FFF2-40B4-BE49-F238E27FC236}">
                <a16:creationId xmlns:a16="http://schemas.microsoft.com/office/drawing/2014/main" id="{E5B9DEC5-82CD-41F5-A542-FF8D77591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41" y="5247682"/>
            <a:ext cx="2275594" cy="1365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Quả trứng gà giữ kỷ lục 'nhiều lượt thích nhất Instagram' - VnExpress">
            <a:extLst>
              <a:ext uri="{FF2B5EF4-FFF2-40B4-BE49-F238E27FC236}">
                <a16:creationId xmlns:a16="http://schemas.microsoft.com/office/drawing/2014/main" id="{250BBEFA-1157-456A-BFD8-A6AF24C9D8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099" y="5190316"/>
            <a:ext cx="2275594" cy="1365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27DDC91-F013-43E6-88DF-30A6AD15D4E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567" y="4997259"/>
            <a:ext cx="1860741" cy="186074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B972A0B-D413-4377-94D9-091341B9A7A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822" y="4913406"/>
            <a:ext cx="1860741" cy="186074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877B0A8A-D0EA-4283-92BF-B747D0ADE7DB}"/>
              </a:ext>
            </a:extLst>
          </p:cNvPr>
          <p:cNvGrpSpPr/>
          <p:nvPr/>
        </p:nvGrpSpPr>
        <p:grpSpPr>
          <a:xfrm>
            <a:off x="1382233" y="3487479"/>
            <a:ext cx="4859079" cy="499731"/>
            <a:chOff x="1382233" y="3487479"/>
            <a:chExt cx="4859079" cy="49973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90018CA-900C-4775-B251-F3064E5AF423}"/>
                </a:ext>
              </a:extLst>
            </p:cNvPr>
            <p:cNvSpPr txBox="1"/>
            <p:nvPr/>
          </p:nvSpPr>
          <p:spPr>
            <a:xfrm>
              <a:off x="1382233" y="3487479"/>
              <a:ext cx="4859079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32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Hộp</a:t>
              </a:r>
              <a:r>
                <a:rPr lang="en-US" sz="32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quà</a:t>
              </a:r>
              <a:r>
                <a:rPr lang="en-US" sz="32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cân</a:t>
              </a:r>
              <a:r>
                <a:rPr lang="en-US" sz="32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nặng</a:t>
              </a:r>
              <a:r>
                <a:rPr lang="en-US" sz="32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   g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DF4913C-78ED-4B3C-9F16-9B26F3010AA3}"/>
                </a:ext>
              </a:extLst>
            </p:cNvPr>
            <p:cNvSpPr/>
            <p:nvPr/>
          </p:nvSpPr>
          <p:spPr>
            <a:xfrm>
              <a:off x="4486940" y="3498112"/>
              <a:ext cx="754912" cy="489098"/>
            </a:xfrm>
            <a:prstGeom prst="round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4B19A7F-492E-42F2-B140-2BD73909928C}"/>
              </a:ext>
            </a:extLst>
          </p:cNvPr>
          <p:cNvGrpSpPr/>
          <p:nvPr/>
        </p:nvGrpSpPr>
        <p:grpSpPr>
          <a:xfrm>
            <a:off x="6475228" y="3540643"/>
            <a:ext cx="4859079" cy="503075"/>
            <a:chOff x="1382233" y="3476847"/>
            <a:chExt cx="4859079" cy="503075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F7B39E6-FFC8-4A15-B4B8-6DA1E4FCD27E}"/>
                </a:ext>
              </a:extLst>
            </p:cNvPr>
            <p:cNvSpPr txBox="1"/>
            <p:nvPr/>
          </p:nvSpPr>
          <p:spPr>
            <a:xfrm>
              <a:off x="1382233" y="3487479"/>
              <a:ext cx="4859079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32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Chùm</a:t>
              </a:r>
              <a:r>
                <a:rPr lang="en-US" sz="32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nho</a:t>
              </a:r>
              <a:r>
                <a:rPr lang="en-US" sz="32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cân</a:t>
              </a:r>
              <a:r>
                <a:rPr lang="en-US" sz="32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nặng</a:t>
              </a:r>
              <a:r>
                <a:rPr lang="en-US" sz="32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   g</a:t>
              </a: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A0485FA7-25AC-4EC2-AE5B-490686FACF4E}"/>
                </a:ext>
              </a:extLst>
            </p:cNvPr>
            <p:cNvSpPr/>
            <p:nvPr/>
          </p:nvSpPr>
          <p:spPr>
            <a:xfrm>
              <a:off x="4763387" y="3476847"/>
              <a:ext cx="754912" cy="489098"/>
            </a:xfrm>
            <a:prstGeom prst="round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449AD76A-2789-4C35-8EFC-11902C68AC09}"/>
              </a:ext>
            </a:extLst>
          </p:cNvPr>
          <p:cNvSpPr txBox="1"/>
          <p:nvPr/>
        </p:nvSpPr>
        <p:spPr>
          <a:xfrm>
            <a:off x="1180214" y="4157331"/>
            <a:ext cx="463579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nặng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hộp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quà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6A2C854-2119-44E8-AD65-5AC2A7317F62}"/>
              </a:ext>
            </a:extLst>
          </p:cNvPr>
          <p:cNvSpPr txBox="1"/>
          <p:nvPr/>
        </p:nvSpPr>
        <p:spPr>
          <a:xfrm>
            <a:off x="1541721" y="4635796"/>
            <a:ext cx="463579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500 – 100 = 400 (g)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5E69B0C3-A6F2-4FB2-9689-6D328F08CA38}"/>
              </a:ext>
            </a:extLst>
          </p:cNvPr>
          <p:cNvSpPr/>
          <p:nvPr/>
        </p:nvSpPr>
        <p:spPr>
          <a:xfrm>
            <a:off x="4444409" y="3476847"/>
            <a:ext cx="832885" cy="545805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4309681-FC5A-48DB-828E-351557AF81CF}"/>
              </a:ext>
            </a:extLst>
          </p:cNvPr>
          <p:cNvSpPr txBox="1"/>
          <p:nvPr/>
        </p:nvSpPr>
        <p:spPr>
          <a:xfrm>
            <a:off x="6645349" y="4146698"/>
            <a:ext cx="463579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nặng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chùm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nho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D77FEBF-D45E-462F-8D04-6FEAB377748E}"/>
              </a:ext>
            </a:extLst>
          </p:cNvPr>
          <p:cNvSpPr txBox="1"/>
          <p:nvPr/>
        </p:nvSpPr>
        <p:spPr>
          <a:xfrm>
            <a:off x="7378995" y="4625162"/>
            <a:ext cx="463579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n-NO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 + 100 – 50 = 150 (g) 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6E50B716-1AE2-432B-A8F6-AAF404DC6D88}"/>
              </a:ext>
            </a:extLst>
          </p:cNvPr>
          <p:cNvSpPr/>
          <p:nvPr/>
        </p:nvSpPr>
        <p:spPr>
          <a:xfrm>
            <a:off x="9835116" y="3519378"/>
            <a:ext cx="832885" cy="545805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150</a:t>
            </a:r>
          </a:p>
        </p:txBody>
      </p:sp>
    </p:spTree>
    <p:extLst>
      <p:ext uri="{BB962C8B-B14F-4D97-AF65-F5344CB8AC3E}">
        <p14:creationId xmlns:p14="http://schemas.microsoft.com/office/powerpoint/2010/main" val="4181076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1F25BA-DD66-40AF-AF22-DBA5FAF41F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D4AB741-4CBD-4E6C-B4B2-EFD89D1E87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016" y="1982390"/>
            <a:ext cx="3780768" cy="47154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0C0C2FA-7C34-4DBC-AA1F-1DF547810E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5649024"/>
            <a:ext cx="1920533" cy="10488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34B1F1-8CE3-4782-A8FD-F7FD7F96CD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4768905"/>
            <a:ext cx="1264060" cy="140699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C61E0EE-C225-4E7C-8BCA-F8F93CE4FC6A}"/>
              </a:ext>
            </a:extLst>
          </p:cNvPr>
          <p:cNvGrpSpPr/>
          <p:nvPr/>
        </p:nvGrpSpPr>
        <p:grpSpPr>
          <a:xfrm>
            <a:off x="152400" y="160174"/>
            <a:ext cx="5410200" cy="1592426"/>
            <a:chOff x="152400" y="160174"/>
            <a:chExt cx="5410200" cy="1592426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E7A8BC85-7DA9-4586-B064-B3F4F3542CB1}"/>
                </a:ext>
              </a:extLst>
            </p:cNvPr>
            <p:cNvSpPr/>
            <p:nvPr/>
          </p:nvSpPr>
          <p:spPr>
            <a:xfrm>
              <a:off x="304800" y="306341"/>
              <a:ext cx="5257800" cy="1446259"/>
            </a:xfrm>
            <a:prstGeom prst="round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>
                  <a:ln>
                    <a:noFill/>
                  </a:ln>
                  <a:solidFill>
                    <a:srgbClr val="A0D468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KHỞI ĐỘNG</a:t>
              </a: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DD94E9E8-A8E9-4AD1-9A55-49943C74CD7C}"/>
                </a:ext>
              </a:extLst>
            </p:cNvPr>
            <p:cNvSpPr/>
            <p:nvPr/>
          </p:nvSpPr>
          <p:spPr>
            <a:xfrm>
              <a:off x="152400" y="160174"/>
              <a:ext cx="5257800" cy="1446259"/>
            </a:xfrm>
            <a:prstGeom prst="roundRect">
              <a:avLst/>
            </a:prstGeom>
            <a:solidFill>
              <a:srgbClr val="FFFFFF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A0D468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KHỞI ĐỘNG</a:t>
              </a:r>
            </a:p>
          </p:txBody>
        </p:sp>
      </p:grpSp>
      <p:pic>
        <p:nvPicPr>
          <p:cNvPr id="9" name="Picture 4" descr="LINE Official Stickers - Soft and Cute Chick (Animated) Example with GIF  Animation">
            <a:extLst>
              <a:ext uri="{FF2B5EF4-FFF2-40B4-BE49-F238E27FC236}">
                <a16:creationId xmlns:a16="http://schemas.microsoft.com/office/drawing/2014/main" id="{5F7DBCA4-20AF-4302-804A-E2D282BAA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327005"/>
            <a:ext cx="1653060" cy="1511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Sticker of B.Duck on Behance | à¸ªà¸à¸´à¸à¹à¸à¸­à¸£à¹">
            <a:extLst>
              <a:ext uri="{FF2B5EF4-FFF2-40B4-BE49-F238E27FC236}">
                <a16:creationId xmlns:a16="http://schemas.microsoft.com/office/drawing/2014/main" id="{4EBEB6AD-B11F-48B1-81A8-88117D7035C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330" y="4411350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appy Cartoon Sticker by B.Duck for iOS &amp; Android | GIPHY">
            <a:extLst>
              <a:ext uri="{FF2B5EF4-FFF2-40B4-BE49-F238E27FC236}">
                <a16:creationId xmlns:a16="http://schemas.microsoft.com/office/drawing/2014/main" id="{E3B875EB-0C5C-421F-95C3-5FC89C9219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02" y="4276356"/>
            <a:ext cx="879588" cy="87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50AECD0-715C-4512-AD5A-738621A9199D}"/>
              </a:ext>
            </a:extLst>
          </p:cNvPr>
          <p:cNvSpPr/>
          <p:nvPr/>
        </p:nvSpPr>
        <p:spPr>
          <a:xfrm>
            <a:off x="4350555" y="3962400"/>
            <a:ext cx="7467600" cy="197171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ĐÀN VỊT CON BỊ LẠC MẸ. HÃY GIÚP VỊT MẸ TÌM CHÚNG NHÉ!</a:t>
            </a:r>
          </a:p>
        </p:txBody>
      </p:sp>
    </p:spTree>
    <p:extLst>
      <p:ext uri="{BB962C8B-B14F-4D97-AF65-F5344CB8AC3E}">
        <p14:creationId xmlns:p14="http://schemas.microsoft.com/office/powerpoint/2010/main" val="2083389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t="-1000" r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047DF1B-400D-49C9-8C74-7B585765BB9F}"/>
              </a:ext>
            </a:extLst>
          </p:cNvPr>
          <p:cNvSpPr/>
          <p:nvPr/>
        </p:nvSpPr>
        <p:spPr>
          <a:xfrm>
            <a:off x="6103087" y="1881963"/>
            <a:ext cx="5901071" cy="259703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Tiếp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vi-VN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cùng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chăm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sóc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đàn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vịt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nông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trại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44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B936F9-BFDC-454A-BBA5-EA9396CCB4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08714" y="281180"/>
            <a:ext cx="3780768" cy="471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9816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072C27F-7A4E-4D48-AE25-DFDACA66BD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3271" y="2264660"/>
            <a:ext cx="7000240" cy="4494531"/>
          </a:xfrm>
          <a:prstGeom prst="rect">
            <a:avLst/>
          </a:prstGeom>
        </p:spPr>
      </p:pic>
      <p:sp>
        <p:nvSpPr>
          <p:cNvPr id="9" name="noiquy">
            <a:extLst>
              <a:ext uri="{FF2B5EF4-FFF2-40B4-BE49-F238E27FC236}">
                <a16:creationId xmlns:a16="http://schemas.microsoft.com/office/drawing/2014/main" id="{481B07D8-7143-4B13-B635-E3EBD1FD17E7}"/>
              </a:ext>
            </a:extLst>
          </p:cNvPr>
          <p:cNvSpPr txBox="1"/>
          <p:nvPr/>
        </p:nvSpPr>
        <p:spPr>
          <a:xfrm>
            <a:off x="3844261" y="3806602"/>
            <a:ext cx="649224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 mỗi thử thách vượt qua, bạn sẽ nhận được một bao thóc cho </a:t>
            </a:r>
            <a:r>
              <a:rPr lang="en-US" sz="3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vịt</a:t>
            </a:r>
            <a:r>
              <a:rPr lang="vi-VN" sz="3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ăn đấy! </a:t>
            </a:r>
            <a:endParaRPr kumimoji="0" lang="vi-VN" sz="3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gtchu">
            <a:extLst>
              <a:ext uri="{FF2B5EF4-FFF2-40B4-BE49-F238E27FC236}">
                <a16:creationId xmlns:a16="http://schemas.microsoft.com/office/drawing/2014/main" id="{0E89DA08-F17C-493B-816A-863AED16AE73}"/>
              </a:ext>
            </a:extLst>
          </p:cNvPr>
          <p:cNvSpPr txBox="1"/>
          <p:nvPr/>
        </p:nvSpPr>
        <p:spPr>
          <a:xfrm>
            <a:off x="6152638" y="2926507"/>
            <a:ext cx="23887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3175">
                  <a:noFill/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Chặng</a:t>
            </a:r>
            <a:r>
              <a:rPr kumimoji="0" lang="en-US" sz="4800" b="1" i="0" u="none" strike="noStrike" kern="1200" cap="none" spc="0" normalizeH="0" baseline="0" noProof="0" dirty="0">
                <a:ln w="3175">
                  <a:noFill/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3:</a:t>
            </a:r>
          </a:p>
        </p:txBody>
      </p:sp>
      <p:pic>
        <p:nvPicPr>
          <p:cNvPr id="12" name="nvnu">
            <a:extLst>
              <a:ext uri="{FF2B5EF4-FFF2-40B4-BE49-F238E27FC236}">
                <a16:creationId xmlns:a16="http://schemas.microsoft.com/office/drawing/2014/main" id="{854151DB-7AED-4D5D-AF2E-B09E4F6B7A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1871" y="3365521"/>
            <a:ext cx="1907719" cy="349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11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13FA39D-0CEE-475C-8BB1-6CAB5537F0AE}"/>
              </a:ext>
            </a:extLst>
          </p:cNvPr>
          <p:cNvSpPr/>
          <p:nvPr/>
        </p:nvSpPr>
        <p:spPr>
          <a:xfrm>
            <a:off x="342900" y="369720"/>
            <a:ext cx="11506200" cy="6019800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23" name="TextBox 522">
            <a:extLst>
              <a:ext uri="{FF2B5EF4-FFF2-40B4-BE49-F238E27FC236}">
                <a16:creationId xmlns:a16="http://schemas.microsoft.com/office/drawing/2014/main" id="{50ACEF30-2FA6-4F46-8386-4EF81F9F1358}"/>
              </a:ext>
            </a:extLst>
          </p:cNvPr>
          <p:cNvSpPr txBox="1"/>
          <p:nvPr/>
        </p:nvSpPr>
        <p:spPr>
          <a:xfrm>
            <a:off x="1095153" y="601082"/>
            <a:ext cx="10664455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Cô Ba đơm 1 chiếc cúc áo hết 70 mm chỉ. Hỏi để đơm 5 chiếc cúc áo như vậy, cô Ba cần bao nhiêu mi-li-mét chỉ?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10" name="Picture 509">
            <a:extLst>
              <a:ext uri="{FF2B5EF4-FFF2-40B4-BE49-F238E27FC236}">
                <a16:creationId xmlns:a16="http://schemas.microsoft.com/office/drawing/2014/main" id="{3A8A1A38-3EEF-43F2-B7C8-21F7AA3ADD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2" y="3429000"/>
            <a:ext cx="1951198" cy="3343819"/>
          </a:xfrm>
          <a:prstGeom prst="rect">
            <a:avLst/>
          </a:prstGeom>
        </p:spPr>
      </p:pic>
      <p:sp>
        <p:nvSpPr>
          <p:cNvPr id="514" name="文本框 18" descr="e7d195523061f1c0220a3acd2f99070e22f7f2176c6c61f4AB5BC6AF3DF28E09514168BD2F6654DA4347BEC42B9A9B38EB2139F52FD80B94EB8F1B847F5BC18ECD11DB8433CCABD6DAEA8D49E99C31D3DFA65C87AB47BEF22E7091100B95F7EB9063B311ACF53306D85C27B5A91A374FC8D0A47885948E52CC1AF70D740300A5601AB3F19CEEC2D4">
            <a:extLst>
              <a:ext uri="{FF2B5EF4-FFF2-40B4-BE49-F238E27FC236}">
                <a16:creationId xmlns:a16="http://schemas.microsoft.com/office/drawing/2014/main" id="{F1242798-86F7-4A05-89AB-319F52FD518E}"/>
              </a:ext>
            </a:extLst>
          </p:cNvPr>
          <p:cNvSpPr txBox="1"/>
          <p:nvPr/>
        </p:nvSpPr>
        <p:spPr>
          <a:xfrm>
            <a:off x="8383190" y="593330"/>
            <a:ext cx="4240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  <a:sym typeface="+mn-lt"/>
              </a:rPr>
              <a:t> 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+mn-lt"/>
            </a:endParaRPr>
          </a:p>
        </p:txBody>
      </p:sp>
      <p:sp>
        <p:nvSpPr>
          <p:cNvPr id="527" name="Oval 526">
            <a:extLst>
              <a:ext uri="{FF2B5EF4-FFF2-40B4-BE49-F238E27FC236}">
                <a16:creationId xmlns:a16="http://schemas.microsoft.com/office/drawing/2014/main" id="{D1B36537-9865-47A4-BDBB-75A0A77A993E}"/>
              </a:ext>
            </a:extLst>
          </p:cNvPr>
          <p:cNvSpPr/>
          <p:nvPr/>
        </p:nvSpPr>
        <p:spPr>
          <a:xfrm>
            <a:off x="460576" y="573108"/>
            <a:ext cx="565758" cy="5232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Panton Black" panose="00000A00000000000000" pitchFamily="50" charset="0"/>
                <a:ea typeface="+mn-ea"/>
                <a:cs typeface="+mn-cs"/>
              </a:rPr>
              <a:t>3</a:t>
            </a:r>
          </a:p>
        </p:txBody>
      </p:sp>
      <p:pic>
        <p:nvPicPr>
          <p:cNvPr id="533" name="Graphic 532">
            <a:extLst>
              <a:ext uri="{FF2B5EF4-FFF2-40B4-BE49-F238E27FC236}">
                <a16:creationId xmlns:a16="http://schemas.microsoft.com/office/drawing/2014/main" id="{7B138597-18E6-414A-9CB9-5240AF2A76E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9875081" y="4564908"/>
            <a:ext cx="2817282" cy="2506508"/>
          </a:xfrm>
          <a:prstGeom prst="rect">
            <a:avLst/>
          </a:prstGeom>
        </p:spPr>
      </p:pic>
      <p:pic>
        <p:nvPicPr>
          <p:cNvPr id="534" name="Graphic 533">
            <a:extLst>
              <a:ext uri="{FF2B5EF4-FFF2-40B4-BE49-F238E27FC236}">
                <a16:creationId xmlns:a16="http://schemas.microsoft.com/office/drawing/2014/main" id="{CD2124A9-920F-4080-B4D7-AA5231D722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9887123" y="4513255"/>
            <a:ext cx="2731980" cy="24924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0DE101-CC2B-4BB3-84D6-5345B0A3DB24}"/>
              </a:ext>
            </a:extLst>
          </p:cNvPr>
          <p:cNvSpPr txBox="1"/>
          <p:nvPr/>
        </p:nvSpPr>
        <p:spPr>
          <a:xfrm>
            <a:off x="4540102" y="1839432"/>
            <a:ext cx="348747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66A5174-5C43-42EB-BFD3-EFEF88256F74}"/>
              </a:ext>
            </a:extLst>
          </p:cNvPr>
          <p:cNvSpPr txBox="1"/>
          <p:nvPr/>
        </p:nvSpPr>
        <p:spPr>
          <a:xfrm>
            <a:off x="2286000" y="2647506"/>
            <a:ext cx="8282763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vi-VN" sz="40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 đơm 5 chiếc áo cúc như vậy, cô Ba cần số mi-li-mét chỉ là: 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B4B0AA0-E556-49DD-9288-DF4A196B2B3D}"/>
              </a:ext>
            </a:extLst>
          </p:cNvPr>
          <p:cNvSpPr txBox="1"/>
          <p:nvPr/>
        </p:nvSpPr>
        <p:spPr>
          <a:xfrm>
            <a:off x="2445488" y="3976575"/>
            <a:ext cx="828276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 5 = 35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(mm)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6AFE810-8A3E-486A-BB07-4412E4944EDC}"/>
              </a:ext>
            </a:extLst>
          </p:cNvPr>
          <p:cNvSpPr txBox="1"/>
          <p:nvPr/>
        </p:nvSpPr>
        <p:spPr>
          <a:xfrm>
            <a:off x="3359888" y="4848445"/>
            <a:ext cx="828276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 số: 35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mm chỉ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1453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13FA39D-0CEE-475C-8BB1-6CAB5537F0AE}"/>
              </a:ext>
            </a:extLst>
          </p:cNvPr>
          <p:cNvSpPr/>
          <p:nvPr/>
        </p:nvSpPr>
        <p:spPr>
          <a:xfrm>
            <a:off x="342900" y="369720"/>
            <a:ext cx="11506200" cy="6019800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23" name="TextBox 522">
            <a:extLst>
              <a:ext uri="{FF2B5EF4-FFF2-40B4-BE49-F238E27FC236}">
                <a16:creationId xmlns:a16="http://schemas.microsoft.com/office/drawing/2014/main" id="{50ACEF30-2FA6-4F46-8386-4EF81F9F1358}"/>
              </a:ext>
            </a:extLst>
          </p:cNvPr>
          <p:cNvSpPr txBox="1"/>
          <p:nvPr/>
        </p:nvSpPr>
        <p:spPr>
          <a:xfrm>
            <a:off x="1095153" y="601082"/>
            <a:ext cx="10302949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Rô-bốt có hai cái cốc loại 150 ml và 400 ml. Chỉ dùng hai cái cốc đó, làm thế nào để Rô-bốt lấy được 250 ml nước từ thùng nước?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10" name="Picture 509">
            <a:extLst>
              <a:ext uri="{FF2B5EF4-FFF2-40B4-BE49-F238E27FC236}">
                <a16:creationId xmlns:a16="http://schemas.microsoft.com/office/drawing/2014/main" id="{3A8A1A38-3EEF-43F2-B7C8-21F7AA3ADD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2" y="3429000"/>
            <a:ext cx="1951198" cy="3343819"/>
          </a:xfrm>
          <a:prstGeom prst="rect">
            <a:avLst/>
          </a:prstGeom>
        </p:spPr>
      </p:pic>
      <p:sp>
        <p:nvSpPr>
          <p:cNvPr id="514" name="文本框 18" descr="e7d195523061f1c0220a3acd2f99070e22f7f2176c6c61f4AB5BC6AF3DF28E09514168BD2F6654DA4347BEC42B9A9B38EB2139F52FD80B94EB8F1B847F5BC18ECD11DB8433CCABD6DAEA8D49E99C31D3DFA65C87AB47BEF22E7091100B95F7EB9063B311ACF53306D85C27B5A91A374FC8D0A47885948E52CC1AF70D740300A5601AB3F19CEEC2D4">
            <a:extLst>
              <a:ext uri="{FF2B5EF4-FFF2-40B4-BE49-F238E27FC236}">
                <a16:creationId xmlns:a16="http://schemas.microsoft.com/office/drawing/2014/main" id="{F1242798-86F7-4A05-89AB-319F52FD518E}"/>
              </a:ext>
            </a:extLst>
          </p:cNvPr>
          <p:cNvSpPr txBox="1"/>
          <p:nvPr/>
        </p:nvSpPr>
        <p:spPr>
          <a:xfrm>
            <a:off x="8383190" y="593330"/>
            <a:ext cx="4240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  <a:sym typeface="+mn-lt"/>
              </a:rPr>
              <a:t> 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+mn-lt"/>
            </a:endParaRPr>
          </a:p>
        </p:txBody>
      </p:sp>
      <p:sp>
        <p:nvSpPr>
          <p:cNvPr id="527" name="Oval 526">
            <a:extLst>
              <a:ext uri="{FF2B5EF4-FFF2-40B4-BE49-F238E27FC236}">
                <a16:creationId xmlns:a16="http://schemas.microsoft.com/office/drawing/2014/main" id="{D1B36537-9865-47A4-BDBB-75A0A77A993E}"/>
              </a:ext>
            </a:extLst>
          </p:cNvPr>
          <p:cNvSpPr/>
          <p:nvPr/>
        </p:nvSpPr>
        <p:spPr>
          <a:xfrm>
            <a:off x="460576" y="573108"/>
            <a:ext cx="565758" cy="5232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Panton Black" panose="00000A00000000000000" pitchFamily="50" charset="0"/>
                <a:ea typeface="+mn-ea"/>
                <a:cs typeface="+mn-cs"/>
              </a:rPr>
              <a:t>4</a:t>
            </a:r>
          </a:p>
        </p:txBody>
      </p:sp>
      <p:pic>
        <p:nvPicPr>
          <p:cNvPr id="533" name="Graphic 532">
            <a:extLst>
              <a:ext uri="{FF2B5EF4-FFF2-40B4-BE49-F238E27FC236}">
                <a16:creationId xmlns:a16="http://schemas.microsoft.com/office/drawing/2014/main" id="{7B138597-18E6-414A-9CB9-5240AF2A76E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9875081" y="4564908"/>
            <a:ext cx="2817282" cy="2506508"/>
          </a:xfrm>
          <a:prstGeom prst="rect">
            <a:avLst/>
          </a:prstGeom>
        </p:spPr>
      </p:pic>
      <p:pic>
        <p:nvPicPr>
          <p:cNvPr id="534" name="Graphic 533">
            <a:extLst>
              <a:ext uri="{FF2B5EF4-FFF2-40B4-BE49-F238E27FC236}">
                <a16:creationId xmlns:a16="http://schemas.microsoft.com/office/drawing/2014/main" id="{CD2124A9-920F-4080-B4D7-AA5231D722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9887123" y="4513255"/>
            <a:ext cx="2731980" cy="24924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0DE101-CC2B-4BB3-84D6-5345B0A3DB24}"/>
              </a:ext>
            </a:extLst>
          </p:cNvPr>
          <p:cNvSpPr txBox="1"/>
          <p:nvPr/>
        </p:nvSpPr>
        <p:spPr>
          <a:xfrm>
            <a:off x="4518837" y="2466752"/>
            <a:ext cx="348747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giải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66A5174-5C43-42EB-BFD3-EFEF88256F74}"/>
              </a:ext>
            </a:extLst>
          </p:cNvPr>
          <p:cNvSpPr txBox="1"/>
          <p:nvPr/>
        </p:nvSpPr>
        <p:spPr>
          <a:xfrm>
            <a:off x="2264735" y="3274826"/>
            <a:ext cx="870806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 tiên ta dùng cốc 400 ml lấy đầy nước từ thùng.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B4B0AA0-E556-49DD-9288-DF4A196B2B3D}"/>
              </a:ext>
            </a:extLst>
          </p:cNvPr>
          <p:cNvSpPr txBox="1"/>
          <p:nvPr/>
        </p:nvSpPr>
        <p:spPr>
          <a:xfrm>
            <a:off x="1988289" y="3902146"/>
            <a:ext cx="828276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đó lấy số nước đó đổ đầy vào cốc 150 ml.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8A8A9D6-7572-4059-8F53-2144F3FF8E9D}"/>
              </a:ext>
            </a:extLst>
          </p:cNvPr>
          <p:cNvSpPr txBox="1"/>
          <p:nvPr/>
        </p:nvSpPr>
        <p:spPr>
          <a:xfrm>
            <a:off x="2275369" y="4571997"/>
            <a:ext cx="828276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 nước còn lại trong cốc 400 ml sẽ là: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802334-38F6-41C5-B71A-CD04DFAEC955}"/>
              </a:ext>
            </a:extLst>
          </p:cNvPr>
          <p:cNvSpPr txBox="1"/>
          <p:nvPr/>
        </p:nvSpPr>
        <p:spPr>
          <a:xfrm>
            <a:off x="2307267" y="5124890"/>
            <a:ext cx="828276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400 – 150 = 250 (ml)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26164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B67103C-04E4-451D-B5AB-EA23DD2C90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560EA155-B3EE-4A24-BA56-435F21806C36}"/>
              </a:ext>
            </a:extLst>
          </p:cNvPr>
          <p:cNvSpPr/>
          <p:nvPr/>
        </p:nvSpPr>
        <p:spPr>
          <a:xfrm>
            <a:off x="5741580" y="2286000"/>
            <a:ext cx="6177517" cy="180753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Chúc mừng bạn hoàn thành thử thách!</a:t>
            </a:r>
            <a:endParaRPr lang="en-US" sz="4400" b="1" dirty="0" err="1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0A83EE19-9E41-41BE-842D-41197447FF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08714" y="2003654"/>
            <a:ext cx="3780768" cy="471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175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79717BCC-86BC-4618-B15C-C5D061C8FF0A}"/>
              </a:ext>
            </a:extLst>
          </p:cNvPr>
          <p:cNvGrpSpPr/>
          <p:nvPr/>
        </p:nvGrpSpPr>
        <p:grpSpPr>
          <a:xfrm>
            <a:off x="1350699" y="457200"/>
            <a:ext cx="9490602" cy="4086552"/>
            <a:chOff x="1350699" y="2804426"/>
            <a:chExt cx="9490602" cy="4086552"/>
          </a:xfrm>
        </p:grpSpPr>
        <p:grpSp>
          <p:nvGrpSpPr>
            <p:cNvPr id="22" name="Graphic 2">
              <a:extLst>
                <a:ext uri="{FF2B5EF4-FFF2-40B4-BE49-F238E27FC236}">
                  <a16:creationId xmlns:a16="http://schemas.microsoft.com/office/drawing/2014/main" id="{C0C64F48-F5C4-4D85-9433-101F786AA945}"/>
                </a:ext>
              </a:extLst>
            </p:cNvPr>
            <p:cNvGrpSpPr/>
            <p:nvPr/>
          </p:nvGrpSpPr>
          <p:grpSpPr>
            <a:xfrm>
              <a:off x="1350699" y="2804426"/>
              <a:ext cx="9490602" cy="4086552"/>
              <a:chOff x="2458645" y="3220808"/>
              <a:chExt cx="7279698" cy="3386033"/>
            </a:xfrm>
          </p:grpSpPr>
          <p:grpSp>
            <p:nvGrpSpPr>
              <p:cNvPr id="23" name="Graphic 2">
                <a:extLst>
                  <a:ext uri="{FF2B5EF4-FFF2-40B4-BE49-F238E27FC236}">
                    <a16:creationId xmlns:a16="http://schemas.microsoft.com/office/drawing/2014/main" id="{00649F33-8EFE-473D-A5CC-C08CDE00C0A7}"/>
                  </a:ext>
                </a:extLst>
              </p:cNvPr>
              <p:cNvGrpSpPr/>
              <p:nvPr/>
            </p:nvGrpSpPr>
            <p:grpSpPr>
              <a:xfrm>
                <a:off x="2458645" y="3220808"/>
                <a:ext cx="7279698" cy="3386033"/>
                <a:chOff x="2458645" y="3220808"/>
                <a:chExt cx="7279698" cy="3386033"/>
              </a:xfrm>
            </p:grpSpPr>
            <p:sp>
              <p:nvSpPr>
                <p:cNvPr id="24" name="Freeform: Shape 23">
                  <a:extLst>
                    <a:ext uri="{FF2B5EF4-FFF2-40B4-BE49-F238E27FC236}">
                      <a16:creationId xmlns:a16="http://schemas.microsoft.com/office/drawing/2014/main" id="{0B54D8E3-1A20-458C-82DF-8349AE634449}"/>
                    </a:ext>
                  </a:extLst>
                </p:cNvPr>
                <p:cNvSpPr/>
                <p:nvPr/>
              </p:nvSpPr>
              <p:spPr>
                <a:xfrm>
                  <a:off x="2488562" y="3243778"/>
                  <a:ext cx="7220170" cy="3339309"/>
                </a:xfrm>
                <a:custGeom>
                  <a:avLst/>
                  <a:gdLst>
                    <a:gd name="connsiteX0" fmla="*/ 3672100 w 7220170"/>
                    <a:gd name="connsiteY0" fmla="*/ 279 h 3339309"/>
                    <a:gd name="connsiteX1" fmla="*/ 3555596 w 7220170"/>
                    <a:gd name="connsiteY1" fmla="*/ 0 h 3339309"/>
                    <a:gd name="connsiteX2" fmla="*/ 2013175 w 7220170"/>
                    <a:gd name="connsiteY2" fmla="*/ 257813 h 3339309"/>
                    <a:gd name="connsiteX3" fmla="*/ 0 w 7220170"/>
                    <a:gd name="connsiteY3" fmla="*/ 1528763 h 3339309"/>
                    <a:gd name="connsiteX4" fmla="*/ 1363764 w 7220170"/>
                    <a:gd name="connsiteY4" fmla="*/ 3334015 h 3339309"/>
                    <a:gd name="connsiteX5" fmla="*/ 3534971 w 7220170"/>
                    <a:gd name="connsiteY5" fmla="*/ 3022130 h 3339309"/>
                    <a:gd name="connsiteX6" fmla="*/ 3681297 w 7220170"/>
                    <a:gd name="connsiteY6" fmla="*/ 3022409 h 3339309"/>
                    <a:gd name="connsiteX7" fmla="*/ 5850554 w 7220170"/>
                    <a:gd name="connsiteY7" fmla="*/ 3339310 h 3339309"/>
                    <a:gd name="connsiteX8" fmla="*/ 7220170 w 7220170"/>
                    <a:gd name="connsiteY8" fmla="*/ 1537961 h 3339309"/>
                    <a:gd name="connsiteX9" fmla="*/ 5213406 w 7220170"/>
                    <a:gd name="connsiteY9" fmla="*/ 261994 h 3339309"/>
                    <a:gd name="connsiteX10" fmla="*/ 3672100 w 7220170"/>
                    <a:gd name="connsiteY10" fmla="*/ 279 h 33393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220170" h="3339309">
                      <a:moveTo>
                        <a:pt x="3672100" y="279"/>
                      </a:moveTo>
                      <a:cubicBezTo>
                        <a:pt x="3633358" y="0"/>
                        <a:pt x="3594338" y="0"/>
                        <a:pt x="3555596" y="0"/>
                      </a:cubicBezTo>
                      <a:cubicBezTo>
                        <a:pt x="3563400" y="6689"/>
                        <a:pt x="2825357" y="6689"/>
                        <a:pt x="2013175" y="257813"/>
                      </a:cubicBezTo>
                      <a:cubicBezTo>
                        <a:pt x="1199878" y="490542"/>
                        <a:pt x="312721" y="973838"/>
                        <a:pt x="0" y="1528763"/>
                      </a:cubicBezTo>
                      <a:cubicBezTo>
                        <a:pt x="505593" y="2102363"/>
                        <a:pt x="960738" y="2706343"/>
                        <a:pt x="1363764" y="3334015"/>
                      </a:cubicBezTo>
                      <a:cubicBezTo>
                        <a:pt x="2073656" y="3131666"/>
                        <a:pt x="2804174" y="3027704"/>
                        <a:pt x="3534971" y="3022130"/>
                      </a:cubicBezTo>
                      <a:cubicBezTo>
                        <a:pt x="3583746" y="3021851"/>
                        <a:pt x="3632522" y="3021851"/>
                        <a:pt x="3681297" y="3022409"/>
                      </a:cubicBezTo>
                      <a:cubicBezTo>
                        <a:pt x="4412094" y="3029934"/>
                        <a:pt x="5141776" y="3135568"/>
                        <a:pt x="5850554" y="3339310"/>
                      </a:cubicBezTo>
                      <a:cubicBezTo>
                        <a:pt x="6254694" y="2712475"/>
                        <a:pt x="6712069" y="2109889"/>
                        <a:pt x="7220170" y="1537961"/>
                      </a:cubicBezTo>
                      <a:cubicBezTo>
                        <a:pt x="6910237" y="982757"/>
                        <a:pt x="6025310" y="497231"/>
                        <a:pt x="5213406" y="261994"/>
                      </a:cubicBezTo>
                      <a:cubicBezTo>
                        <a:pt x="4402339" y="9476"/>
                        <a:pt x="3664017" y="6968"/>
                        <a:pt x="3672100" y="279"/>
                      </a:cubicBezTo>
                      <a:close/>
                    </a:path>
                  </a:pathLst>
                </a:custGeom>
                <a:solidFill>
                  <a:srgbClr val="ED1C24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id="{56F0C40C-33DF-4358-903B-293EB0E4C938}"/>
                    </a:ext>
                  </a:extLst>
                </p:cNvPr>
                <p:cNvSpPr/>
                <p:nvPr/>
              </p:nvSpPr>
              <p:spPr>
                <a:xfrm>
                  <a:off x="3977748" y="4720700"/>
                  <a:ext cx="178657" cy="101453"/>
                </a:xfrm>
                <a:custGeom>
                  <a:avLst/>
                  <a:gdLst>
                    <a:gd name="connsiteX0" fmla="*/ 153294 w 178657"/>
                    <a:gd name="connsiteY0" fmla="*/ 20904 h 101453"/>
                    <a:gd name="connsiteX1" fmla="*/ 170296 w 178657"/>
                    <a:gd name="connsiteY1" fmla="*/ 7246 h 101453"/>
                    <a:gd name="connsiteX2" fmla="*/ 178658 w 178657"/>
                    <a:gd name="connsiteY2" fmla="*/ 0 h 101453"/>
                    <a:gd name="connsiteX3" fmla="*/ 168066 w 178657"/>
                    <a:gd name="connsiteY3" fmla="*/ 6689 h 101453"/>
                    <a:gd name="connsiteX4" fmla="*/ 59367 w 178657"/>
                    <a:gd name="connsiteY4" fmla="*/ 66892 h 101453"/>
                    <a:gd name="connsiteX5" fmla="*/ 0 w 178657"/>
                    <a:gd name="connsiteY5" fmla="*/ 101453 h 101453"/>
                    <a:gd name="connsiteX6" fmla="*/ 111208 w 178657"/>
                    <a:gd name="connsiteY6" fmla="*/ 49612 h 101453"/>
                    <a:gd name="connsiteX7" fmla="*/ 153294 w 178657"/>
                    <a:gd name="connsiteY7" fmla="*/ 20904 h 1014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78657" h="101453">
                      <a:moveTo>
                        <a:pt x="153294" y="20904"/>
                      </a:moveTo>
                      <a:cubicBezTo>
                        <a:pt x="159148" y="16444"/>
                        <a:pt x="164722" y="11985"/>
                        <a:pt x="170296" y="7246"/>
                      </a:cubicBezTo>
                      <a:cubicBezTo>
                        <a:pt x="173083" y="5017"/>
                        <a:pt x="175871" y="2508"/>
                        <a:pt x="178658" y="0"/>
                      </a:cubicBezTo>
                      <a:cubicBezTo>
                        <a:pt x="175592" y="2787"/>
                        <a:pt x="171968" y="4460"/>
                        <a:pt x="168066" y="6689"/>
                      </a:cubicBezTo>
                      <a:cubicBezTo>
                        <a:pt x="131555" y="26199"/>
                        <a:pt x="95321" y="46267"/>
                        <a:pt x="59367" y="66892"/>
                      </a:cubicBezTo>
                      <a:cubicBezTo>
                        <a:pt x="39578" y="78319"/>
                        <a:pt x="19789" y="90026"/>
                        <a:pt x="0" y="101453"/>
                      </a:cubicBezTo>
                      <a:cubicBezTo>
                        <a:pt x="38463" y="87517"/>
                        <a:pt x="76090" y="71073"/>
                        <a:pt x="111208" y="49612"/>
                      </a:cubicBezTo>
                      <a:cubicBezTo>
                        <a:pt x="125701" y="40693"/>
                        <a:pt x="139916" y="31216"/>
                        <a:pt x="153294" y="20904"/>
                      </a:cubicBezTo>
                      <a:close/>
                    </a:path>
                  </a:pathLst>
                </a:custGeom>
                <a:solidFill>
                  <a:srgbClr val="B36B4A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E6D63431-8D28-4C48-9F47-FA57CC3B4509}"/>
                    </a:ext>
                  </a:extLst>
                </p:cNvPr>
                <p:cNvSpPr/>
                <p:nvPr/>
              </p:nvSpPr>
              <p:spPr>
                <a:xfrm>
                  <a:off x="2458645" y="3220808"/>
                  <a:ext cx="7279698" cy="3386033"/>
                </a:xfrm>
                <a:custGeom>
                  <a:avLst/>
                  <a:gdLst>
                    <a:gd name="connsiteX0" fmla="*/ 5873782 w 7279698"/>
                    <a:gd name="connsiteY0" fmla="*/ 3385135 h 3386033"/>
                    <a:gd name="connsiteX1" fmla="*/ 1399812 w 7279698"/>
                    <a:gd name="connsiteY1" fmla="*/ 3379839 h 3386033"/>
                    <a:gd name="connsiteX2" fmla="*/ 1372777 w 7279698"/>
                    <a:gd name="connsiteY2" fmla="*/ 3370085 h 3386033"/>
                    <a:gd name="connsiteX3" fmla="*/ 4554 w 7279698"/>
                    <a:gd name="connsiteY3" fmla="*/ 1568457 h 3386033"/>
                    <a:gd name="connsiteX4" fmla="*/ 3439 w 7279698"/>
                    <a:gd name="connsiteY4" fmla="*/ 1544766 h 3386033"/>
                    <a:gd name="connsiteX5" fmla="*/ 2033615 w 7279698"/>
                    <a:gd name="connsiteY5" fmla="*/ 257929 h 3386033"/>
                    <a:gd name="connsiteX6" fmla="*/ 3584119 w 7279698"/>
                    <a:gd name="connsiteY6" fmla="*/ 115 h 3386033"/>
                    <a:gd name="connsiteX7" fmla="*/ 3702296 w 7279698"/>
                    <a:gd name="connsiteY7" fmla="*/ 394 h 3386033"/>
                    <a:gd name="connsiteX8" fmla="*/ 5252800 w 7279698"/>
                    <a:gd name="connsiteY8" fmla="*/ 262667 h 3386033"/>
                    <a:gd name="connsiteX9" fmla="*/ 7276287 w 7279698"/>
                    <a:gd name="connsiteY9" fmla="*/ 1554521 h 3386033"/>
                    <a:gd name="connsiteX10" fmla="*/ 7274894 w 7279698"/>
                    <a:gd name="connsiteY10" fmla="*/ 1578490 h 3386033"/>
                    <a:gd name="connsiteX11" fmla="*/ 5900818 w 7279698"/>
                    <a:gd name="connsiteY11" fmla="*/ 3376216 h 3386033"/>
                    <a:gd name="connsiteX12" fmla="*/ 5873782 w 7279698"/>
                    <a:gd name="connsiteY12" fmla="*/ 3385135 h 3386033"/>
                    <a:gd name="connsiteX13" fmla="*/ 1404551 w 7279698"/>
                    <a:gd name="connsiteY13" fmla="*/ 3329670 h 3386033"/>
                    <a:gd name="connsiteX14" fmla="*/ 5869601 w 7279698"/>
                    <a:gd name="connsiteY14" fmla="*/ 3334966 h 3386033"/>
                    <a:gd name="connsiteX15" fmla="*/ 7215527 w 7279698"/>
                    <a:gd name="connsiteY15" fmla="*/ 1555078 h 3386033"/>
                    <a:gd name="connsiteX16" fmla="*/ 5233568 w 7279698"/>
                    <a:gd name="connsiteY16" fmla="*/ 305589 h 3386033"/>
                    <a:gd name="connsiteX17" fmla="*/ 3700623 w 7279698"/>
                    <a:gd name="connsiteY17" fmla="*/ 46661 h 3386033"/>
                    <a:gd name="connsiteX18" fmla="*/ 3585513 w 7279698"/>
                    <a:gd name="connsiteY18" fmla="*/ 46382 h 3386033"/>
                    <a:gd name="connsiteX19" fmla="*/ 2051732 w 7279698"/>
                    <a:gd name="connsiteY19" fmla="*/ 301130 h 3386033"/>
                    <a:gd name="connsiteX20" fmla="*/ 64478 w 7279698"/>
                    <a:gd name="connsiteY20" fmla="*/ 1545602 h 3386033"/>
                    <a:gd name="connsiteX21" fmla="*/ 1404551 w 7279698"/>
                    <a:gd name="connsiteY21" fmla="*/ 3329670 h 33860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7279698" h="3386033">
                      <a:moveTo>
                        <a:pt x="5873782" y="3385135"/>
                      </a:moveTo>
                      <a:cubicBezTo>
                        <a:pt x="4413303" y="2965108"/>
                        <a:pt x="2862799" y="2962879"/>
                        <a:pt x="1399812" y="3379839"/>
                      </a:cubicBezTo>
                      <a:cubicBezTo>
                        <a:pt x="1389500" y="3382905"/>
                        <a:pt x="1378630" y="3378725"/>
                        <a:pt x="1372777" y="3370085"/>
                      </a:cubicBezTo>
                      <a:cubicBezTo>
                        <a:pt x="968358" y="2743528"/>
                        <a:pt x="511541" y="2140663"/>
                        <a:pt x="4554" y="1568457"/>
                      </a:cubicBezTo>
                      <a:cubicBezTo>
                        <a:pt x="-1020" y="1562046"/>
                        <a:pt x="-1578" y="1553127"/>
                        <a:pt x="3439" y="1544766"/>
                      </a:cubicBezTo>
                      <a:cubicBezTo>
                        <a:pt x="334555" y="965034"/>
                        <a:pt x="1279128" y="466688"/>
                        <a:pt x="2033615" y="257929"/>
                      </a:cubicBezTo>
                      <a:cubicBezTo>
                        <a:pt x="2845240" y="15724"/>
                        <a:pt x="3579381" y="952"/>
                        <a:pt x="3584119" y="115"/>
                      </a:cubicBezTo>
                      <a:cubicBezTo>
                        <a:pt x="3623697" y="-163"/>
                        <a:pt x="3662996" y="115"/>
                        <a:pt x="3702296" y="394"/>
                      </a:cubicBezTo>
                      <a:cubicBezTo>
                        <a:pt x="3708706" y="1509"/>
                        <a:pt x="4442011" y="17953"/>
                        <a:pt x="5252800" y="262667"/>
                      </a:cubicBezTo>
                      <a:cubicBezTo>
                        <a:pt x="6005894" y="473935"/>
                        <a:pt x="6947958" y="974510"/>
                        <a:pt x="7276287" y="1554521"/>
                      </a:cubicBezTo>
                      <a:cubicBezTo>
                        <a:pt x="7281304" y="1562882"/>
                        <a:pt x="7280746" y="1571801"/>
                        <a:pt x="7274894" y="1578490"/>
                      </a:cubicBezTo>
                      <a:cubicBezTo>
                        <a:pt x="6765398" y="2149024"/>
                        <a:pt x="6306630" y="2750496"/>
                        <a:pt x="5900818" y="3376216"/>
                      </a:cubicBezTo>
                      <a:cubicBezTo>
                        <a:pt x="5894964" y="3384020"/>
                        <a:pt x="5884373" y="3387922"/>
                        <a:pt x="5873782" y="3385135"/>
                      </a:cubicBezTo>
                      <a:close/>
                      <a:moveTo>
                        <a:pt x="1404551" y="3329670"/>
                      </a:moveTo>
                      <a:cubicBezTo>
                        <a:pt x="2865029" y="2916890"/>
                        <a:pt x="4411353" y="2919120"/>
                        <a:pt x="5869601" y="3334966"/>
                      </a:cubicBezTo>
                      <a:cubicBezTo>
                        <a:pt x="6267331" y="2716214"/>
                        <a:pt x="6716902" y="2120874"/>
                        <a:pt x="7215527" y="1555078"/>
                      </a:cubicBezTo>
                      <a:cubicBezTo>
                        <a:pt x="6886919" y="994857"/>
                        <a:pt x="5968824" y="511561"/>
                        <a:pt x="5233568" y="305589"/>
                      </a:cubicBezTo>
                      <a:cubicBezTo>
                        <a:pt x="4431141" y="63942"/>
                        <a:pt x="3705362" y="47776"/>
                        <a:pt x="3700623" y="46661"/>
                      </a:cubicBezTo>
                      <a:cubicBezTo>
                        <a:pt x="3662160" y="46382"/>
                        <a:pt x="3623976" y="46382"/>
                        <a:pt x="3585513" y="46382"/>
                      </a:cubicBezTo>
                      <a:cubicBezTo>
                        <a:pt x="3582169" y="47497"/>
                        <a:pt x="2855553" y="61712"/>
                        <a:pt x="2051732" y="301130"/>
                      </a:cubicBezTo>
                      <a:cubicBezTo>
                        <a:pt x="1315919" y="505151"/>
                        <a:pt x="395594" y="985938"/>
                        <a:pt x="64478" y="1545602"/>
                      </a:cubicBezTo>
                      <a:cubicBezTo>
                        <a:pt x="560874" y="2113349"/>
                        <a:pt x="1008215" y="2710082"/>
                        <a:pt x="1404551" y="332967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0BFBDE9E-BA11-4D8E-B7B5-653723EAD02D}"/>
                  </a:ext>
                </a:extLst>
              </p:cNvPr>
              <p:cNvSpPr/>
              <p:nvPr/>
            </p:nvSpPr>
            <p:spPr>
              <a:xfrm>
                <a:off x="2669728" y="3332054"/>
                <a:ext cx="3545283" cy="1468637"/>
              </a:xfrm>
              <a:custGeom>
                <a:avLst/>
                <a:gdLst>
                  <a:gd name="connsiteX0" fmla="*/ 3545284 w 3545283"/>
                  <a:gd name="connsiteY0" fmla="*/ 913 h 1468637"/>
                  <a:gd name="connsiteX1" fmla="*/ 3367740 w 3545283"/>
                  <a:gd name="connsiteY1" fmla="*/ 15128 h 1468637"/>
                  <a:gd name="connsiteX2" fmla="*/ 2904512 w 3545283"/>
                  <a:gd name="connsiteY2" fmla="*/ 72265 h 1468637"/>
                  <a:gd name="connsiteX3" fmla="*/ 2599038 w 3545283"/>
                  <a:gd name="connsiteY3" fmla="*/ 125779 h 1468637"/>
                  <a:gd name="connsiteX4" fmla="*/ 2262905 w 3545283"/>
                  <a:gd name="connsiteY4" fmla="*/ 200475 h 1468637"/>
                  <a:gd name="connsiteX5" fmla="*/ 1910607 w 3545283"/>
                  <a:gd name="connsiteY5" fmla="*/ 298026 h 1468637"/>
                  <a:gd name="connsiteX6" fmla="*/ 1732785 w 3545283"/>
                  <a:gd name="connsiteY6" fmla="*/ 355163 h 1468637"/>
                  <a:gd name="connsiteX7" fmla="*/ 1556357 w 3545283"/>
                  <a:gd name="connsiteY7" fmla="*/ 418710 h 1468637"/>
                  <a:gd name="connsiteX8" fmla="*/ 1214371 w 3545283"/>
                  <a:gd name="connsiteY8" fmla="*/ 560856 h 1468637"/>
                  <a:gd name="connsiteX9" fmla="*/ 1052436 w 3545283"/>
                  <a:gd name="connsiteY9" fmla="*/ 638897 h 1468637"/>
                  <a:gd name="connsiteX10" fmla="*/ 974117 w 3545283"/>
                  <a:gd name="connsiteY10" fmla="*/ 678753 h 1468637"/>
                  <a:gd name="connsiteX11" fmla="*/ 898584 w 3545283"/>
                  <a:gd name="connsiteY11" fmla="*/ 720003 h 1468637"/>
                  <a:gd name="connsiteX12" fmla="*/ 754209 w 3545283"/>
                  <a:gd name="connsiteY12" fmla="*/ 804176 h 1468637"/>
                  <a:gd name="connsiteX13" fmla="*/ 620425 w 3545283"/>
                  <a:gd name="connsiteY13" fmla="*/ 889463 h 1468637"/>
                  <a:gd name="connsiteX14" fmla="*/ 390204 w 3545283"/>
                  <a:gd name="connsiteY14" fmla="*/ 1059481 h 1468637"/>
                  <a:gd name="connsiteX15" fmla="*/ 295440 w 3545283"/>
                  <a:gd name="connsiteY15" fmla="*/ 1140866 h 1468637"/>
                  <a:gd name="connsiteX16" fmla="*/ 252239 w 3545283"/>
                  <a:gd name="connsiteY16" fmla="*/ 1179330 h 1468637"/>
                  <a:gd name="connsiteX17" fmla="*/ 214055 w 3545283"/>
                  <a:gd name="connsiteY17" fmla="*/ 1217235 h 1468637"/>
                  <a:gd name="connsiteX18" fmla="*/ 146605 w 3545283"/>
                  <a:gd name="connsiteY18" fmla="*/ 1286914 h 1468637"/>
                  <a:gd name="connsiteX19" fmla="*/ 93092 w 3545283"/>
                  <a:gd name="connsiteY19" fmla="*/ 1348232 h 1468637"/>
                  <a:gd name="connsiteX20" fmla="*/ 52399 w 3545283"/>
                  <a:gd name="connsiteY20" fmla="*/ 1398958 h 1468637"/>
                  <a:gd name="connsiteX21" fmla="*/ 23691 w 3545283"/>
                  <a:gd name="connsiteY21" fmla="*/ 1436864 h 1468637"/>
                  <a:gd name="connsiteX22" fmla="*/ 0 w 3545283"/>
                  <a:gd name="connsiteY22" fmla="*/ 1468638 h 1468637"/>
                  <a:gd name="connsiteX23" fmla="*/ 19510 w 3545283"/>
                  <a:gd name="connsiteY23" fmla="*/ 1435470 h 1468637"/>
                  <a:gd name="connsiteX24" fmla="*/ 43201 w 3545283"/>
                  <a:gd name="connsiteY24" fmla="*/ 1395614 h 1468637"/>
                  <a:gd name="connsiteX25" fmla="*/ 78320 w 3545283"/>
                  <a:gd name="connsiteY25" fmla="*/ 1342379 h 1468637"/>
                  <a:gd name="connsiteX26" fmla="*/ 125701 w 3545283"/>
                  <a:gd name="connsiteY26" fmla="*/ 1277159 h 1468637"/>
                  <a:gd name="connsiteX27" fmla="*/ 187577 w 3545283"/>
                  <a:gd name="connsiteY27" fmla="*/ 1203020 h 1468637"/>
                  <a:gd name="connsiteX28" fmla="*/ 222974 w 3545283"/>
                  <a:gd name="connsiteY28" fmla="*/ 1162606 h 1468637"/>
                  <a:gd name="connsiteX29" fmla="*/ 263109 w 3545283"/>
                  <a:gd name="connsiteY29" fmla="*/ 1121356 h 1468637"/>
                  <a:gd name="connsiteX30" fmla="*/ 353692 w 3545283"/>
                  <a:gd name="connsiteY30" fmla="*/ 1034118 h 1468637"/>
                  <a:gd name="connsiteX31" fmla="*/ 578060 w 3545283"/>
                  <a:gd name="connsiteY31" fmla="*/ 851837 h 1468637"/>
                  <a:gd name="connsiteX32" fmla="*/ 855105 w 3545283"/>
                  <a:gd name="connsiteY32" fmla="*/ 671228 h 1468637"/>
                  <a:gd name="connsiteX33" fmla="*/ 930916 w 3545283"/>
                  <a:gd name="connsiteY33" fmla="*/ 627470 h 1468637"/>
                  <a:gd name="connsiteX34" fmla="*/ 1009793 w 3545283"/>
                  <a:gd name="connsiteY34" fmla="*/ 585104 h 1468637"/>
                  <a:gd name="connsiteX35" fmla="*/ 1090342 w 3545283"/>
                  <a:gd name="connsiteY35" fmla="*/ 543018 h 1468637"/>
                  <a:gd name="connsiteX36" fmla="*/ 1173678 w 3545283"/>
                  <a:gd name="connsiteY36" fmla="*/ 503161 h 1468637"/>
                  <a:gd name="connsiteX37" fmla="*/ 1520960 w 3545283"/>
                  <a:gd name="connsiteY37" fmla="*/ 355720 h 1468637"/>
                  <a:gd name="connsiteX38" fmla="*/ 1701011 w 3545283"/>
                  <a:gd name="connsiteY38" fmla="*/ 291894 h 1468637"/>
                  <a:gd name="connsiteX39" fmla="*/ 1882456 w 3545283"/>
                  <a:gd name="connsiteY39" fmla="*/ 234757 h 1468637"/>
                  <a:gd name="connsiteX40" fmla="*/ 2063623 w 3545283"/>
                  <a:gd name="connsiteY40" fmla="*/ 184588 h 1468637"/>
                  <a:gd name="connsiteX41" fmla="*/ 2242280 w 3545283"/>
                  <a:gd name="connsiteY41" fmla="*/ 141387 h 1468637"/>
                  <a:gd name="connsiteX42" fmla="*/ 2585381 w 3545283"/>
                  <a:gd name="connsiteY42" fmla="*/ 74773 h 1468637"/>
                  <a:gd name="connsiteX43" fmla="*/ 2896430 w 3545283"/>
                  <a:gd name="connsiteY43" fmla="*/ 32687 h 1468637"/>
                  <a:gd name="connsiteX44" fmla="*/ 3161490 w 3545283"/>
                  <a:gd name="connsiteY44" fmla="*/ 10111 h 1468637"/>
                  <a:gd name="connsiteX45" fmla="*/ 3366626 w 3545283"/>
                  <a:gd name="connsiteY45" fmla="*/ 1192 h 1468637"/>
                  <a:gd name="connsiteX46" fmla="*/ 3545284 w 3545283"/>
                  <a:gd name="connsiteY46" fmla="*/ 913 h 1468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3545283" h="1468637">
                    <a:moveTo>
                      <a:pt x="3545284" y="913"/>
                    </a:moveTo>
                    <a:cubicBezTo>
                      <a:pt x="3545284" y="913"/>
                      <a:pt x="3480621" y="4815"/>
                      <a:pt x="3367740" y="15128"/>
                    </a:cubicBezTo>
                    <a:cubicBezTo>
                      <a:pt x="3255139" y="25719"/>
                      <a:pt x="3094598" y="43278"/>
                      <a:pt x="2904512" y="72265"/>
                    </a:cubicBezTo>
                    <a:cubicBezTo>
                      <a:pt x="2809191" y="86758"/>
                      <a:pt x="2706902" y="105153"/>
                      <a:pt x="2599038" y="125779"/>
                    </a:cubicBezTo>
                    <a:cubicBezTo>
                      <a:pt x="2491454" y="147240"/>
                      <a:pt x="2378573" y="172046"/>
                      <a:pt x="2262905" y="200475"/>
                    </a:cubicBezTo>
                    <a:cubicBezTo>
                      <a:pt x="2146959" y="228347"/>
                      <a:pt x="2029340" y="262350"/>
                      <a:pt x="1910607" y="298026"/>
                    </a:cubicBezTo>
                    <a:cubicBezTo>
                      <a:pt x="1851240" y="315864"/>
                      <a:pt x="1792152" y="335653"/>
                      <a:pt x="1732785" y="355163"/>
                    </a:cubicBezTo>
                    <a:cubicBezTo>
                      <a:pt x="1673976" y="375788"/>
                      <a:pt x="1615166" y="396970"/>
                      <a:pt x="1556357" y="418710"/>
                    </a:cubicBezTo>
                    <a:cubicBezTo>
                      <a:pt x="1439575" y="462748"/>
                      <a:pt x="1324186" y="509572"/>
                      <a:pt x="1214371" y="560856"/>
                    </a:cubicBezTo>
                    <a:cubicBezTo>
                      <a:pt x="1159185" y="586498"/>
                      <a:pt x="1104835" y="612140"/>
                      <a:pt x="1052436" y="638897"/>
                    </a:cubicBezTo>
                    <a:cubicBezTo>
                      <a:pt x="1025958" y="651996"/>
                      <a:pt x="1000038" y="665375"/>
                      <a:pt x="974117" y="678753"/>
                    </a:cubicBezTo>
                    <a:cubicBezTo>
                      <a:pt x="948475" y="692411"/>
                      <a:pt x="923390" y="706347"/>
                      <a:pt x="898584" y="720003"/>
                    </a:cubicBezTo>
                    <a:cubicBezTo>
                      <a:pt x="847858" y="747039"/>
                      <a:pt x="801033" y="776304"/>
                      <a:pt x="754209" y="804176"/>
                    </a:cubicBezTo>
                    <a:cubicBezTo>
                      <a:pt x="706827" y="831490"/>
                      <a:pt x="663626" y="861034"/>
                      <a:pt x="620425" y="889463"/>
                    </a:cubicBezTo>
                    <a:cubicBezTo>
                      <a:pt x="535695" y="946879"/>
                      <a:pt x="457932" y="1004016"/>
                      <a:pt x="390204" y="1059481"/>
                    </a:cubicBezTo>
                    <a:cubicBezTo>
                      <a:pt x="355086" y="1086517"/>
                      <a:pt x="324984" y="1114667"/>
                      <a:pt x="295440" y="1140866"/>
                    </a:cubicBezTo>
                    <a:cubicBezTo>
                      <a:pt x="280668" y="1154245"/>
                      <a:pt x="266175" y="1167066"/>
                      <a:pt x="252239" y="1179330"/>
                    </a:cubicBezTo>
                    <a:cubicBezTo>
                      <a:pt x="239139" y="1192150"/>
                      <a:pt x="226318" y="1204972"/>
                      <a:pt x="214055" y="1217235"/>
                    </a:cubicBezTo>
                    <a:cubicBezTo>
                      <a:pt x="189806" y="1241762"/>
                      <a:pt x="166115" y="1264617"/>
                      <a:pt x="146605" y="1286914"/>
                    </a:cubicBezTo>
                    <a:cubicBezTo>
                      <a:pt x="127095" y="1308933"/>
                      <a:pt x="109257" y="1329558"/>
                      <a:pt x="93092" y="1348232"/>
                    </a:cubicBezTo>
                    <a:cubicBezTo>
                      <a:pt x="76369" y="1366628"/>
                      <a:pt x="63548" y="1383908"/>
                      <a:pt x="52399" y="1398958"/>
                    </a:cubicBezTo>
                    <a:cubicBezTo>
                      <a:pt x="40971" y="1414009"/>
                      <a:pt x="31495" y="1426552"/>
                      <a:pt x="23691" y="1436864"/>
                    </a:cubicBezTo>
                    <a:cubicBezTo>
                      <a:pt x="8083" y="1457768"/>
                      <a:pt x="0" y="1468638"/>
                      <a:pt x="0" y="1468638"/>
                    </a:cubicBezTo>
                    <a:cubicBezTo>
                      <a:pt x="0" y="1468638"/>
                      <a:pt x="6689" y="1457211"/>
                      <a:pt x="19510" y="1435470"/>
                    </a:cubicBezTo>
                    <a:cubicBezTo>
                      <a:pt x="25921" y="1424600"/>
                      <a:pt x="33725" y="1411222"/>
                      <a:pt x="43201" y="1395614"/>
                    </a:cubicBezTo>
                    <a:cubicBezTo>
                      <a:pt x="52399" y="1379727"/>
                      <a:pt x="63269" y="1361610"/>
                      <a:pt x="78320" y="1342379"/>
                    </a:cubicBezTo>
                    <a:cubicBezTo>
                      <a:pt x="92534" y="1322590"/>
                      <a:pt x="108142" y="1300850"/>
                      <a:pt x="125701" y="1277159"/>
                    </a:cubicBezTo>
                    <a:cubicBezTo>
                      <a:pt x="142703" y="1253468"/>
                      <a:pt x="165279" y="1229498"/>
                      <a:pt x="187577" y="1203020"/>
                    </a:cubicBezTo>
                    <a:cubicBezTo>
                      <a:pt x="199004" y="1189921"/>
                      <a:pt x="210710" y="1176264"/>
                      <a:pt x="222974" y="1162606"/>
                    </a:cubicBezTo>
                    <a:cubicBezTo>
                      <a:pt x="235795" y="1149228"/>
                      <a:pt x="249452" y="1135292"/>
                      <a:pt x="263109" y="1121356"/>
                    </a:cubicBezTo>
                    <a:cubicBezTo>
                      <a:pt x="290981" y="1093206"/>
                      <a:pt x="320246" y="1063383"/>
                      <a:pt x="353692" y="1034118"/>
                    </a:cubicBezTo>
                    <a:cubicBezTo>
                      <a:pt x="418633" y="974751"/>
                      <a:pt x="493887" y="912876"/>
                      <a:pt x="578060" y="851837"/>
                    </a:cubicBezTo>
                    <a:cubicBezTo>
                      <a:pt x="662232" y="790798"/>
                      <a:pt x="754488" y="729201"/>
                      <a:pt x="855105" y="671228"/>
                    </a:cubicBezTo>
                    <a:cubicBezTo>
                      <a:pt x="880189" y="656735"/>
                      <a:pt x="905552" y="641963"/>
                      <a:pt x="930916" y="627470"/>
                    </a:cubicBezTo>
                    <a:cubicBezTo>
                      <a:pt x="957115" y="613255"/>
                      <a:pt x="983314" y="599040"/>
                      <a:pt x="1009793" y="585104"/>
                    </a:cubicBezTo>
                    <a:cubicBezTo>
                      <a:pt x="1036271" y="571169"/>
                      <a:pt x="1063306" y="556954"/>
                      <a:pt x="1090342" y="543018"/>
                    </a:cubicBezTo>
                    <a:cubicBezTo>
                      <a:pt x="1117935" y="529640"/>
                      <a:pt x="1145807" y="516540"/>
                      <a:pt x="1173678" y="503161"/>
                    </a:cubicBezTo>
                    <a:cubicBezTo>
                      <a:pt x="1285444" y="450205"/>
                      <a:pt x="1402227" y="401430"/>
                      <a:pt x="1520960" y="355720"/>
                    </a:cubicBezTo>
                    <a:cubicBezTo>
                      <a:pt x="1580884" y="333980"/>
                      <a:pt x="1640809" y="312519"/>
                      <a:pt x="1701011" y="291894"/>
                    </a:cubicBezTo>
                    <a:cubicBezTo>
                      <a:pt x="1761493" y="272384"/>
                      <a:pt x="1821696" y="252316"/>
                      <a:pt x="1882456" y="234757"/>
                    </a:cubicBezTo>
                    <a:cubicBezTo>
                      <a:pt x="1942938" y="216919"/>
                      <a:pt x="2003141" y="199639"/>
                      <a:pt x="2063623" y="184588"/>
                    </a:cubicBezTo>
                    <a:cubicBezTo>
                      <a:pt x="2123547" y="168980"/>
                      <a:pt x="2183471" y="154487"/>
                      <a:pt x="2242280" y="141387"/>
                    </a:cubicBezTo>
                    <a:cubicBezTo>
                      <a:pt x="2359899" y="114072"/>
                      <a:pt x="2475288" y="93169"/>
                      <a:pt x="2585381" y="74773"/>
                    </a:cubicBezTo>
                    <a:cubicBezTo>
                      <a:pt x="2695196" y="56936"/>
                      <a:pt x="2799715" y="43000"/>
                      <a:pt x="2896430" y="32687"/>
                    </a:cubicBezTo>
                    <a:cubicBezTo>
                      <a:pt x="2993145" y="21817"/>
                      <a:pt x="3082334" y="15128"/>
                      <a:pt x="3161490" y="10111"/>
                    </a:cubicBezTo>
                    <a:cubicBezTo>
                      <a:pt x="3240645" y="4815"/>
                      <a:pt x="3309767" y="2586"/>
                      <a:pt x="3366626" y="1192"/>
                    </a:cubicBezTo>
                    <a:cubicBezTo>
                      <a:pt x="3480342" y="-1316"/>
                      <a:pt x="3545284" y="913"/>
                      <a:pt x="3545284" y="913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 w="278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28" name="Graphic 2">
                <a:extLst>
                  <a:ext uri="{FF2B5EF4-FFF2-40B4-BE49-F238E27FC236}">
                    <a16:creationId xmlns:a16="http://schemas.microsoft.com/office/drawing/2014/main" id="{BBA71F52-E8FC-4E48-B5A2-94A4F7D076CB}"/>
                  </a:ext>
                </a:extLst>
              </p:cNvPr>
              <p:cNvGrpSpPr/>
              <p:nvPr/>
            </p:nvGrpSpPr>
            <p:grpSpPr>
              <a:xfrm>
                <a:off x="2870126" y="3477622"/>
                <a:ext cx="6457220" cy="2834883"/>
                <a:chOff x="2870126" y="3477622"/>
                <a:chExt cx="6457220" cy="2834883"/>
              </a:xfrm>
            </p:grpSpPr>
            <p:sp>
              <p:nvSpPr>
                <p:cNvPr id="29" name="Freeform: Shape 28">
                  <a:extLst>
                    <a:ext uri="{FF2B5EF4-FFF2-40B4-BE49-F238E27FC236}">
                      <a16:creationId xmlns:a16="http://schemas.microsoft.com/office/drawing/2014/main" id="{D38305B5-35C2-4F6E-8FD2-2FF6F59FA016}"/>
                    </a:ext>
                  </a:extLst>
                </p:cNvPr>
                <p:cNvSpPr/>
                <p:nvPr/>
              </p:nvSpPr>
              <p:spPr>
                <a:xfrm>
                  <a:off x="2914721" y="3512740"/>
                  <a:ext cx="6368131" cy="2764316"/>
                </a:xfrm>
                <a:custGeom>
                  <a:avLst/>
                  <a:gdLst>
                    <a:gd name="connsiteX0" fmla="*/ 3237580 w 6368131"/>
                    <a:gd name="connsiteY0" fmla="*/ 279 h 2764316"/>
                    <a:gd name="connsiteX1" fmla="*/ 3136405 w 6368131"/>
                    <a:gd name="connsiteY1" fmla="*/ 0 h 2764316"/>
                    <a:gd name="connsiteX2" fmla="*/ 1794382 w 6368131"/>
                    <a:gd name="connsiteY2" fmla="*/ 206808 h 2764316"/>
                    <a:gd name="connsiteX3" fmla="*/ 0 w 6368131"/>
                    <a:gd name="connsiteY3" fmla="*/ 1236110 h 2764316"/>
                    <a:gd name="connsiteX4" fmla="*/ 1121558 w 6368131"/>
                    <a:gd name="connsiteY4" fmla="*/ 2759578 h 2764316"/>
                    <a:gd name="connsiteX5" fmla="*/ 3114944 w 6368131"/>
                    <a:gd name="connsiteY5" fmla="*/ 2505667 h 2764316"/>
                    <a:gd name="connsiteX6" fmla="*/ 3249286 w 6368131"/>
                    <a:gd name="connsiteY6" fmla="*/ 2505946 h 2764316"/>
                    <a:gd name="connsiteX7" fmla="*/ 5241278 w 6368131"/>
                    <a:gd name="connsiteY7" fmla="*/ 2764317 h 2764316"/>
                    <a:gd name="connsiteX8" fmla="*/ 6368132 w 6368131"/>
                    <a:gd name="connsiteY8" fmla="*/ 1244194 h 2764316"/>
                    <a:gd name="connsiteX9" fmla="*/ 4578488 w 6368131"/>
                    <a:gd name="connsiteY9" fmla="*/ 210710 h 2764316"/>
                    <a:gd name="connsiteX10" fmla="*/ 3237580 w 6368131"/>
                    <a:gd name="connsiteY10" fmla="*/ 279 h 27643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6368131" h="2764316">
                      <a:moveTo>
                        <a:pt x="3237580" y="279"/>
                      </a:moveTo>
                      <a:cubicBezTo>
                        <a:pt x="3203855" y="0"/>
                        <a:pt x="3170130" y="0"/>
                        <a:pt x="3136405" y="0"/>
                      </a:cubicBezTo>
                      <a:cubicBezTo>
                        <a:pt x="3141979" y="5296"/>
                        <a:pt x="2504553" y="6132"/>
                        <a:pt x="1794382" y="206808"/>
                      </a:cubicBezTo>
                      <a:cubicBezTo>
                        <a:pt x="1083653" y="393827"/>
                        <a:pt x="300178" y="780129"/>
                        <a:pt x="0" y="1236110"/>
                      </a:cubicBezTo>
                      <a:cubicBezTo>
                        <a:pt x="411944" y="1724144"/>
                        <a:pt x="786261" y="2233360"/>
                        <a:pt x="1121558" y="2759578"/>
                      </a:cubicBezTo>
                      <a:cubicBezTo>
                        <a:pt x="1775986" y="2594857"/>
                        <a:pt x="2445465" y="2510405"/>
                        <a:pt x="3114944" y="2505667"/>
                      </a:cubicBezTo>
                      <a:cubicBezTo>
                        <a:pt x="3159817" y="2505389"/>
                        <a:pt x="3204412" y="2505389"/>
                        <a:pt x="3249286" y="2505946"/>
                      </a:cubicBezTo>
                      <a:cubicBezTo>
                        <a:pt x="3918765" y="2512078"/>
                        <a:pt x="4587686" y="2598201"/>
                        <a:pt x="5241278" y="2764317"/>
                      </a:cubicBezTo>
                      <a:cubicBezTo>
                        <a:pt x="5577969" y="2238935"/>
                        <a:pt x="5953958" y="1730833"/>
                        <a:pt x="6368132" y="1244194"/>
                      </a:cubicBezTo>
                      <a:cubicBezTo>
                        <a:pt x="6069904" y="787655"/>
                        <a:pt x="5288381" y="399402"/>
                        <a:pt x="4578488" y="210710"/>
                      </a:cubicBezTo>
                      <a:cubicBezTo>
                        <a:pt x="3869432" y="8362"/>
                        <a:pt x="3232005" y="5296"/>
                        <a:pt x="3237580" y="279"/>
                      </a:cubicBezTo>
                      <a:close/>
                    </a:path>
                  </a:pathLst>
                </a:custGeom>
                <a:solidFill>
                  <a:srgbClr val="D1D3D4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5DB7AE20-4017-4ECC-83F3-A80694B45F14}"/>
                    </a:ext>
                  </a:extLst>
                </p:cNvPr>
                <p:cNvSpPr/>
                <p:nvPr/>
              </p:nvSpPr>
              <p:spPr>
                <a:xfrm>
                  <a:off x="2870126" y="3477622"/>
                  <a:ext cx="6457220" cy="2834883"/>
                </a:xfrm>
                <a:custGeom>
                  <a:avLst/>
                  <a:gdLst>
                    <a:gd name="connsiteX0" fmla="*/ 5277233 w 6457220"/>
                    <a:gd name="connsiteY0" fmla="*/ 2833717 h 2834883"/>
                    <a:gd name="connsiteX1" fmla="*/ 1174793 w 6457220"/>
                    <a:gd name="connsiteY1" fmla="*/ 2828700 h 2834883"/>
                    <a:gd name="connsiteX2" fmla="*/ 1134379 w 6457220"/>
                    <a:gd name="connsiteY2" fmla="*/ 2813650 h 2834883"/>
                    <a:gd name="connsiteX3" fmla="*/ 6689 w 6457220"/>
                    <a:gd name="connsiteY3" fmla="*/ 1294920 h 2834883"/>
                    <a:gd name="connsiteX4" fmla="*/ 6689 w 6457220"/>
                    <a:gd name="connsiteY4" fmla="*/ 1257572 h 2834883"/>
                    <a:gd name="connsiteX5" fmla="*/ 1826155 w 6457220"/>
                    <a:gd name="connsiteY5" fmla="*/ 207923 h 2834883"/>
                    <a:gd name="connsiteX6" fmla="*/ 3179328 w 6457220"/>
                    <a:gd name="connsiteY6" fmla="*/ 0 h 2834883"/>
                    <a:gd name="connsiteX7" fmla="*/ 3282732 w 6457220"/>
                    <a:gd name="connsiteY7" fmla="*/ 279 h 2834883"/>
                    <a:gd name="connsiteX8" fmla="*/ 4636462 w 6457220"/>
                    <a:gd name="connsiteY8" fmla="*/ 211825 h 2834883"/>
                    <a:gd name="connsiteX9" fmla="*/ 6450911 w 6457220"/>
                    <a:gd name="connsiteY9" fmla="*/ 1265933 h 2834883"/>
                    <a:gd name="connsiteX10" fmla="*/ 6450353 w 6457220"/>
                    <a:gd name="connsiteY10" fmla="*/ 1303560 h 2834883"/>
                    <a:gd name="connsiteX11" fmla="*/ 5317647 w 6457220"/>
                    <a:gd name="connsiteY11" fmla="*/ 2818945 h 2834883"/>
                    <a:gd name="connsiteX12" fmla="*/ 5277233 w 6457220"/>
                    <a:gd name="connsiteY12" fmla="*/ 2833717 h 2834883"/>
                    <a:gd name="connsiteX13" fmla="*/ 1184270 w 6457220"/>
                    <a:gd name="connsiteY13" fmla="*/ 2754004 h 2834883"/>
                    <a:gd name="connsiteX14" fmla="*/ 5268035 w 6457220"/>
                    <a:gd name="connsiteY14" fmla="*/ 2759021 h 2834883"/>
                    <a:gd name="connsiteX15" fmla="*/ 6360885 w 6457220"/>
                    <a:gd name="connsiteY15" fmla="*/ 1273180 h 2834883"/>
                    <a:gd name="connsiteX16" fmla="*/ 4602737 w 6457220"/>
                    <a:gd name="connsiteY16" fmla="*/ 277881 h 2834883"/>
                    <a:gd name="connsiteX17" fmla="*/ 3280223 w 6457220"/>
                    <a:gd name="connsiteY17" fmla="*/ 70237 h 2834883"/>
                    <a:gd name="connsiteX18" fmla="*/ 3181279 w 6457220"/>
                    <a:gd name="connsiteY18" fmla="*/ 70237 h 2834883"/>
                    <a:gd name="connsiteX19" fmla="*/ 1859602 w 6457220"/>
                    <a:gd name="connsiteY19" fmla="*/ 273979 h 2834883"/>
                    <a:gd name="connsiteX20" fmla="*/ 96994 w 6457220"/>
                    <a:gd name="connsiteY20" fmla="*/ 1264818 h 2834883"/>
                    <a:gd name="connsiteX21" fmla="*/ 1184270 w 6457220"/>
                    <a:gd name="connsiteY21" fmla="*/ 2754004 h 28348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6457220" h="2834883">
                      <a:moveTo>
                        <a:pt x="5277233" y="2833717"/>
                      </a:moveTo>
                      <a:cubicBezTo>
                        <a:pt x="3932143" y="2491731"/>
                        <a:pt x="2521834" y="2489780"/>
                        <a:pt x="1174793" y="2828700"/>
                      </a:cubicBezTo>
                      <a:cubicBezTo>
                        <a:pt x="1158906" y="2832602"/>
                        <a:pt x="1142741" y="2826470"/>
                        <a:pt x="1134379" y="2813650"/>
                      </a:cubicBezTo>
                      <a:cubicBezTo>
                        <a:pt x="796853" y="2288825"/>
                        <a:pt x="420584" y="1781281"/>
                        <a:pt x="6689" y="1294920"/>
                      </a:cubicBezTo>
                      <a:cubicBezTo>
                        <a:pt x="-2230" y="1284607"/>
                        <a:pt x="-2230" y="1270114"/>
                        <a:pt x="6689" y="1257572"/>
                      </a:cubicBezTo>
                      <a:cubicBezTo>
                        <a:pt x="265339" y="881304"/>
                        <a:pt x="867089" y="470196"/>
                        <a:pt x="1826155" y="207923"/>
                      </a:cubicBezTo>
                      <a:cubicBezTo>
                        <a:pt x="2537163" y="13378"/>
                        <a:pt x="3174590" y="836"/>
                        <a:pt x="3179328" y="0"/>
                      </a:cubicBezTo>
                      <a:cubicBezTo>
                        <a:pt x="3213889" y="0"/>
                        <a:pt x="3248171" y="0"/>
                        <a:pt x="3282732" y="279"/>
                      </a:cubicBezTo>
                      <a:cubicBezTo>
                        <a:pt x="3289142" y="1115"/>
                        <a:pt x="3926290" y="15329"/>
                        <a:pt x="4636462" y="211825"/>
                      </a:cubicBezTo>
                      <a:cubicBezTo>
                        <a:pt x="5594413" y="476606"/>
                        <a:pt x="6193934" y="889386"/>
                        <a:pt x="6450911" y="1265933"/>
                      </a:cubicBezTo>
                      <a:cubicBezTo>
                        <a:pt x="6459551" y="1278476"/>
                        <a:pt x="6459272" y="1292969"/>
                        <a:pt x="6450353" y="1303560"/>
                      </a:cubicBezTo>
                      <a:cubicBezTo>
                        <a:pt x="6034507" y="1788528"/>
                        <a:pt x="5656567" y="2295236"/>
                        <a:pt x="5317647" y="2818945"/>
                      </a:cubicBezTo>
                      <a:cubicBezTo>
                        <a:pt x="5309285" y="2831488"/>
                        <a:pt x="5292841" y="2837619"/>
                        <a:pt x="5277233" y="2833717"/>
                      </a:cubicBezTo>
                      <a:close/>
                      <a:moveTo>
                        <a:pt x="1184270" y="2754004"/>
                      </a:moveTo>
                      <a:cubicBezTo>
                        <a:pt x="2525736" y="2420937"/>
                        <a:pt x="3928520" y="2422888"/>
                        <a:pt x="5268035" y="2759021"/>
                      </a:cubicBezTo>
                      <a:cubicBezTo>
                        <a:pt x="5595249" y="2246182"/>
                        <a:pt x="5960090" y="1749507"/>
                        <a:pt x="6360885" y="1273180"/>
                      </a:cubicBezTo>
                      <a:cubicBezTo>
                        <a:pt x="6058756" y="834479"/>
                        <a:pt x="5295907" y="461277"/>
                        <a:pt x="4602737" y="277881"/>
                      </a:cubicBezTo>
                      <a:cubicBezTo>
                        <a:pt x="3910124" y="81664"/>
                        <a:pt x="3287191" y="75254"/>
                        <a:pt x="3280223" y="70237"/>
                      </a:cubicBezTo>
                      <a:cubicBezTo>
                        <a:pt x="3247335" y="70237"/>
                        <a:pt x="3214167" y="69958"/>
                        <a:pt x="3181279" y="70237"/>
                      </a:cubicBezTo>
                      <a:cubicBezTo>
                        <a:pt x="3175147" y="75254"/>
                        <a:pt x="2552771" y="79434"/>
                        <a:pt x="1859602" y="273979"/>
                      </a:cubicBezTo>
                      <a:cubicBezTo>
                        <a:pt x="1165874" y="455424"/>
                        <a:pt x="401353" y="826675"/>
                        <a:pt x="96994" y="1264818"/>
                      </a:cubicBezTo>
                      <a:cubicBezTo>
                        <a:pt x="495281" y="1742818"/>
                        <a:pt x="858170" y="2240328"/>
                        <a:pt x="1184270" y="275400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38E969E1-6BEE-410C-9F9D-33CAD09FB92E}"/>
                  </a:ext>
                </a:extLst>
              </p:cNvPr>
              <p:cNvSpPr/>
              <p:nvPr/>
            </p:nvSpPr>
            <p:spPr>
              <a:xfrm>
                <a:off x="3195389" y="3635166"/>
                <a:ext cx="5822960" cy="2463789"/>
              </a:xfrm>
              <a:custGeom>
                <a:avLst/>
                <a:gdLst>
                  <a:gd name="connsiteX0" fmla="*/ 2961092 w 5822960"/>
                  <a:gd name="connsiteY0" fmla="*/ 209 h 2463789"/>
                  <a:gd name="connsiteX1" fmla="*/ 2869115 w 5822960"/>
                  <a:gd name="connsiteY1" fmla="*/ 209 h 2463789"/>
                  <a:gd name="connsiteX2" fmla="*/ 1650842 w 5822960"/>
                  <a:gd name="connsiteY2" fmla="*/ 178588 h 2463789"/>
                  <a:gd name="connsiteX3" fmla="*/ 0 w 5822960"/>
                  <a:gd name="connsiteY3" fmla="*/ 1073549 h 2463789"/>
                  <a:gd name="connsiteX4" fmla="*/ 985265 w 5822960"/>
                  <a:gd name="connsiteY4" fmla="*/ 2455707 h 2463789"/>
                  <a:gd name="connsiteX5" fmla="*/ 2845982 w 5822960"/>
                  <a:gd name="connsiteY5" fmla="*/ 2240816 h 2463789"/>
                  <a:gd name="connsiteX6" fmla="*/ 2971126 w 5822960"/>
                  <a:gd name="connsiteY6" fmla="*/ 2241095 h 2463789"/>
                  <a:gd name="connsiteX7" fmla="*/ 4830449 w 5822960"/>
                  <a:gd name="connsiteY7" fmla="*/ 2463790 h 2463789"/>
                  <a:gd name="connsiteX8" fmla="*/ 5822961 w 5822960"/>
                  <a:gd name="connsiteY8" fmla="*/ 1086370 h 2463789"/>
                  <a:gd name="connsiteX9" fmla="*/ 4177693 w 5822960"/>
                  <a:gd name="connsiteY9" fmla="*/ 184441 h 2463789"/>
                  <a:gd name="connsiteX10" fmla="*/ 2961092 w 5822960"/>
                  <a:gd name="connsiteY10" fmla="*/ 209 h 2463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822960" h="2463789">
                    <a:moveTo>
                      <a:pt x="2961092" y="209"/>
                    </a:moveTo>
                    <a:cubicBezTo>
                      <a:pt x="2930433" y="-70"/>
                      <a:pt x="2899774" y="-70"/>
                      <a:pt x="2869115" y="209"/>
                    </a:cubicBezTo>
                    <a:cubicBezTo>
                      <a:pt x="2873575" y="4668"/>
                      <a:pt x="2297466" y="5783"/>
                      <a:pt x="1650842" y="178588"/>
                    </a:cubicBezTo>
                    <a:cubicBezTo>
                      <a:pt x="1003940" y="339687"/>
                      <a:pt x="286800" y="671917"/>
                      <a:pt x="0" y="1073549"/>
                    </a:cubicBezTo>
                    <a:cubicBezTo>
                      <a:pt x="359824" y="1518660"/>
                      <a:pt x="688710" y="1980494"/>
                      <a:pt x="985265" y="2455707"/>
                    </a:cubicBezTo>
                    <a:cubicBezTo>
                      <a:pt x="1597607" y="2315512"/>
                      <a:pt x="2221655" y="2243882"/>
                      <a:pt x="2845982" y="2240816"/>
                    </a:cubicBezTo>
                    <a:cubicBezTo>
                      <a:pt x="2887789" y="2240537"/>
                      <a:pt x="2929597" y="2240816"/>
                      <a:pt x="2971126" y="2241095"/>
                    </a:cubicBezTo>
                    <a:cubicBezTo>
                      <a:pt x="3595452" y="2246948"/>
                      <a:pt x="4218943" y="2321087"/>
                      <a:pt x="4830449" y="2463790"/>
                    </a:cubicBezTo>
                    <a:cubicBezTo>
                      <a:pt x="5129234" y="1989971"/>
                      <a:pt x="5460350" y="1529530"/>
                      <a:pt x="5822961" y="1086370"/>
                    </a:cubicBezTo>
                    <a:cubicBezTo>
                      <a:pt x="5538391" y="683902"/>
                      <a:pt x="4823481" y="348605"/>
                      <a:pt x="4177693" y="184441"/>
                    </a:cubicBezTo>
                    <a:cubicBezTo>
                      <a:pt x="3532741" y="8292"/>
                      <a:pt x="2956632" y="4390"/>
                      <a:pt x="2961092" y="209"/>
                    </a:cubicBezTo>
                    <a:close/>
                  </a:path>
                </a:pathLst>
              </a:custGeom>
              <a:solidFill>
                <a:srgbClr val="FEFEFE"/>
              </a:solidFill>
              <a:ln w="278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" name="PA_文本框 10">
              <a:extLst>
                <a:ext uri="{FF2B5EF4-FFF2-40B4-BE49-F238E27FC236}">
                  <a16:creationId xmlns:a16="http://schemas.microsoft.com/office/drawing/2014/main" id="{E90B6DE8-EBD9-4E10-80A5-F6EFD098622D}"/>
                </a:ext>
              </a:extLst>
            </p:cNvPr>
            <p:cNvSpPr txBox="1"/>
            <p:nvPr/>
          </p:nvSpPr>
          <p:spPr>
            <a:xfrm>
              <a:off x="3947932" y="3621042"/>
              <a:ext cx="454918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 w="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rocante" panose="02000000000000000000" pitchFamily="50" charset="0"/>
                <a:ea typeface="Microsoft YaHei" panose="020B0503020204020204" pitchFamily="34" charset="-122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F0BC12D3-EEBE-44EE-9C41-11771552E4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282" y="5154294"/>
            <a:ext cx="1623263" cy="6918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D553A0-4301-4AA1-91D0-D6C68A890C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905" y="4880640"/>
            <a:ext cx="1679638" cy="186956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1083918-3B29-45CB-83CA-035678DB3A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021" y="1801400"/>
            <a:ext cx="3918643" cy="488739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BDDC16F-CE5A-4DA5-81BE-42D7BCA38A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83542" y="2136346"/>
            <a:ext cx="3780768" cy="471543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2C963F4-52D6-44FA-A392-500B4A6017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62289" y="1656405"/>
            <a:ext cx="5127180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4564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" y="5801448"/>
            <a:ext cx="12190992" cy="105655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AF47FBC-6C6A-4571-99CA-79A4E7CAE81D}"/>
              </a:ext>
            </a:extLst>
          </p:cNvPr>
          <p:cNvSpPr txBox="1">
            <a:spLocks/>
          </p:cNvSpPr>
          <p:nvPr/>
        </p:nvSpPr>
        <p:spPr>
          <a:xfrm>
            <a:off x="1494448" y="770986"/>
            <a:ext cx="10129025" cy="12003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Chính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chủ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soạn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Hương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Thảo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tranthao121004@gmail.com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Link Facebook: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hlinkClick r:id="rId5"/>
              </a:rPr>
              <a:t>https://www.facebook.com/huongthaoGADT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SĐT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Zalo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0972.115.126</a:t>
            </a:r>
          </a:p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Thầy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cô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copy link FB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duyệt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ra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nick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ạ,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hoặc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gõ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tìm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kiếm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Facebook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A59B40-B15C-4776-A6D0-1307B8D21002}"/>
              </a:ext>
            </a:extLst>
          </p:cNvPr>
          <p:cNvSpPr txBox="1"/>
          <p:nvPr/>
        </p:nvSpPr>
        <p:spPr>
          <a:xfrm>
            <a:off x="563695" y="2143344"/>
            <a:ext cx="112133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 nay có rất nhiều nick giả mạo, chuyên buôn bán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cắp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bài trên công sức, chất xám của người khác.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nick giả mạo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sdt: 0328667364 và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0325525487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kiếm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SĐT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zalo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nick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ố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khoản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dịch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mạo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0328667364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Ngân hàng MB quân đội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TK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Lê Bá Linh</a:t>
            </a:r>
          </a:p>
        </p:txBody>
      </p:sp>
    </p:spTree>
    <p:extLst>
      <p:ext uri="{BB962C8B-B14F-4D97-AF65-F5344CB8AC3E}">
        <p14:creationId xmlns:p14="http://schemas.microsoft.com/office/powerpoint/2010/main" val="9002653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988" y="5166865"/>
            <a:ext cx="1802395" cy="18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Happy Cartoon Sticker by B.Duck for iOS &amp; Android | GIPH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812" y="4762642"/>
            <a:ext cx="2095357" cy="209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Emoji Eat Sticker by B.Duck à¹à¸à¸à¸µ 2020 | à¸ªà¸à¸´à¸à¹à¸à¸­à¸£à¹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629" y="3842903"/>
            <a:ext cx="1787037" cy="178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1825369" y="426610"/>
            <a:ext cx="7924800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3E3BB0-802C-45A7-90DB-20E2FB028C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3226" y="646480"/>
            <a:ext cx="9839797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2765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ĐC SHARE MIỄN PHÍ BỞI NK POWERSKILL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7" y="0"/>
            <a:ext cx="12290601" cy="9870279"/>
          </a:xfrm>
          <a:prstGeom prst="rect">
            <a:avLst/>
          </a:prstGeom>
        </p:spPr>
      </p:pic>
      <p:pic>
        <p:nvPicPr>
          <p:cNvPr id="28" name="CẤM BUÔN BÁN, CẤM REUP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Vào http://fb.com/nkpowerskills tải game miễn phí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737024" y="5199540"/>
            <a:ext cx="2269494" cy="1737046"/>
          </a:xfrm>
          <a:prstGeom prst="rect">
            <a:avLst/>
          </a:prstGeom>
        </p:spPr>
      </p:pic>
      <p:pic>
        <p:nvPicPr>
          <p:cNvPr id="30" name="ĐC SHARE MIỄN PHÍ BỞI NK POWERSKILLS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9807944" y="4678794"/>
            <a:ext cx="2269494" cy="1737046"/>
          </a:xfrm>
          <a:prstGeom prst="rect">
            <a:avLst/>
          </a:prstGeom>
        </p:spPr>
      </p:pic>
      <p:pic>
        <p:nvPicPr>
          <p:cNvPr id="31" name="CẤM BUÔN BÁN, CẤM REUP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5898169" y="4045095"/>
            <a:ext cx="2269494" cy="1737046"/>
          </a:xfrm>
          <a:prstGeom prst="rect">
            <a:avLst/>
          </a:prstGeom>
        </p:spPr>
      </p:pic>
      <p:pic>
        <p:nvPicPr>
          <p:cNvPr id="34" name="Vào http://fb.com/nkpowerskills tải game miễn phí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4639751" y="5333089"/>
            <a:ext cx="2269494" cy="1737046"/>
          </a:xfrm>
          <a:prstGeom prst="rect">
            <a:avLst/>
          </a:prstGeom>
        </p:spPr>
      </p:pic>
      <p:pic>
        <p:nvPicPr>
          <p:cNvPr id="36" name="ĐC SHARE MIỄN PHÍ BỞI NK POWERSKILLS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sp>
        <p:nvSpPr>
          <p:cNvPr id="14" name="CẤM BUÔN BÁN, CẤM REUP"/>
          <p:cNvSpPr/>
          <p:nvPr/>
        </p:nvSpPr>
        <p:spPr>
          <a:xfrm>
            <a:off x="797402" y="232849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Vào http://fb.com/nkpowerskills tải game miễn phí"/>
          <p:cNvSpPr/>
          <p:nvPr/>
        </p:nvSpPr>
        <p:spPr>
          <a:xfrm>
            <a:off x="6614450" y="4104970"/>
            <a:ext cx="4683803" cy="82855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1 000</a:t>
            </a:r>
          </a:p>
        </p:txBody>
      </p:sp>
      <p:sp>
        <p:nvSpPr>
          <p:cNvPr id="18" name="Vào http://fb.com/nkpowerskills tải game miễn phí"/>
          <p:cNvSpPr/>
          <p:nvPr/>
        </p:nvSpPr>
        <p:spPr>
          <a:xfrm>
            <a:off x="797402" y="4153052"/>
            <a:ext cx="4683803" cy="82855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10</a:t>
            </a:r>
          </a:p>
        </p:txBody>
      </p:sp>
      <p:pic>
        <p:nvPicPr>
          <p:cNvPr id="19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87158" y="385247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41044" y="379609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Vào http://fb.com/nkpowerskills tải game miễn phí"/>
          <p:cNvSpPr txBox="1"/>
          <p:nvPr/>
        </p:nvSpPr>
        <p:spPr>
          <a:xfrm>
            <a:off x="3548062" y="1623135"/>
            <a:ext cx="674664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kumimoji="0" lang="en-US" sz="8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=</a:t>
            </a:r>
            <a:r>
              <a:rPr kumimoji="0" lang="en-US" sz="8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..?..</a:t>
            </a:r>
            <a:r>
              <a:rPr kumimoji="0" lang="en-US" sz="8800" b="1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ml</a:t>
            </a:r>
            <a:endParaRPr kumimoji="0" lang="en-US" sz="88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ĐC SHARE MIỄN PHÍ BỞI NK POWERSKILLS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4585567"/>
            <a:ext cx="12260119" cy="5316173"/>
          </a:xfrm>
          <a:prstGeom prst="rect">
            <a:avLst/>
          </a:prstGeom>
        </p:spPr>
      </p:pic>
      <p:sp>
        <p:nvSpPr>
          <p:cNvPr id="16" name="ĐC SHARE MIỄN PHÍ BỞI NK POWERSKILLS"/>
          <p:cNvSpPr/>
          <p:nvPr/>
        </p:nvSpPr>
        <p:spPr>
          <a:xfrm>
            <a:off x="3435233" y="5336738"/>
            <a:ext cx="4683803" cy="82855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100</a:t>
            </a:r>
          </a:p>
        </p:txBody>
      </p:sp>
      <p:pic>
        <p:nvPicPr>
          <p:cNvPr id="21" name="Vào http://fb.com/nkpowerskills tải game miễn phí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490283" y="4995511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8E70DAA-E41B-46BC-B3EC-8FAE530846DF}"/>
              </a:ext>
            </a:extLst>
          </p:cNvPr>
          <p:cNvSpPr/>
          <p:nvPr/>
        </p:nvSpPr>
        <p:spPr>
          <a:xfrm>
            <a:off x="-1371600" y="7380967"/>
            <a:ext cx="16383000" cy="34242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56355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2 0.00093 L 0.00092 0.00116 L 0.0155 0.01574 C 0.01654 0.01667 0.01758 0.01806 0.01862 0.01944 C 0.01993 0.02106 0.02123 0.02338 0.02279 0.025 C 0.0254 0.02778 0.02813 0.03056 0.03112 0.03241 C 0.0405 0.03796 0.02553 0.0294 0.03946 0.03611 C 0.05235 0.04236 0.03894 0.03773 0.05196 0.04167 C 0.05404 0.04352 0.05599 0.0456 0.05821 0.04722 C 0.06016 0.04861 0.06237 0.04907 0.06446 0.05093 C 0.06667 0.05278 0.06836 0.05625 0.07071 0.05833 C 0.07396 0.06111 0.07774 0.06273 0.08112 0.06574 C 0.08399 0.06829 0.08646 0.07245 0.08946 0.075 C 0.10026 0.0838 0.10339 0.08403 0.11237 0.08981 C 0.11511 0.09144 0.11784 0.09375 0.12071 0.09537 C 0.12331 0.09676 0.12631 0.09722 0.12904 0.09907 C 0.13112 0.10046 0.13295 0.10347 0.13529 0.10463 C 0.1379 0.10579 0.14076 0.10602 0.14362 0.10648 C 0.1487 0.10718 0.15404 0.10764 0.15925 0.10833 C 0.16159 0.10949 0.16394 0.11111 0.16654 0.11204 C 0.16928 0.11296 0.17201 0.11319 0.17487 0.11389 C 0.17956 0.11481 0.18855 0.11597 0.19362 0.11759 C 0.19701 0.11852 0.20053 0.12014 0.20404 0.1213 C 0.20704 0.12199 0.21029 0.12245 0.21342 0.12315 C 0.21576 0.12361 0.21823 0.12431 0.22071 0.125 L 0.22904 0.12685 C 0.23946 0.13287 0.23099 0.12847 0.24154 0.13241 C 0.24284 0.13287 0.24428 0.1338 0.24571 0.13426 C 0.25013 0.13565 0.25469 0.13634 0.25925 0.13796 C 0.26198 0.13866 0.26394 0.14005 0.26654 0.14167 C 0.26784 0.14352 0.26928 0.14537 0.27071 0.14722 C 0.27162 0.14838 0.27279 0.14931 0.27383 0.15093 C 0.28178 0.16273 0.27227 0.15093 0.28008 0.16019 C 0.28555 0.175 0.27826 0.15694 0.28529 0.16944 C 0.28646 0.17153 0.28698 0.17477 0.28842 0.17685 C 0.29154 0.18102 0.29571 0.18333 0.29883 0.18796 C 0.30092 0.19097 0.30313 0.19375 0.30508 0.19722 C 0.31198 0.20949 0.30404 0.20023 0.31237 0.21019 C 0.31602 0.21458 0.32058 0.21736 0.32383 0.22315 C 0.34141 0.2544 0.32292 0.22384 0.3405 0.24722 C 0.34206 0.24931 0.3431 0.25208 0.34467 0.25463 C 0.34662 0.25764 0.3487 0.26088 0.35092 0.26389 C 0.35586 0.2706 0.36003 0.27454 0.36446 0.28241 C 0.36563 0.28449 0.36615 0.28773 0.36758 0.28981 C 0.36875 0.29144 0.37032 0.29213 0.37175 0.29352 C 0.37279 0.29444 0.37383 0.2956 0.37487 0.29722 C 0.37631 0.29931 0.37748 0.30231 0.37904 0.30463 C 0.39206 0.32384 0.38256 0.30995 0.39154 0.31944 C 0.39362 0.32153 0.39558 0.32454 0.39779 0.32685 C 0.39909 0.32824 0.40053 0.32917 0.40196 0.33056 C 0.40365 0.33218 0.40547 0.3338 0.40717 0.33611 C 0.40834 0.3375 0.40899 0.34028 0.41029 0.34167 C 0.41185 0.34329 0.41381 0.34375 0.4155 0.34537 C 0.41654 0.3463 0.41745 0.34792 0.41862 0.34907 C 0.41993 0.35023 0.42136 0.35116 0.42279 0.35278 C 0.42487 0.35486 0.42657 0.35856 0.42904 0.36019 L 0.43217 0.36204 " pathEditMode="relative" rAng="0" ptsTypes="AAAAAAAAAAAAAAAAAAAAAAAAAAAAAAAAAAAAAAAAAAAAAAAAAAAAAAAAA">
                                      <p:cBhvr>
                                        <p:cTn id="6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63" y="18056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8" grpId="0" animBg="1"/>
      <p:bldP spid="18" grpId="1" animBg="1"/>
      <p:bldP spid="32" grpId="0"/>
      <p:bldP spid="32" grpId="1"/>
      <p:bldP spid="16" grpId="0" animBg="1"/>
      <p:bldP spid="16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737024" y="5199540"/>
            <a:ext cx="2269494" cy="173704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9807944" y="4678794"/>
            <a:ext cx="2269494" cy="173704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5898169" y="4045095"/>
            <a:ext cx="2269494" cy="173704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081" y="5191775"/>
            <a:ext cx="1802395" cy="18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4407159" y="5323499"/>
            <a:ext cx="2269494" cy="173704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19073" y="552709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23562" y="4481722"/>
            <a:ext cx="4683803" cy="79754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20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026754" y="5677863"/>
            <a:ext cx="4683803" cy="79754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2 000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523075" y="4504251"/>
            <a:ext cx="4683803" cy="79754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200</a:t>
            </a: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12831" y="420367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081804" y="533663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750156" y="417284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1792793" y="1618617"/>
            <a:ext cx="916252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kumimoji="0" lang="en-US" sz="8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cm = ..?.. mm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12595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04167E-6 -1.48148E-6 L -6.04167E-6 -1.48148E-6 C 0.00169 0.00926 0.00077 0.02176 0.0052 0.02778 C 0.0065 0.02963 0.00807 0.03102 0.00937 0.03333 C 0.01197 0.03796 0.01236 0.0412 0.01458 0.0463 C 0.01757 0.05301 0.02395 0.06667 0.02395 0.06667 C 0.02421 0.06852 0.02473 0.07014 0.02499 0.07222 C 0.02617 0.0875 0.02395 0.10486 0.02812 0.11852 C 0.0315 0.12986 0.04062 0.13148 0.04583 0.14074 C 0.04986 0.14815 0.05143 0.15139 0.05624 0.15741 C 0.05781 0.15949 0.05963 0.16088 0.06145 0.16296 C 0.06354 0.16528 0.06562 0.16782 0.0677 0.17037 L 0.07083 0.17407 C 0.07213 0.17893 0.07395 0.18356 0.07499 0.18889 C 0.07525 0.19074 0.07551 0.19259 0.07604 0.19444 C 0.07656 0.19699 0.07747 0.1993 0.07812 0.20185 C 0.07877 0.20486 0.07916 0.20833 0.0802 0.21111 C 0.08085 0.21319 0.08242 0.21458 0.08333 0.21667 C 0.08411 0.21898 0.08437 0.22199 0.08541 0.22407 C 0.08645 0.22639 0.08827 0.22731 0.08958 0.22963 C 0.09036 0.23125 0.09088 0.23333 0.09166 0.23518 C 0.09348 0.24005 0.09856 0.25185 0.10104 0.2537 C 0.10273 0.25486 0.10455 0.25579 0.10624 0.25741 C 0.11367 0.26412 0.10429 0.25833 0.11354 0.26481 C 0.11549 0.2662 0.1177 0.2669 0.11979 0.26852 C 0.12161 0.26991 0.12304 0.27245 0.12499 0.27407 C 0.12994 0.27824 0.1345 0.28009 0.13958 0.28333 C 0.14127 0.28449 0.14296 0.28588 0.14479 0.28704 C 0.1457 0.28773 0.14687 0.28819 0.14791 0.28889 C 0.14921 0.29005 0.15051 0.29167 0.15208 0.29259 C 0.1608 0.29838 0.16093 0.29606 0.17187 0.29815 C 0.17343 0.29838 0.18124 0.30093 0.18333 0.30185 C 0.18775 0.30393 0.18554 0.30393 0.19062 0.30741 C 0.19257 0.3088 0.19479 0.30995 0.19687 0.31111 C 0.19791 0.3118 0.19895 0.31204 0.19999 0.31296 C 0.2013 0.31412 0.2026 0.31597 0.20416 0.31667 C 0.20715 0.31782 0.21041 0.31782 0.21354 0.31852 C 0.22434 0.32407 0.21705 0.32083 0.22708 0.32407 C 0.22877 0.32454 0.23046 0.32546 0.23229 0.32593 C 0.23359 0.32616 0.23502 0.32593 0.23645 0.32593 " pathEditMode="relative" ptsTypes="AAAAAAAAAAAAAAAAAAAAAAAAAAAAAAAAAAAAAAAA">
                                      <p:cBhvr>
                                        <p:cTn id="6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8" grpId="0" animBg="1"/>
      <p:bldP spid="18" grpId="1" animBg="1"/>
      <p:bldP spid="32" grpId="0"/>
      <p:bldP spid="3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7" name="Picture 10" descr="Emoji Eat Sticker by B.Duck à¹à¸à¸à¸µ 2020 | à¸ªà¸à¸´à¸à¹à¸à¸­à¸£à¹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605" y="3885936"/>
            <a:ext cx="1787037" cy="178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737024" y="5199540"/>
            <a:ext cx="2269494" cy="173704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9807944" y="4678794"/>
            <a:ext cx="2269494" cy="173704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5731438" y="4160210"/>
            <a:ext cx="2269494" cy="173704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081" y="5191775"/>
            <a:ext cx="1802395" cy="18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952179" y="515199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719856" y="5558432"/>
            <a:ext cx="4683803" cy="98907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3 000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798328" y="4451870"/>
            <a:ext cx="4683803" cy="98907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30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52179" y="4435402"/>
            <a:ext cx="4683803" cy="98907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300</a:t>
            </a: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141935" y="413482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803926" y="411014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746450" y="524955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3983336" y="1783363"/>
            <a:ext cx="55001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 kg = …?..g</a:t>
            </a:r>
          </a:p>
        </p:txBody>
      </p:sp>
    </p:spTree>
    <p:extLst>
      <p:ext uri="{BB962C8B-B14F-4D97-AF65-F5344CB8AC3E}">
        <p14:creationId xmlns:p14="http://schemas.microsoft.com/office/powerpoint/2010/main" val="2514746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5.92593E-6 L -2.29167E-6 5.92593E-6 C 0.00235 0.00487 0.00534 0.00904 0.00716 0.01482 C 0.00886 0.01968 0.00899 0.02592 0.01029 0.03149 C 0.0125 0.04029 0.01459 0.04931 0.01758 0.05741 C 0.02357 0.07269 0.02787 0.08195 0.03216 0.09816 C 0.03451 0.10649 0.03555 0.11621 0.03841 0.12408 C 0.04115 0.13126 0.0448 0.14029 0.04675 0.14816 C 0.04779 0.15163 0.04792 0.15556 0.04883 0.15927 C 0.05 0.16366 0.0517 0.16783 0.053 0.17223 C 0.05456 0.17709 0.0556 0.18218 0.05716 0.18704 C 0.05912 0.19214 0.06159 0.19654 0.06341 0.20186 C 0.06537 0.20718 0.06667 0.2132 0.06862 0.21853 C 0.07253 0.22871 0.07709 0.2382 0.08112 0.24816 C 0.08295 0.25232 0.08464 0.25672 0.08633 0.26112 C 0.08881 0.26714 0.09102 0.27362 0.09362 0.27964 C 0.09545 0.28334 0.0974 0.28658 0.09883 0.29075 C 0.10091 0.29584 0.10209 0.30209 0.10404 0.30741 C 0.10625 0.31274 0.10925 0.31667 0.11133 0.32223 C 0.12552 0.35765 0.10834 0.32177 0.12175 0.35186 C 0.14271 0.39839 0.11823 0.33959 0.13321 0.37964 C 0.13451 0.38288 0.1362 0.38542 0.13737 0.3889 C 0.13907 0.39353 0.13998 0.39885 0.14154 0.40371 C 0.15482 0.44283 0.13646 0.39005 0.14779 0.41853 C 0.15521 0.43681 0.14323 0.4139 0.15404 0.43334 C 0.1569 0.44839 0.15196 0.42501 0.16133 0.45001 C 0.16628 0.46297 0.16016 0.44677 0.16654 0.46297 C 0.16732 0.46459 0.16784 0.46667 0.16862 0.46853 C 0.17058 0.47223 0.17318 0.47524 0.17487 0.47964 L 0.18425 0.50186 C 0.18529 0.50417 0.1862 0.50695 0.18737 0.50927 C 0.18946 0.51297 0.19206 0.51598 0.19362 0.52038 C 0.1944 0.52223 0.19519 0.52385 0.19571 0.52593 C 0.19649 0.52825 0.19688 0.53103 0.19779 0.53334 C 0.19961 0.53774 0.20157 0.53959 0.20404 0.5426 C 0.20482 0.54445 0.20521 0.54654 0.20612 0.54816 C 0.20938 0.55279 0.21016 0.5507 0.21341 0.55371 C 0.21459 0.55464 0.2155 0.55603 0.21654 0.55741 C 0.23112 0.55672 0.24571 0.55649 0.26029 0.55556 C 0.28868 0.55325 0.24675 0.55371 0.2655 0.55371 " pathEditMode="relative" ptsTypes="AAAAAAAAAAAAAAAAAAAAAAAAAAAAAAAAAAAAAAAA">
                                      <p:cBhvr>
                                        <p:cTn id="6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8" grpId="0" animBg="1"/>
      <p:bldP spid="18" grpId="1" animBg="1"/>
      <p:bldP spid="32" grpId="0"/>
      <p:bldP spid="3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9807944" y="4678794"/>
            <a:ext cx="2269494" cy="173704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317" y="5186347"/>
            <a:ext cx="1802395" cy="18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Happy Cartoon Sticker by B.Duck for iOS &amp; Android | GIPH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309" y="4659813"/>
            <a:ext cx="2095357" cy="209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Emoji Eat Sticker by B.Duck à¹à¸à¸à¸µ 2020 | à¸ªà¸à¸´à¸à¹à¸à¸­à¸£à¹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362" y="3923553"/>
            <a:ext cx="1787037" cy="178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648736" y="5071607"/>
            <a:ext cx="2269494" cy="173704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80733" y="358678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397781" y="4230799"/>
            <a:ext cx="4683803" cy="102873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2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037810" y="5505097"/>
            <a:ext cx="4683803" cy="102873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2 000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80733" y="4278881"/>
            <a:ext cx="4683803" cy="102873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200</a:t>
            </a: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70489" y="397830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092860" y="516387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24375" y="3921926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2876979" y="1715388"/>
            <a:ext cx="74789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20 dm = …?...m</a:t>
            </a:r>
          </a:p>
        </p:txBody>
      </p:sp>
    </p:spTree>
    <p:extLst>
      <p:ext uri="{BB962C8B-B14F-4D97-AF65-F5344CB8AC3E}">
        <p14:creationId xmlns:p14="http://schemas.microsoft.com/office/powerpoint/2010/main" val="8459099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48148E-6 L 1.04167E-6 1.48148E-6 C 0.00781 0.00972 0.01198 0.01389 0.01875 0.02593 C 0.01992 0.02801 0.02057 0.03125 0.02188 0.03334 C 0.05274 0.08195 0.02865 0.03982 0.04167 0.06297 C 0.04388 0.07523 0.04531 0.08472 0.05313 0.09445 C 0.06953 0.11482 0.09492 0.13588 0.11563 0.15 C 0.13281 0.16181 0.11706 0.14861 0.13438 0.16297 C 0.14466 0.1713 0.13724 0.16435 0.14375 0.17408 C 0.14466 0.17547 0.14597 0.17616 0.14688 0.17778 C 0.15248 0.18773 0.14714 0.18334 0.15313 0.18704 C 0.15378 0.18889 0.1543 0.19097 0.15521 0.19259 C 0.15873 0.19884 0.15938 0.19722 0.16354 0.20185 C 0.16563 0.20394 0.16771 0.20648 0.16979 0.20926 C 0.17279 0.2132 0.18034 0.22384 0.18438 0.22778 C 0.18529 0.22871 0.18646 0.22894 0.1875 0.22963 C 0.19245 0.24306 0.18581 0.22709 0.19375 0.23889 C 0.19466 0.24028 0.19479 0.24283 0.19584 0.24445 C 0.19766 0.24722 0.20026 0.24861 0.20209 0.25185 C 0.21459 0.27408 0.19662 0.24306 0.20834 0.26111 C 0.21185 0.26667 0.21263 0.27037 0.21667 0.27408 C 0.21758 0.27477 0.21875 0.275 0.21979 0.27593 C 0.22396 0.27871 0.22813 0.28195 0.23229 0.28519 L 0.23229 0.28519 C 0.23659 0.29028 0.23412 0.2882 0.23959 0.29074 C 0.24089 0.29259 0.24219 0.29445 0.24375 0.2963 C 0.24505 0.29769 0.24675 0.29815 0.24792 0.3 C 0.25235 0.30672 0.25625 0.31482 0.26042 0.32222 C 0.26172 0.32454 0.26328 0.32662 0.26459 0.32963 C 0.26602 0.33287 0.26862 0.33982 0.27084 0.34259 C 0.27175 0.34352 0.27292 0.34375 0.27396 0.34445 C 0.2793 0.3588 0.27084 0.33797 0.28334 0.35741 C 0.28412 0.35857 0.2836 0.36134 0.28438 0.36297 C 0.28516 0.36459 0.28646 0.36528 0.2875 0.36667 L 0.29167 0.36297 " pathEditMode="relative" ptsTypes="AAAAAAAAAAAAAAAAAAAAAAAAAAAAAAAAAAA">
                                      <p:cBhvr>
                                        <p:cTn id="6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8" grpId="0" animBg="1"/>
      <p:bldP spid="18" grpId="1" animBg="1"/>
      <p:bldP spid="32" grpId="0"/>
      <p:bldP spid="3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00E2A5E-A605-4335-B556-A5E450814808}"/>
              </a:ext>
            </a:extLst>
          </p:cNvPr>
          <p:cNvSpPr/>
          <p:nvPr/>
        </p:nvSpPr>
        <p:spPr>
          <a:xfrm>
            <a:off x="3700939" y="3665969"/>
            <a:ext cx="7634616" cy="166862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chăm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sóc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nông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trại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9" name="nvnu">
            <a:extLst>
              <a:ext uri="{FF2B5EF4-FFF2-40B4-BE49-F238E27FC236}">
                <a16:creationId xmlns:a16="http://schemas.microsoft.com/office/drawing/2014/main" id="{232AB8C6-1CD8-48CE-A7D7-3AEE9E5143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224" y="1835368"/>
            <a:ext cx="2790008" cy="5107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53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2CD80E1-2A27-20F5-944C-9CF16A3ED4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8480" y="1456586"/>
            <a:ext cx="7000240" cy="4494531"/>
          </a:xfrm>
          <a:prstGeom prst="rect">
            <a:avLst/>
          </a:prstGeom>
        </p:spPr>
      </p:pic>
      <p:sp>
        <p:nvSpPr>
          <p:cNvPr id="7" name="noiquy">
            <a:extLst>
              <a:ext uri="{FF2B5EF4-FFF2-40B4-BE49-F238E27FC236}">
                <a16:creationId xmlns:a16="http://schemas.microsoft.com/office/drawing/2014/main" id="{070EECC2-C50D-B1F5-F503-30BBF523034F}"/>
              </a:ext>
            </a:extLst>
          </p:cNvPr>
          <p:cNvSpPr txBox="1"/>
          <p:nvPr/>
        </p:nvSpPr>
        <p:spPr>
          <a:xfrm>
            <a:off x="3259470" y="2998528"/>
            <a:ext cx="649224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trồng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AC59F76-3B14-D165-5950-3CDDEDA754AD}"/>
              </a:ext>
            </a:extLst>
          </p:cNvPr>
          <p:cNvGrpSpPr/>
          <p:nvPr/>
        </p:nvGrpSpPr>
        <p:grpSpPr>
          <a:xfrm>
            <a:off x="-1" y="5045066"/>
            <a:ext cx="12192001" cy="1812934"/>
            <a:chOff x="-1" y="5045066"/>
            <a:chExt cx="12192001" cy="1812934"/>
          </a:xfrm>
        </p:grpSpPr>
        <p:pic>
          <p:nvPicPr>
            <p:cNvPr id="11" name="BONG">
              <a:extLst>
                <a:ext uri="{FF2B5EF4-FFF2-40B4-BE49-F238E27FC236}">
                  <a16:creationId xmlns:a16="http://schemas.microsoft.com/office/drawing/2014/main" id="{B1D2719C-1A9B-AEC6-30FF-B0414B39C200}"/>
                </a:ext>
              </a:extLst>
            </p:cNvPr>
            <p:cNvPicPr/>
            <p:nvPr/>
          </p:nvPicPr>
          <p:blipFill rotWithShape="1">
            <a:blip r:embed="rId4"/>
            <a:srcRect l="8284"/>
            <a:stretch/>
          </p:blipFill>
          <p:spPr>
            <a:xfrm>
              <a:off x="-1" y="5045066"/>
              <a:ext cx="7725733" cy="1812103"/>
            </a:xfrm>
            <a:prstGeom prst="rect">
              <a:avLst/>
            </a:prstGeom>
          </p:spPr>
        </p:pic>
        <p:pic>
          <p:nvPicPr>
            <p:cNvPr id="12" name="BONG">
              <a:extLst>
                <a:ext uri="{FF2B5EF4-FFF2-40B4-BE49-F238E27FC236}">
                  <a16:creationId xmlns:a16="http://schemas.microsoft.com/office/drawing/2014/main" id="{31EBC806-DB8F-BDCF-DD0A-0B387D5865DF}"/>
                </a:ext>
              </a:extLst>
            </p:cNvPr>
            <p:cNvPicPr/>
            <p:nvPr/>
          </p:nvPicPr>
          <p:blipFill rotWithShape="1">
            <a:blip r:embed="rId4"/>
            <a:srcRect l="17138" r="27682"/>
            <a:stretch/>
          </p:blipFill>
          <p:spPr>
            <a:xfrm>
              <a:off x="7543800" y="5045897"/>
              <a:ext cx="4648200" cy="1812103"/>
            </a:xfrm>
            <a:prstGeom prst="rect">
              <a:avLst/>
            </a:prstGeom>
          </p:spPr>
        </p:pic>
      </p:grpSp>
      <p:sp>
        <p:nvSpPr>
          <p:cNvPr id="14" name="gtchu">
            <a:extLst>
              <a:ext uri="{FF2B5EF4-FFF2-40B4-BE49-F238E27FC236}">
                <a16:creationId xmlns:a16="http://schemas.microsoft.com/office/drawing/2014/main" id="{4E9DB0C2-0D24-4A28-7280-FD1565E409BF}"/>
              </a:ext>
            </a:extLst>
          </p:cNvPr>
          <p:cNvSpPr txBox="1"/>
          <p:nvPr/>
        </p:nvSpPr>
        <p:spPr>
          <a:xfrm>
            <a:off x="5567847" y="2118433"/>
            <a:ext cx="23887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3175">
                  <a:noFill/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Chặng</a:t>
            </a:r>
            <a:r>
              <a:rPr kumimoji="0" lang="en-US" sz="4800" b="1" i="0" u="none" strike="noStrike" kern="1200" cap="none" spc="0" normalizeH="0" noProof="0" dirty="0">
                <a:ln w="3175">
                  <a:noFill/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1:</a:t>
            </a:r>
            <a:endParaRPr kumimoji="0" lang="en-US" sz="4800" b="1" i="0" u="none" strike="noStrike" kern="1200" cap="none" spc="0" normalizeH="0" baseline="0" noProof="0" dirty="0">
              <a:ln w="3175">
                <a:noFill/>
              </a:ln>
              <a:solidFill>
                <a:srgbClr val="FF0000"/>
              </a:solidFill>
              <a:effectLst>
                <a:glow rad="63500">
                  <a:prstClr val="white">
                    <a:alpha val="40000"/>
                  </a:prstClr>
                </a:glow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nvnu">
            <a:extLst>
              <a:ext uri="{FF2B5EF4-FFF2-40B4-BE49-F238E27FC236}">
                <a16:creationId xmlns:a16="http://schemas.microsoft.com/office/drawing/2014/main" id="{34DC2230-639A-E995-7624-3BE3655518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959" y="1812934"/>
            <a:ext cx="1907719" cy="3492479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020D5542-818B-BBFE-1B98-22FDB300131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980" y="5399385"/>
            <a:ext cx="1394992" cy="1394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8762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暗香扑面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創英角ｺﾞｼｯｸUB"/>
        <a:font script="Hang" typeface="맑은 고딕"/>
        <a:font script="Hans" typeface="黑体"/>
        <a:font script="Hant" typeface="新細明體"/>
        <a:font script="Arab" typeface="Arial"/>
        <a:font script="Hebr" typeface="Arial"/>
        <a:font script="Thai" typeface="Cordian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</TotalTime>
  <Words>604</Words>
  <Application>Microsoft Office PowerPoint</Application>
  <PresentationFormat>Widescreen</PresentationFormat>
  <Paragraphs>83</Paragraphs>
  <Slides>26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26</vt:i4>
      </vt:variant>
    </vt:vector>
  </HeadingPairs>
  <TitlesOfParts>
    <vt:vector size="48" baseType="lpstr">
      <vt:lpstr>Microsoft YaHei</vt:lpstr>
      <vt:lpstr>#9Slide02 Noi dung dai</vt:lpstr>
      <vt:lpstr>#9Slide02 Tieu de dai</vt:lpstr>
      <vt:lpstr>Arial</vt:lpstr>
      <vt:lpstr>Arial-Rounded</vt:lpstr>
      <vt:lpstr>Calibri</vt:lpstr>
      <vt:lpstr>Calibri Light</vt:lpstr>
      <vt:lpstr>Cambria</vt:lpstr>
      <vt:lpstr>等线</vt:lpstr>
      <vt:lpstr>等线 Light</vt:lpstr>
      <vt:lpstr>iCiel Crocante</vt:lpstr>
      <vt:lpstr>iCiel Panton Black</vt:lpstr>
      <vt:lpstr>黑体</vt:lpstr>
      <vt:lpstr>Times New Roman</vt:lpstr>
      <vt:lpstr>印品黑体</vt:lpstr>
      <vt:lpstr>1_Office Theme</vt:lpstr>
      <vt:lpstr>2_Office Theme</vt:lpstr>
      <vt:lpstr>3_Office Theme</vt:lpstr>
      <vt:lpstr>Office 主题​​</vt:lpstr>
      <vt:lpstr>Office Theme</vt:lpstr>
      <vt:lpstr>4_Office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Techsi.vn</cp:lastModifiedBy>
  <cp:revision>56</cp:revision>
  <dcterms:created xsi:type="dcterms:W3CDTF">2022-09-05T07:17:44Z</dcterms:created>
  <dcterms:modified xsi:type="dcterms:W3CDTF">2023-12-05T05:22:40Z</dcterms:modified>
</cp:coreProperties>
</file>