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701" r:id="rId4"/>
  </p:sldMasterIdLst>
  <p:notesMasterIdLst>
    <p:notesMasterId r:id="rId34"/>
  </p:notesMasterIdLst>
  <p:sldIdLst>
    <p:sldId id="265" r:id="rId5"/>
    <p:sldId id="336" r:id="rId6"/>
    <p:sldId id="282" r:id="rId7"/>
    <p:sldId id="284" r:id="rId8"/>
    <p:sldId id="523" r:id="rId9"/>
    <p:sldId id="328" r:id="rId10"/>
    <p:sldId id="330" r:id="rId11"/>
    <p:sldId id="332" r:id="rId12"/>
    <p:sldId id="341" r:id="rId13"/>
    <p:sldId id="338" r:id="rId14"/>
    <p:sldId id="339" r:id="rId15"/>
    <p:sldId id="257" r:id="rId16"/>
    <p:sldId id="340" r:id="rId17"/>
    <p:sldId id="290" r:id="rId18"/>
    <p:sldId id="337" r:id="rId19"/>
    <p:sldId id="260" r:id="rId20"/>
    <p:sldId id="334" r:id="rId21"/>
    <p:sldId id="342" r:id="rId22"/>
    <p:sldId id="522" r:id="rId23"/>
    <p:sldId id="518" r:id="rId24"/>
    <p:sldId id="524" r:id="rId25"/>
    <p:sldId id="519" r:id="rId26"/>
    <p:sldId id="525" r:id="rId27"/>
    <p:sldId id="520" r:id="rId28"/>
    <p:sldId id="297" r:id="rId29"/>
    <p:sldId id="262" r:id="rId30"/>
    <p:sldId id="291" r:id="rId31"/>
    <p:sldId id="292" r:id="rId32"/>
    <p:sldId id="30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2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A98F9-2496-4D15-95F4-194FDC4B7A5E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7A60F-AE8D-49AB-B301-3C38E107A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3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981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8066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23229-55A7-4CBD-BC6C-D23058502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1003F-1DC5-4E37-AC8A-D5DAD725D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CA7E1-A35C-4460-B816-24773256A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9A05-CF1E-4214-B3F8-0A32698EEA4B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D6B75-6F12-474F-B50A-F7719E23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008C2-BDF6-4D52-92BB-23CFFFFF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D803-233F-49DA-9A0F-6A6B53CF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81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28CA-E7B5-413E-A3A3-0B0D4D7D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5A276-C65B-47E5-8072-0C3EAFDFF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CBA61-A191-4FFB-8322-34CF89760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9A05-CF1E-4214-B3F8-0A32698EEA4B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49323-B751-4ADE-ACC7-7C84334A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D7246-4730-434F-AAF8-ACF767D8B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D803-233F-49DA-9A0F-6A6B53CF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88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E8AE1F-29E7-4D4F-98D6-58074FFA15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7B04F-72E6-4E89-BE7F-3B2F1DE0C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0679B-3290-4E48-BE17-007953BD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9A05-CF1E-4214-B3F8-0A32698EEA4B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71BDE-B869-4ECD-A384-A06E26DA5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693DC-EF34-4802-B9A4-2D7FF3A28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D803-233F-49DA-9A0F-6A6B53CF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9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6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65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09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13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4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6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43400-3F68-4BB3-9816-0EF72E646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A15E0-63AC-43F9-BDB9-F924207C9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8CBBA-6422-4166-9AEB-1E9BD7E32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9A05-CF1E-4214-B3F8-0A32698EEA4B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208F2-C602-4CAC-AE1A-7C89983C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48C7C-A980-4C87-B3A2-34A796C1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D803-233F-49DA-9A0F-6A6B53CF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02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57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3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3601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8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5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3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412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4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F2510-CE3E-4DBF-B496-961D31E66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F0CAC-9F93-4406-B19D-593B7C4D1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83222-A6E1-46AE-ACE6-00F1DA8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9A05-CF1E-4214-B3F8-0A32698EEA4B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35A660-0226-43A8-BDE5-58CE44E56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ADB05-262E-4E5F-A918-AD1A416D9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D803-233F-49DA-9A0F-6A6B53CF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84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99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3988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63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12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29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24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54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88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0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3A144-CAE1-455E-83BD-31784DCA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98D58-B49F-467A-96C0-F96E482F89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854BF-B412-4AED-A595-349A9D3C9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17BD9-5D00-4D1E-9C98-22101119A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9A05-CF1E-4214-B3F8-0A32698EEA4B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D02C8-DE54-4CA6-89EF-F242D5B38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A0D94-1C7B-4187-9BA3-82140ACDF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D803-233F-49DA-9A0F-6A6B53CF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561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17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0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113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70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90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130E2-C3F4-4216-A149-BAD796B3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BAF80-325E-42B6-B67A-C3AA08C19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874CD5-4838-44B9-A843-B1B12526A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CE7EB2-EE8D-4476-ACAA-4564EF2749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5EC64A-F523-4983-A20F-E94333966B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8AF960-8815-4829-BCAE-6AC18309F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9A05-CF1E-4214-B3F8-0A32698EEA4B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F0CEB8-97A3-4D21-82DE-48D5AF758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192F6A-619B-4560-B5A7-AC93C2504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D803-233F-49DA-9A0F-6A6B53CF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10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945EE-4B8D-4C84-A903-624EE10C1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429C1C-3B98-4220-ACC4-BB45FF87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9A05-CF1E-4214-B3F8-0A32698EEA4B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FFE88-0BFB-4DA1-978B-334F21688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FE0AC-FE2E-41C1-8B97-E74A03C8C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D803-233F-49DA-9A0F-6A6B53CF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0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F4AC62-ADA5-4FA0-8C4B-44653EE36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9A05-CF1E-4214-B3F8-0A32698EEA4B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7BE7D-1C19-4B85-AFA7-D44B24549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CA6CA-B208-4D15-B08F-9468AAF53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D803-233F-49DA-9A0F-6A6B53CF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8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79B5-6D38-4F77-88CA-25E93175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D8F63-97EC-4B71-BD45-FF9F7D8B9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8E095-3294-4579-8FF7-D12F35F33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50193-C55B-498A-AF5D-2EDA2AB37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9A05-CF1E-4214-B3F8-0A32698EEA4B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FF600-9C8A-4697-840B-3FACED93A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1375B-12EC-4BDD-87B7-4302DA51D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D803-233F-49DA-9A0F-6A6B53CF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5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38A6E-479E-401B-A1C3-3C304E09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A65A9C-227C-4A5C-994A-6FD7211FE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5A0C7-5FDA-4AC5-A065-1C237C0AE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7F855E-E485-4272-ABE3-EFED3306D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C9A05-CF1E-4214-B3F8-0A32698EEA4B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597A2-06F6-4DB9-9699-08AFF5559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F0841-5A19-427C-8331-EA86D1214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AD803-233F-49DA-9A0F-6A6B53CF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4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F0BAE3-6581-47B4-9AEA-532E68384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5A7E2-810A-4BBE-9388-ADCE6ABFA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456C8-4071-4E3E-91C9-1507A608EB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C9A05-CF1E-4214-B3F8-0A32698EEA4B}" type="datetimeFigureOut">
              <a:rPr lang="en-US" smtClean="0"/>
              <a:t>12/21/2024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6E110-4320-4961-81DE-4487E683C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1B413-620C-442D-AD5A-D87316A9A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D803-233F-49DA-9A0F-6A6B53CFF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0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48031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55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4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7.png"/><Relationship Id="rId7" Type="http://schemas.openxmlformats.org/officeDocument/2006/relationships/image" Target="../media/image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6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39.png"/><Relationship Id="rId11" Type="http://schemas.openxmlformats.org/officeDocument/2006/relationships/image" Target="../media/image63.png"/><Relationship Id="rId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0.png"/><Relationship Id="rId5" Type="http://schemas.openxmlformats.org/officeDocument/2006/relationships/image" Target="../media/image89.sv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4.sv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4.png"/><Relationship Id="rId5" Type="http://schemas.openxmlformats.org/officeDocument/2006/relationships/image" Target="../media/image96.svg"/><Relationship Id="rId10" Type="http://schemas.openxmlformats.org/officeDocument/2006/relationships/image" Target="../media/image91.sv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4.sv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4.png"/><Relationship Id="rId5" Type="http://schemas.openxmlformats.org/officeDocument/2006/relationships/image" Target="../media/image96.svg"/><Relationship Id="rId10" Type="http://schemas.openxmlformats.org/officeDocument/2006/relationships/image" Target="../media/image91.sv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94.svg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4.png"/><Relationship Id="rId5" Type="http://schemas.openxmlformats.org/officeDocument/2006/relationships/image" Target="../media/image96.svg"/><Relationship Id="rId10" Type="http://schemas.openxmlformats.org/officeDocument/2006/relationships/image" Target="../media/image91.svg"/><Relationship Id="rId4" Type="http://schemas.openxmlformats.org/officeDocument/2006/relationships/image" Target="../media/image73.png"/><Relationship Id="rId9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5" Type="http://schemas.openxmlformats.org/officeDocument/2006/relationships/image" Target="../media/image30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4" Type="http://schemas.openxmlformats.org/officeDocument/2006/relationships/image" Target="../media/image53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EEE12CA-0CE1-4E43-B8D4-0569A61C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24" y="460828"/>
            <a:ext cx="7187380" cy="39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410B03-C6AA-4BD9-9B96-F84DD20C7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96" y="1477651"/>
            <a:ext cx="5152635" cy="1204313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00E74BF-3C6F-4476-A4B3-5BC722F74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373" y="1525406"/>
            <a:ext cx="5435218" cy="543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nhịp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thơ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3B5A0CA-F388-48DC-AE09-A249E3CFB9C5}"/>
              </a:ext>
            </a:extLst>
          </p:cNvPr>
          <p:cNvSpPr txBox="1"/>
          <p:nvPr/>
        </p:nvSpPr>
        <p:spPr>
          <a:xfrm>
            <a:off x="2038350" y="2371725"/>
            <a:ext cx="8039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cháu còn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 bé</a:t>
            </a: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 cửa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hai then</a:t>
            </a: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cài then dưới</a:t>
            </a: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 bà cài then trên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7E0A72F-5A5D-47DE-86FF-137759F9B8A8}"/>
              </a:ext>
            </a:extLst>
          </p:cNvPr>
          <p:cNvCxnSpPr/>
          <p:nvPr/>
        </p:nvCxnSpPr>
        <p:spPr>
          <a:xfrm flipH="1">
            <a:off x="5366899" y="2371725"/>
            <a:ext cx="95250" cy="584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055EE72-A6A0-436D-8A8E-7ADD83921EE1}"/>
              </a:ext>
            </a:extLst>
          </p:cNvPr>
          <p:cNvCxnSpPr/>
          <p:nvPr/>
        </p:nvCxnSpPr>
        <p:spPr>
          <a:xfrm flipH="1">
            <a:off x="7081399" y="2371725"/>
            <a:ext cx="95250" cy="584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CA4F35E-7CB5-445C-9068-C25F541200CE}"/>
              </a:ext>
            </a:extLst>
          </p:cNvPr>
          <p:cNvCxnSpPr/>
          <p:nvPr/>
        </p:nvCxnSpPr>
        <p:spPr>
          <a:xfrm flipH="1">
            <a:off x="4184922" y="2956499"/>
            <a:ext cx="95250" cy="584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4F0A506-9584-44AE-9DA1-C99C586700BD}"/>
              </a:ext>
            </a:extLst>
          </p:cNvPr>
          <p:cNvCxnSpPr/>
          <p:nvPr/>
        </p:nvCxnSpPr>
        <p:spPr>
          <a:xfrm flipH="1">
            <a:off x="6634603" y="2956499"/>
            <a:ext cx="95250" cy="584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F7ABB9-E243-4533-BEF4-CD087529BFA6}"/>
              </a:ext>
            </a:extLst>
          </p:cNvPr>
          <p:cNvCxnSpPr/>
          <p:nvPr/>
        </p:nvCxnSpPr>
        <p:spPr>
          <a:xfrm flipH="1">
            <a:off x="3986653" y="3580234"/>
            <a:ext cx="95250" cy="584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C1791B-9A69-4EB0-B888-B81BCDDEF57C}"/>
              </a:ext>
            </a:extLst>
          </p:cNvPr>
          <p:cNvCxnSpPr/>
          <p:nvPr/>
        </p:nvCxnSpPr>
        <p:spPr>
          <a:xfrm flipH="1">
            <a:off x="6845411" y="3633330"/>
            <a:ext cx="95250" cy="584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34B327-C505-4190-AD65-564F2770064E}"/>
              </a:ext>
            </a:extLst>
          </p:cNvPr>
          <p:cNvCxnSpPr/>
          <p:nvPr/>
        </p:nvCxnSpPr>
        <p:spPr>
          <a:xfrm flipH="1">
            <a:off x="3724608" y="4218104"/>
            <a:ext cx="95250" cy="584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7AA62E9-F085-459F-BFFB-C8C72CF1A181}"/>
              </a:ext>
            </a:extLst>
          </p:cNvPr>
          <p:cNvCxnSpPr/>
          <p:nvPr/>
        </p:nvCxnSpPr>
        <p:spPr>
          <a:xfrm flipH="1">
            <a:off x="6391608" y="4165008"/>
            <a:ext cx="95250" cy="584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7A7B0D5-5A7B-4C60-B876-979F67C6313D}"/>
              </a:ext>
            </a:extLst>
          </p:cNvPr>
          <p:cNvCxnSpPr/>
          <p:nvPr/>
        </p:nvCxnSpPr>
        <p:spPr>
          <a:xfrm flipH="1">
            <a:off x="6486858" y="4165008"/>
            <a:ext cx="95250" cy="5847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25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">
            <a:extLst>
              <a:ext uri="{FF2B5EF4-FFF2-40B4-BE49-F238E27FC236}">
                <a16:creationId xmlns:a16="http://schemas.microsoft.com/office/drawing/2014/main" id="{1C116612-9288-41EF-8C23-9C7A5E98DBAB}"/>
              </a:ext>
            </a:extLst>
          </p:cNvPr>
          <p:cNvSpPr txBox="1"/>
          <p:nvPr/>
        </p:nvSpPr>
        <p:spPr>
          <a:xfrm>
            <a:off x="3961092" y="33305"/>
            <a:ext cx="5514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4B2F7E77-8F57-465C-BB7C-19824004F56C}"/>
              </a:ext>
            </a:extLst>
          </p:cNvPr>
          <p:cNvSpPr txBox="1">
            <a:spLocks/>
          </p:cNvSpPr>
          <p:nvPr/>
        </p:nvSpPr>
        <p:spPr>
          <a:xfrm>
            <a:off x="1310639" y="988901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Ngày cháu còn thấp bé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 cửa có hai then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 chỉ cài then dưới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Nhờ bà cài then trên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 năm cháu lớn lên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 lưng còng cắm cúi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 cài được then trên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 chỉ cài then dưới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D3691E30-F748-4738-8981-66B01F317A67}"/>
              </a:ext>
            </a:extLst>
          </p:cNvPr>
          <p:cNvSpPr/>
          <p:nvPr/>
        </p:nvSpPr>
        <p:spPr>
          <a:xfrm>
            <a:off x="6572212" y="898674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0556997-F958-4E1E-8EDC-B328BE142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076" y="3242659"/>
            <a:ext cx="4105236" cy="2815242"/>
          </a:xfrm>
          <a:prstGeom prst="rect">
            <a:avLst/>
          </a:prstGeom>
        </p:spPr>
      </p:pic>
      <p:sp>
        <p:nvSpPr>
          <p:cNvPr id="43" name="TextBox 19">
            <a:extLst>
              <a:ext uri="{FF2B5EF4-FFF2-40B4-BE49-F238E27FC236}">
                <a16:creationId xmlns:a16="http://schemas.microsoft.com/office/drawing/2014/main" id="{908891B1-F5B0-4B03-B761-8F8DBE6498C8}"/>
              </a:ext>
            </a:extLst>
          </p:cNvPr>
          <p:cNvSpPr txBox="1"/>
          <p:nvPr/>
        </p:nvSpPr>
        <p:spPr>
          <a:xfrm>
            <a:off x="247688" y="5729344"/>
            <a:ext cx="11420437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>
              <a:defRPr/>
            </a:pPr>
            <a:r>
              <a:rPr lang="vi-VN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 bài thơ có từ ngữ nào em em chưa hiểu nghĩa?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12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  <p:bldP spid="37" grpId="1" build="p"/>
      <p:bldP spid="38" grpId="0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225" y="199450"/>
            <a:ext cx="12407575" cy="59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681" y="4321834"/>
            <a:ext cx="1372645" cy="2418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483" y="155867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5A6CC6-26F3-48D1-97B1-3FF3AEC83C0E}"/>
              </a:ext>
            </a:extLst>
          </p:cNvPr>
          <p:cNvSpPr txBox="1"/>
          <p:nvPr/>
        </p:nvSpPr>
        <p:spPr>
          <a:xfrm>
            <a:off x="445802" y="2198142"/>
            <a:ext cx="7489883" cy="1191816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Then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cửa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vật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bằng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tre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gỗ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sắt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dùng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cài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cửa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. </a:t>
            </a:r>
            <a:endParaRPr kumimoji="0" lang="pt-B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F0D7BC-6BEF-4803-A06E-2ACBAE28C770}"/>
              </a:ext>
            </a:extLst>
          </p:cNvPr>
          <p:cNvGrpSpPr/>
          <p:nvPr/>
        </p:nvGrpSpPr>
        <p:grpSpPr>
          <a:xfrm>
            <a:off x="2342660" y="846493"/>
            <a:ext cx="2933816" cy="747902"/>
            <a:chOff x="7783121" y="104148"/>
            <a:chExt cx="3911755" cy="997202"/>
          </a:xfrm>
        </p:grpSpPr>
        <p:sp>
          <p:nvSpPr>
            <p:cNvPr id="8" name="Rectangle: Rounded Corners 43">
              <a:extLst>
                <a:ext uri="{FF2B5EF4-FFF2-40B4-BE49-F238E27FC236}">
                  <a16:creationId xmlns:a16="http://schemas.microsoft.com/office/drawing/2014/main" id="{7B8E15C0-C955-406F-B01A-2937FC86869F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6251BF-2C78-4D6E-A384-33A7AE71185C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Giải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nghĩa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từ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C3348E1-986A-4BD4-B67B-2D0F22A17565}"/>
              </a:ext>
            </a:extLst>
          </p:cNvPr>
          <p:cNvSpPr txBox="1"/>
          <p:nvPr/>
        </p:nvSpPr>
        <p:spPr>
          <a:xfrm>
            <a:off x="647700" y="3674848"/>
            <a:ext cx="6569166" cy="646986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Thấp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bé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thấp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nhỏ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bé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.</a:t>
            </a:r>
            <a:endParaRPr kumimoji="0" lang="pt-BR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225" y="199450"/>
            <a:ext cx="12407575" cy="59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681" y="4321834"/>
            <a:ext cx="1372645" cy="2418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483" y="155867"/>
            <a:ext cx="1733333" cy="11918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F0D7BC-6BEF-4803-A06E-2ACBAE28C770}"/>
              </a:ext>
            </a:extLst>
          </p:cNvPr>
          <p:cNvGrpSpPr/>
          <p:nvPr/>
        </p:nvGrpSpPr>
        <p:grpSpPr>
          <a:xfrm>
            <a:off x="2409713" y="587792"/>
            <a:ext cx="2933816" cy="759891"/>
            <a:chOff x="7796325" y="-22919"/>
            <a:chExt cx="3911755" cy="1013187"/>
          </a:xfrm>
        </p:grpSpPr>
        <p:sp>
          <p:nvSpPr>
            <p:cNvPr id="8" name="Rectangle: Rounded Corners 43">
              <a:extLst>
                <a:ext uri="{FF2B5EF4-FFF2-40B4-BE49-F238E27FC236}">
                  <a16:creationId xmlns:a16="http://schemas.microsoft.com/office/drawing/2014/main" id="{7B8E15C0-C955-406F-B01A-2937FC86869F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6251BF-2C78-4D6E-A384-33A7AE71185C}"/>
                </a:ext>
              </a:extLst>
            </p:cNvPr>
            <p:cNvSpPr/>
            <p:nvPr/>
          </p:nvSpPr>
          <p:spPr>
            <a:xfrm>
              <a:off x="7796325" y="-22919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Giải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nghĩa</a:t>
              </a:r>
              <a:r>
                <a:rPr kumimoji="0" lang="en-US" altLang="zh-C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từ</a:t>
              </a:r>
              <a:endParaRPr kumimoji="0" lang="zh-CN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7C07B40-CBC2-498D-B9D9-9D40D1D54BDF}"/>
              </a:ext>
            </a:extLst>
          </p:cNvPr>
          <p:cNvSpPr txBox="1"/>
          <p:nvPr/>
        </p:nvSpPr>
        <p:spPr>
          <a:xfrm>
            <a:off x="298483" y="2238850"/>
            <a:ext cx="7696200" cy="1191816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cắm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cúi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: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Cúi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xuống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tập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trung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việc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đó</a:t>
            </a:r>
            <a:endParaRPr kumimoji="0" lang="pt-BR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0505A4-6E1E-4264-AC0A-F35ACD822CF7}"/>
              </a:ext>
            </a:extLst>
          </p:cNvPr>
          <p:cNvSpPr txBox="1"/>
          <p:nvPr/>
        </p:nvSpPr>
        <p:spPr>
          <a:xfrm>
            <a:off x="1165149" y="3797966"/>
            <a:ext cx="7131126" cy="646986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200" b="1" kern="0" dirty="0">
                <a:solidFill>
                  <a:srgbClr val="000000"/>
                </a:solidFill>
                <a:cs typeface="Arial"/>
                <a:sym typeface="Arial"/>
              </a:rPr>
              <a:t>ô trời: </a:t>
            </a:r>
            <a:r>
              <a:rPr lang="vi-VN" sz="3200" kern="0" dirty="0">
                <a:solidFill>
                  <a:srgbClr val="000000"/>
                </a:solidFill>
                <a:cs typeface="Arial"/>
                <a:sym typeface="Arial"/>
              </a:rPr>
              <a:t>chỉ khoảng trời trước mặt</a:t>
            </a:r>
            <a:endParaRPr kumimoji="0" lang="pt-BR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13953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F5FBE6A-B19C-40E3-A86E-82C943607979}"/>
              </a:ext>
            </a:extLst>
          </p:cNvPr>
          <p:cNvSpPr/>
          <p:nvPr/>
        </p:nvSpPr>
        <p:spPr>
          <a:xfrm>
            <a:off x="1523114" y="2693179"/>
            <a:ext cx="4199859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A482822-56DE-40CD-9691-7395920D6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028" y="2348939"/>
            <a:ext cx="5196943" cy="216012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5982870-9842-4DA5-AACC-0F8986DA9E48}"/>
              </a:ext>
            </a:extLst>
          </p:cNvPr>
          <p:cNvGrpSpPr/>
          <p:nvPr/>
        </p:nvGrpSpPr>
        <p:grpSpPr>
          <a:xfrm rot="260226">
            <a:off x="3563417" y="4760395"/>
            <a:ext cx="5283322" cy="2099654"/>
            <a:chOff x="561349" y="4544613"/>
            <a:chExt cx="4171068" cy="16489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7E2F7D9-C5CC-486D-9290-38E8920CD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A6D36BA-2E10-4614-9A91-D9F6DA383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F5213E3-6EF8-4133-9348-AF70EBC83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C6C795F-280C-4B69-82A2-D640AAB5E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3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8F362448-72F6-41C2-BEC0-AF01E3A426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97" y="119742"/>
            <a:ext cx="6621778" cy="754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F36F25-8014-41C8-84AE-4079C563F2ED}"/>
              </a:ext>
            </a:extLst>
          </p:cNvPr>
          <p:cNvSpPr txBox="1"/>
          <p:nvPr/>
        </p:nvSpPr>
        <p:spPr>
          <a:xfrm>
            <a:off x="4064030" y="192746"/>
            <a:ext cx="597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FF0000"/>
                </a:solidFill>
                <a:latin typeface="Arial"/>
              </a:rPr>
              <a:t>Đọc</a:t>
            </a:r>
            <a:r>
              <a:rPr lang="en-US" sz="3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/>
              </a:rPr>
              <a:t>nối</a:t>
            </a:r>
            <a:r>
              <a:rPr lang="en-US" sz="3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/>
              </a:rPr>
              <a:t>tiếp</a:t>
            </a:r>
            <a:r>
              <a:rPr lang="en-US" sz="3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/>
              </a:rPr>
              <a:t>đoạn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1C116612-9288-41EF-8C23-9C7A5E98DBAB}"/>
              </a:ext>
            </a:extLst>
          </p:cNvPr>
          <p:cNvSpPr txBox="1"/>
          <p:nvPr/>
        </p:nvSpPr>
        <p:spPr>
          <a:xfrm>
            <a:off x="4084917" y="746744"/>
            <a:ext cx="5514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4B2F7E77-8F57-465C-BB7C-19824004F56C}"/>
              </a:ext>
            </a:extLst>
          </p:cNvPr>
          <p:cNvSpPr txBox="1">
            <a:spLocks/>
          </p:cNvSpPr>
          <p:nvPr/>
        </p:nvSpPr>
        <p:spPr>
          <a:xfrm>
            <a:off x="1310640" y="1941401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Ngày cháu còn thấp bé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 cửa có hai then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 chỉ cài then dưới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Nhờ bà cài then trên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 năm cháu lớn lên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 lưng còng cắm cúi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 cài được then trên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 chỉ cài then dưới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D3691E30-F748-4738-8981-66B01F317A67}"/>
              </a:ext>
            </a:extLst>
          </p:cNvPr>
          <p:cNvSpPr/>
          <p:nvPr/>
        </p:nvSpPr>
        <p:spPr>
          <a:xfrm>
            <a:off x="6410287" y="1765449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0556997-F958-4E1E-8EDC-B328BE142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951" y="4042759"/>
            <a:ext cx="4105236" cy="2815242"/>
          </a:xfrm>
          <a:prstGeom prst="rect">
            <a:avLst/>
          </a:prstGeom>
        </p:spPr>
      </p:pic>
      <p:sp>
        <p:nvSpPr>
          <p:cNvPr id="40" name="Teardrop 39">
            <a:extLst>
              <a:ext uri="{FF2B5EF4-FFF2-40B4-BE49-F238E27FC236}">
                <a16:creationId xmlns:a16="http://schemas.microsoft.com/office/drawing/2014/main" id="{6FA47099-4638-465B-8987-D67116233793}"/>
              </a:ext>
            </a:extLst>
          </p:cNvPr>
          <p:cNvSpPr/>
          <p:nvPr/>
        </p:nvSpPr>
        <p:spPr>
          <a:xfrm>
            <a:off x="526249" y="1977802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41" name="Teardrop 40">
            <a:extLst>
              <a:ext uri="{FF2B5EF4-FFF2-40B4-BE49-F238E27FC236}">
                <a16:creationId xmlns:a16="http://schemas.microsoft.com/office/drawing/2014/main" id="{239C7514-4543-4792-84CA-96B42907242A}"/>
              </a:ext>
            </a:extLst>
          </p:cNvPr>
          <p:cNvSpPr/>
          <p:nvPr/>
        </p:nvSpPr>
        <p:spPr>
          <a:xfrm>
            <a:off x="526248" y="4256744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42" name="Teardrop 41">
            <a:extLst>
              <a:ext uri="{FF2B5EF4-FFF2-40B4-BE49-F238E27FC236}">
                <a16:creationId xmlns:a16="http://schemas.microsoft.com/office/drawing/2014/main" id="{ACB3D115-8005-4BDB-ACD8-08290CC1C672}"/>
              </a:ext>
            </a:extLst>
          </p:cNvPr>
          <p:cNvSpPr/>
          <p:nvPr/>
        </p:nvSpPr>
        <p:spPr>
          <a:xfrm>
            <a:off x="5703804" y="1814043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99173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681" y="4321834"/>
            <a:ext cx="1372645" cy="2418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681" y="162218"/>
            <a:ext cx="1554783" cy="11024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96F1106-5BEB-4F3A-91A5-A6BB194FED06}"/>
              </a:ext>
            </a:extLst>
          </p:cNvPr>
          <p:cNvGrpSpPr/>
          <p:nvPr/>
        </p:nvGrpSpPr>
        <p:grpSpPr>
          <a:xfrm>
            <a:off x="1589140" y="2167999"/>
            <a:ext cx="9676764" cy="1261001"/>
            <a:chOff x="7873788" y="-109504"/>
            <a:chExt cx="4562820" cy="726969"/>
          </a:xfrm>
        </p:grpSpPr>
        <p:sp>
          <p:nvSpPr>
            <p:cNvPr id="36" name="Rectangle: Rounded Corners 43">
              <a:extLst>
                <a:ext uri="{FF2B5EF4-FFF2-40B4-BE49-F238E27FC236}">
                  <a16:creationId xmlns:a16="http://schemas.microsoft.com/office/drawing/2014/main" id="{861F96EC-C3E9-4023-852A-E6ED546EE6CB}"/>
                </a:ext>
              </a:extLst>
            </p:cNvPr>
            <p:cNvSpPr/>
            <p:nvPr/>
          </p:nvSpPr>
          <p:spPr>
            <a:xfrm>
              <a:off x="7873788" y="-109504"/>
              <a:ext cx="4511871" cy="726969"/>
            </a:xfrm>
            <a:custGeom>
              <a:avLst/>
              <a:gdLst>
                <a:gd name="connsiteX0" fmla="*/ 0 w 4511871"/>
                <a:gd name="connsiteY0" fmla="*/ 121164 h 726969"/>
                <a:gd name="connsiteX1" fmla="*/ 121164 w 4511871"/>
                <a:gd name="connsiteY1" fmla="*/ 0 h 726969"/>
                <a:gd name="connsiteX2" fmla="*/ 569466 w 4511871"/>
                <a:gd name="connsiteY2" fmla="*/ 0 h 726969"/>
                <a:gd name="connsiteX3" fmla="*/ 1017768 w 4511871"/>
                <a:gd name="connsiteY3" fmla="*/ 0 h 726969"/>
                <a:gd name="connsiteX4" fmla="*/ 1423375 w 4511871"/>
                <a:gd name="connsiteY4" fmla="*/ 0 h 726969"/>
                <a:gd name="connsiteX5" fmla="*/ 1871677 w 4511871"/>
                <a:gd name="connsiteY5" fmla="*/ 0 h 726969"/>
                <a:gd name="connsiteX6" fmla="*/ 2448065 w 4511871"/>
                <a:gd name="connsiteY6" fmla="*/ 0 h 726969"/>
                <a:gd name="connsiteX7" fmla="*/ 2896367 w 4511871"/>
                <a:gd name="connsiteY7" fmla="*/ 0 h 726969"/>
                <a:gd name="connsiteX8" fmla="*/ 3430060 w 4511871"/>
                <a:gd name="connsiteY8" fmla="*/ 0 h 726969"/>
                <a:gd name="connsiteX9" fmla="*/ 3921057 w 4511871"/>
                <a:gd name="connsiteY9" fmla="*/ 0 h 726969"/>
                <a:gd name="connsiteX10" fmla="*/ 4390707 w 4511871"/>
                <a:gd name="connsiteY10" fmla="*/ 0 h 726969"/>
                <a:gd name="connsiteX11" fmla="*/ 4511871 w 4511871"/>
                <a:gd name="connsiteY11" fmla="*/ 121164 h 726969"/>
                <a:gd name="connsiteX12" fmla="*/ 4511871 w 4511871"/>
                <a:gd name="connsiteY12" fmla="*/ 605805 h 726969"/>
                <a:gd name="connsiteX13" fmla="*/ 4390707 w 4511871"/>
                <a:gd name="connsiteY13" fmla="*/ 726969 h 726969"/>
                <a:gd name="connsiteX14" fmla="*/ 3942405 w 4511871"/>
                <a:gd name="connsiteY14" fmla="*/ 726969 h 726969"/>
                <a:gd name="connsiteX15" fmla="*/ 3366017 w 4511871"/>
                <a:gd name="connsiteY15" fmla="*/ 726969 h 726969"/>
                <a:gd name="connsiteX16" fmla="*/ 2960410 w 4511871"/>
                <a:gd name="connsiteY16" fmla="*/ 726969 h 726969"/>
                <a:gd name="connsiteX17" fmla="*/ 2469413 w 4511871"/>
                <a:gd name="connsiteY17" fmla="*/ 726969 h 726969"/>
                <a:gd name="connsiteX18" fmla="*/ 1893024 w 4511871"/>
                <a:gd name="connsiteY18" fmla="*/ 726969 h 726969"/>
                <a:gd name="connsiteX19" fmla="*/ 1316636 w 4511871"/>
                <a:gd name="connsiteY19" fmla="*/ 726969 h 726969"/>
                <a:gd name="connsiteX20" fmla="*/ 911029 w 4511871"/>
                <a:gd name="connsiteY20" fmla="*/ 726969 h 726969"/>
                <a:gd name="connsiteX21" fmla="*/ 121164 w 4511871"/>
                <a:gd name="connsiteY21" fmla="*/ 726969 h 726969"/>
                <a:gd name="connsiteX22" fmla="*/ 0 w 4511871"/>
                <a:gd name="connsiteY22" fmla="*/ 605805 h 726969"/>
                <a:gd name="connsiteX23" fmla="*/ 0 w 4511871"/>
                <a:gd name="connsiteY23" fmla="*/ 121164 h 72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871" h="726969" fill="none" extrusionOk="0">
                  <a:moveTo>
                    <a:pt x="0" y="121164"/>
                  </a:moveTo>
                  <a:cubicBezTo>
                    <a:pt x="-7986" y="71582"/>
                    <a:pt x="40919" y="-5922"/>
                    <a:pt x="121164" y="0"/>
                  </a:cubicBezTo>
                  <a:cubicBezTo>
                    <a:pt x="215612" y="-29393"/>
                    <a:pt x="356561" y="37126"/>
                    <a:pt x="569466" y="0"/>
                  </a:cubicBezTo>
                  <a:cubicBezTo>
                    <a:pt x="782371" y="-37126"/>
                    <a:pt x="818049" y="18057"/>
                    <a:pt x="1017768" y="0"/>
                  </a:cubicBezTo>
                  <a:cubicBezTo>
                    <a:pt x="1217487" y="-18057"/>
                    <a:pt x="1322789" y="35824"/>
                    <a:pt x="1423375" y="0"/>
                  </a:cubicBezTo>
                  <a:cubicBezTo>
                    <a:pt x="1523961" y="-35824"/>
                    <a:pt x="1670522" y="47010"/>
                    <a:pt x="1871677" y="0"/>
                  </a:cubicBezTo>
                  <a:cubicBezTo>
                    <a:pt x="2072832" y="-47010"/>
                    <a:pt x="2330144" y="4318"/>
                    <a:pt x="2448065" y="0"/>
                  </a:cubicBezTo>
                  <a:cubicBezTo>
                    <a:pt x="2565986" y="-4318"/>
                    <a:pt x="2676749" y="52432"/>
                    <a:pt x="2896367" y="0"/>
                  </a:cubicBezTo>
                  <a:cubicBezTo>
                    <a:pt x="3115985" y="-52432"/>
                    <a:pt x="3189227" y="53745"/>
                    <a:pt x="3430060" y="0"/>
                  </a:cubicBezTo>
                  <a:cubicBezTo>
                    <a:pt x="3670893" y="-53745"/>
                    <a:pt x="3699765" y="30472"/>
                    <a:pt x="3921057" y="0"/>
                  </a:cubicBezTo>
                  <a:cubicBezTo>
                    <a:pt x="4142349" y="-30472"/>
                    <a:pt x="4158525" y="42663"/>
                    <a:pt x="4390707" y="0"/>
                  </a:cubicBezTo>
                  <a:cubicBezTo>
                    <a:pt x="4466809" y="4126"/>
                    <a:pt x="4528956" y="53689"/>
                    <a:pt x="4511871" y="121164"/>
                  </a:cubicBezTo>
                  <a:cubicBezTo>
                    <a:pt x="4548104" y="328530"/>
                    <a:pt x="4459749" y="465617"/>
                    <a:pt x="4511871" y="605805"/>
                  </a:cubicBezTo>
                  <a:cubicBezTo>
                    <a:pt x="4526059" y="680411"/>
                    <a:pt x="4473192" y="723398"/>
                    <a:pt x="4390707" y="726969"/>
                  </a:cubicBezTo>
                  <a:cubicBezTo>
                    <a:pt x="4258194" y="760109"/>
                    <a:pt x="4138947" y="715009"/>
                    <a:pt x="3942405" y="726969"/>
                  </a:cubicBezTo>
                  <a:cubicBezTo>
                    <a:pt x="3745863" y="738929"/>
                    <a:pt x="3591684" y="696561"/>
                    <a:pt x="3366017" y="726969"/>
                  </a:cubicBezTo>
                  <a:cubicBezTo>
                    <a:pt x="3140350" y="757377"/>
                    <a:pt x="3065541" y="722791"/>
                    <a:pt x="2960410" y="726969"/>
                  </a:cubicBezTo>
                  <a:cubicBezTo>
                    <a:pt x="2855279" y="731147"/>
                    <a:pt x="2711658" y="677451"/>
                    <a:pt x="2469413" y="726969"/>
                  </a:cubicBezTo>
                  <a:cubicBezTo>
                    <a:pt x="2227168" y="776487"/>
                    <a:pt x="2122529" y="724626"/>
                    <a:pt x="1893024" y="726969"/>
                  </a:cubicBezTo>
                  <a:cubicBezTo>
                    <a:pt x="1663519" y="729312"/>
                    <a:pt x="1533540" y="693801"/>
                    <a:pt x="1316636" y="726969"/>
                  </a:cubicBezTo>
                  <a:cubicBezTo>
                    <a:pt x="1099732" y="760137"/>
                    <a:pt x="1003567" y="705288"/>
                    <a:pt x="911029" y="726969"/>
                  </a:cubicBezTo>
                  <a:cubicBezTo>
                    <a:pt x="818491" y="748650"/>
                    <a:pt x="337968" y="633530"/>
                    <a:pt x="121164" y="726969"/>
                  </a:cubicBezTo>
                  <a:cubicBezTo>
                    <a:pt x="37973" y="726953"/>
                    <a:pt x="-1702" y="674791"/>
                    <a:pt x="0" y="605805"/>
                  </a:cubicBezTo>
                  <a:cubicBezTo>
                    <a:pt x="-32499" y="476687"/>
                    <a:pt x="29208" y="267352"/>
                    <a:pt x="0" y="121164"/>
                  </a:cubicBezTo>
                  <a:close/>
                </a:path>
                <a:path w="4511871" h="726969" stroke="0" extrusionOk="0">
                  <a:moveTo>
                    <a:pt x="0" y="121164"/>
                  </a:moveTo>
                  <a:cubicBezTo>
                    <a:pt x="-11181" y="50944"/>
                    <a:pt x="70152" y="12109"/>
                    <a:pt x="121164" y="0"/>
                  </a:cubicBezTo>
                  <a:cubicBezTo>
                    <a:pt x="274732" y="-33269"/>
                    <a:pt x="507630" y="51499"/>
                    <a:pt x="697552" y="0"/>
                  </a:cubicBezTo>
                  <a:cubicBezTo>
                    <a:pt x="887474" y="-51499"/>
                    <a:pt x="999865" y="4126"/>
                    <a:pt x="1273941" y="0"/>
                  </a:cubicBezTo>
                  <a:cubicBezTo>
                    <a:pt x="1548017" y="-4126"/>
                    <a:pt x="1691841" y="33148"/>
                    <a:pt x="1850329" y="0"/>
                  </a:cubicBezTo>
                  <a:cubicBezTo>
                    <a:pt x="2008817" y="-33148"/>
                    <a:pt x="2344012" y="65971"/>
                    <a:pt x="2469413" y="0"/>
                  </a:cubicBezTo>
                  <a:cubicBezTo>
                    <a:pt x="2594814" y="-65971"/>
                    <a:pt x="2789962" y="2971"/>
                    <a:pt x="2917715" y="0"/>
                  </a:cubicBezTo>
                  <a:cubicBezTo>
                    <a:pt x="3045468" y="-2971"/>
                    <a:pt x="3251191" y="1498"/>
                    <a:pt x="3451408" y="0"/>
                  </a:cubicBezTo>
                  <a:cubicBezTo>
                    <a:pt x="3651625" y="-1498"/>
                    <a:pt x="4064792" y="71802"/>
                    <a:pt x="4390707" y="0"/>
                  </a:cubicBezTo>
                  <a:cubicBezTo>
                    <a:pt x="4463699" y="10265"/>
                    <a:pt x="4509307" y="44895"/>
                    <a:pt x="4511871" y="121164"/>
                  </a:cubicBezTo>
                  <a:cubicBezTo>
                    <a:pt x="4537610" y="361657"/>
                    <a:pt x="4467513" y="381141"/>
                    <a:pt x="4511871" y="605805"/>
                  </a:cubicBezTo>
                  <a:cubicBezTo>
                    <a:pt x="4516494" y="684159"/>
                    <a:pt x="4457272" y="728783"/>
                    <a:pt x="4390707" y="726969"/>
                  </a:cubicBezTo>
                  <a:cubicBezTo>
                    <a:pt x="4113105" y="737032"/>
                    <a:pt x="3900978" y="686359"/>
                    <a:pt x="3771623" y="726969"/>
                  </a:cubicBezTo>
                  <a:cubicBezTo>
                    <a:pt x="3642268" y="767579"/>
                    <a:pt x="3451556" y="686680"/>
                    <a:pt x="3323321" y="726969"/>
                  </a:cubicBezTo>
                  <a:cubicBezTo>
                    <a:pt x="3195086" y="767258"/>
                    <a:pt x="2921637" y="716194"/>
                    <a:pt x="2704238" y="726969"/>
                  </a:cubicBezTo>
                  <a:cubicBezTo>
                    <a:pt x="2486839" y="737744"/>
                    <a:pt x="2318924" y="700116"/>
                    <a:pt x="2085154" y="726969"/>
                  </a:cubicBezTo>
                  <a:cubicBezTo>
                    <a:pt x="1851384" y="753822"/>
                    <a:pt x="1755642" y="696176"/>
                    <a:pt x="1594156" y="726969"/>
                  </a:cubicBezTo>
                  <a:cubicBezTo>
                    <a:pt x="1432670" y="757762"/>
                    <a:pt x="1250236" y="684636"/>
                    <a:pt x="975073" y="726969"/>
                  </a:cubicBezTo>
                  <a:cubicBezTo>
                    <a:pt x="699910" y="769302"/>
                    <a:pt x="433080" y="699547"/>
                    <a:pt x="121164" y="726969"/>
                  </a:cubicBezTo>
                  <a:cubicBezTo>
                    <a:pt x="67781" y="740746"/>
                    <a:pt x="5186" y="678051"/>
                    <a:pt x="0" y="605805"/>
                  </a:cubicBezTo>
                  <a:cubicBezTo>
                    <a:pt x="-41683" y="417116"/>
                    <a:pt x="2569" y="347184"/>
                    <a:pt x="0" y="121164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5335A8-6F9D-411D-8281-D7C0AAF290EF}"/>
                </a:ext>
              </a:extLst>
            </p:cNvPr>
            <p:cNvSpPr/>
            <p:nvPr/>
          </p:nvSpPr>
          <p:spPr>
            <a:xfrm>
              <a:off x="8009163" y="2583"/>
              <a:ext cx="4427445" cy="3892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63500" lvl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tabLst>
                  <a:tab pos="300990" algn="l"/>
                </a:tabLst>
              </a:pPr>
              <a:r>
                <a:rPr lang="en-US" sz="3600" i="1" dirty="0" err="1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3600" i="1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7C73C3E-E4F2-4E1D-A5CC-DF96FD0221BD}"/>
              </a:ext>
            </a:extLst>
          </p:cNvPr>
          <p:cNvSpPr/>
          <p:nvPr/>
        </p:nvSpPr>
        <p:spPr>
          <a:xfrm>
            <a:off x="2799089" y="5337919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:a16="http://schemas.microsoft.com/office/drawing/2014/main" id="{099035BB-A14D-40C5-8C5B-EA7E8E5858B9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D1CF99-0FD5-4EDF-ACDF-7ECD67C38D16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91EF3C-DAC1-4B49-8E4F-1EBCDF8E2EA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433DDA-F3BB-4C71-AD62-DBDC21218AB7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D2E915-263A-4881-AC59-BD0750A84DCA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32" name="Rounded Rectangle 36">
              <a:extLst>
                <a:ext uri="{FF2B5EF4-FFF2-40B4-BE49-F238E27FC236}">
                  <a16:creationId xmlns:a16="http://schemas.microsoft.com/office/drawing/2014/main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43C45B-82ED-4CA8-95C7-757C6142F82F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8C96C6-68A1-4F70-A43E-230C0350A744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36" name="Rounded Rectangle 40">
              <a:extLst>
                <a:ext uri="{FF2B5EF4-FFF2-40B4-BE49-F238E27FC236}">
                  <a16:creationId xmlns:a16="http://schemas.microsoft.com/office/drawing/2014/main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249AD97-3BEE-45BF-B668-3F85606D4E0D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8A45625-687E-4860-B4FB-911C92EAFD6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id="{F89B09B3-07A6-4A57-B48F-F6315BAE2841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706EC81-C52D-4F09-94DB-94D517D2CCE8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638FC09-603F-4C3E-94C9-FFEC5CAF8EC8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1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8F362448-72F6-41C2-BEC0-AF01E3A426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97" y="119742"/>
            <a:ext cx="6621778" cy="754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F36F25-8014-41C8-84AE-4079C563F2ED}"/>
              </a:ext>
            </a:extLst>
          </p:cNvPr>
          <p:cNvSpPr txBox="1"/>
          <p:nvPr/>
        </p:nvSpPr>
        <p:spPr>
          <a:xfrm>
            <a:off x="3532829" y="91132"/>
            <a:ext cx="597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toàn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1C116612-9288-41EF-8C23-9C7A5E98DBAB}"/>
              </a:ext>
            </a:extLst>
          </p:cNvPr>
          <p:cNvSpPr txBox="1"/>
          <p:nvPr/>
        </p:nvSpPr>
        <p:spPr>
          <a:xfrm>
            <a:off x="4084917" y="746744"/>
            <a:ext cx="5514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4B2F7E77-8F57-465C-BB7C-19824004F56C}"/>
              </a:ext>
            </a:extLst>
          </p:cNvPr>
          <p:cNvSpPr txBox="1">
            <a:spLocks/>
          </p:cNvSpPr>
          <p:nvPr/>
        </p:nvSpPr>
        <p:spPr>
          <a:xfrm>
            <a:off x="1310640" y="1941401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Ngày cháu còn thấp bé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 cửa có hai then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 chỉ cài then dưới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Nhờ bà cài then trên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 năm cháu lớn lên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 lưng còng cắm cúi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 cài được then trên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 chỉ cài then dưới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D3691E30-F748-4738-8981-66B01F317A67}"/>
              </a:ext>
            </a:extLst>
          </p:cNvPr>
          <p:cNvSpPr/>
          <p:nvPr/>
        </p:nvSpPr>
        <p:spPr>
          <a:xfrm>
            <a:off x="6410287" y="1765449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0556997-F958-4E1E-8EDC-B328BE142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951" y="4042759"/>
            <a:ext cx="4105236" cy="281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48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0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1" y="52072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DC90697-8E31-4DD9-8AFC-BEC07FC68DC6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1C6964D7-D264-45B1-B17C-9868D5BD847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F89139F1-EA98-4C67-94BB-F8E495B9FF74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18" name="图片 1">
            <a:extLst>
              <a:ext uri="{FF2B5EF4-FFF2-40B4-BE49-F238E27FC236}">
                <a16:creationId xmlns:a16="http://schemas.microsoft.com/office/drawing/2014/main" id="{B7633C46-E10B-4F22-9FB5-5F4CF8C4913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59" y="3740315"/>
            <a:ext cx="3027248" cy="3027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DAB452-F557-4342-A47B-A279174556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5940" y="2579623"/>
            <a:ext cx="3828620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4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1302" y="345681"/>
            <a:ext cx="2240845" cy="16498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53FF3-E8FD-4AA5-8FE3-D0328F38E132}"/>
              </a:ext>
            </a:extLst>
          </p:cNvPr>
          <p:cNvSpPr txBox="1"/>
          <p:nvPr/>
        </p:nvSpPr>
        <p:spPr>
          <a:xfrm>
            <a:off x="3077053" y="218414"/>
            <a:ext cx="74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 ngày … tháng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8BC4F3-47BF-4DC5-B0FF-FD2FDA842B2E}"/>
              </a:ext>
            </a:extLst>
          </p:cNvPr>
          <p:cNvSpPr txBox="1"/>
          <p:nvPr/>
        </p:nvSpPr>
        <p:spPr>
          <a:xfrm>
            <a:off x="6096000" y="878219"/>
            <a:ext cx="2192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  <a:sym typeface="Arial"/>
              </a:rPr>
              <a:t>Tiếng Việt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826FB01E-98FD-4E77-8B86-B338F41D7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045" y="2326567"/>
            <a:ext cx="4440995" cy="4440995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id="{FDF62A8A-98F9-4DBF-AF1C-6CBB07CE6F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59" y="3740315"/>
            <a:ext cx="3027248" cy="3027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07051-AAA2-A5E1-C8C1-EA01A3442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6928" y="1473181"/>
            <a:ext cx="6157494" cy="3359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FB454E-FBA3-D66B-DC40-EB7FD2CE7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9507" y="1262183"/>
            <a:ext cx="221913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A3F6D0-85A2-44DA-8BE9-FF52C29F2FDD}"/>
              </a:ext>
            </a:extLst>
          </p:cNvPr>
          <p:cNvSpPr txBox="1"/>
          <p:nvPr/>
        </p:nvSpPr>
        <p:spPr>
          <a:xfrm>
            <a:off x="4221177" y="1414175"/>
            <a:ext cx="9322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 LỜI CÂU 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43989-5C53-418D-A579-C6AC3B54B9A3}"/>
              </a:ext>
            </a:extLst>
          </p:cNvPr>
          <p:cNvSpPr txBox="1"/>
          <p:nvPr/>
        </p:nvSpPr>
        <p:spPr>
          <a:xfrm>
            <a:off x="782320" y="2304057"/>
            <a:ext cx="1074259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then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4D7BF-EC92-446E-B043-8A00989C4A8C}"/>
              </a:ext>
            </a:extLst>
          </p:cNvPr>
          <p:cNvSpPr txBox="1"/>
          <p:nvPr/>
        </p:nvSpPr>
        <p:spPr>
          <a:xfrm>
            <a:off x="1291002" y="3498931"/>
            <a:ext cx="10020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then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7E825-122B-40C7-85AA-4D213024F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351643" y="215651"/>
            <a:ext cx="2652053" cy="208840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50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A3F6D0-85A2-44DA-8BE9-FF52C29F2FDD}"/>
              </a:ext>
            </a:extLst>
          </p:cNvPr>
          <p:cNvSpPr txBox="1"/>
          <p:nvPr/>
        </p:nvSpPr>
        <p:spPr>
          <a:xfrm>
            <a:off x="4221177" y="1414175"/>
            <a:ext cx="9322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 LỜI CÂU 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5FC792-52E5-4C73-B89B-F5A6305B50C5}"/>
              </a:ext>
            </a:extLst>
          </p:cNvPr>
          <p:cNvSpPr txBox="1"/>
          <p:nvPr/>
        </p:nvSpPr>
        <p:spPr>
          <a:xfrm>
            <a:off x="569642" y="2527028"/>
            <a:ext cx="11195638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then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FADD34-4F08-477E-8451-B1C8295DB422}"/>
              </a:ext>
            </a:extLst>
          </p:cNvPr>
          <p:cNvSpPr txBox="1"/>
          <p:nvPr/>
        </p:nvSpPr>
        <p:spPr>
          <a:xfrm>
            <a:off x="671242" y="4299395"/>
            <a:ext cx="109619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cháu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cài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then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cửa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lưng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còng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/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tới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then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nữa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 descr="A person and person looking at a door&#10;&#10;Description automatically generated">
            <a:extLst>
              <a:ext uri="{FF2B5EF4-FFF2-40B4-BE49-F238E27FC236}">
                <a16:creationId xmlns:a16="http://schemas.microsoft.com/office/drawing/2014/main" id="{4B8AB06F-AB89-F10B-B605-1E010D323A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114862"/>
            <a:ext cx="2834640" cy="23115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956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EC707B-4596-4599-B9CE-47C6AE89B49A}"/>
              </a:ext>
            </a:extLst>
          </p:cNvPr>
          <p:cNvSpPr txBox="1"/>
          <p:nvPr/>
        </p:nvSpPr>
        <p:spPr>
          <a:xfrm>
            <a:off x="1077024" y="574068"/>
            <a:ext cx="1000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DD12C-A4AA-4208-B503-03D75958B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726"/>
          <a:stretch/>
        </p:blipFill>
        <p:spPr>
          <a:xfrm>
            <a:off x="1119544" y="2065947"/>
            <a:ext cx="3155061" cy="2731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43141B-B4F7-43E7-A25A-6EF2D8B02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4" r="34432"/>
          <a:stretch/>
        </p:blipFill>
        <p:spPr>
          <a:xfrm>
            <a:off x="4487989" y="2065947"/>
            <a:ext cx="3155061" cy="2731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53739F-496E-4EDE-83EA-76ADA1477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05" r="821"/>
          <a:stretch/>
        </p:blipFill>
        <p:spPr>
          <a:xfrm>
            <a:off x="8069817" y="1996976"/>
            <a:ext cx="3155061" cy="273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54974 -0.0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87" y="-13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0.27943 0.0138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69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28359 -1.48148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B6714B1-9115-4D90-A461-42A75029ADBF}"/>
              </a:ext>
            </a:extLst>
          </p:cNvPr>
          <p:cNvSpPr txBox="1"/>
          <p:nvPr/>
        </p:nvSpPr>
        <p:spPr>
          <a:xfrm>
            <a:off x="825717" y="609783"/>
            <a:ext cx="10324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8A4A9-A3B7-4487-9FFC-4DF81A7C2F10}"/>
              </a:ext>
            </a:extLst>
          </p:cNvPr>
          <p:cNvSpPr txBox="1"/>
          <p:nvPr/>
        </p:nvSpPr>
        <p:spPr>
          <a:xfrm>
            <a:off x="3237653" y="2391596"/>
            <a:ext cx="6546427" cy="1985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lần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tay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đẩy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cửa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 descr="A person opening a door&#10;&#10;Description automatically generated">
            <a:extLst>
              <a:ext uri="{FF2B5EF4-FFF2-40B4-BE49-F238E27FC236}">
                <a16:creationId xmlns:a16="http://schemas.microsoft.com/office/drawing/2014/main" id="{8DE23B3A-31DE-B102-A42D-517A4506DD7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99360"/>
            <a:ext cx="249936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0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1577378" y="1253173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Ngày cháu còn thấp bé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 cửa có hai then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 chỉ cài then dưới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Nhờ bà cài then trên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 năm cháu lớn lên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 lưng còng cắm cúi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 cài được then trên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 chỉ cài then dưới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AAB646-C6A6-453C-840C-4C48D1622AF7}"/>
              </a:ext>
            </a:extLst>
          </p:cNvPr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/>
                <a:cs typeface="Arial-Rounded" panose="020B0500000000000000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38" y="3429000"/>
            <a:ext cx="4914900" cy="2997200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A2705437-3AFA-4F74-B2F5-BA28C482BF5E}"/>
              </a:ext>
            </a:extLst>
          </p:cNvPr>
          <p:cNvSpPr txBox="1"/>
          <p:nvPr/>
        </p:nvSpPr>
        <p:spPr>
          <a:xfrm>
            <a:off x="2155314" y="5505951"/>
            <a:ext cx="2909712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512377">
            <a:off x="9363570" y="2294668"/>
            <a:ext cx="2116119" cy="41436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28946" y="1091142"/>
            <a:ext cx="3292009" cy="52787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351871">
            <a:off x="6922750" y="2813422"/>
            <a:ext cx="431797" cy="4553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351871">
            <a:off x="10523051" y="863446"/>
            <a:ext cx="431797" cy="455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102AB9-395C-1F16-EA7B-27E10C24DC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173" y="1427303"/>
            <a:ext cx="5596613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3879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76871" y="3256051"/>
            <a:ext cx="3124200" cy="1174804"/>
            <a:chOff x="0" y="0"/>
            <a:chExt cx="1102399" cy="10905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2399" cy="1090511"/>
            </a:xfrm>
            <a:custGeom>
              <a:avLst/>
              <a:gdLst/>
              <a:ahLst/>
              <a:cxnLst/>
              <a:rect l="l" t="t" r="r" b="b"/>
              <a:pathLst>
                <a:path w="1102399" h="1090511">
                  <a:moveTo>
                    <a:pt x="977939" y="1090511"/>
                  </a:moveTo>
                  <a:lnTo>
                    <a:pt x="124460" y="1090511"/>
                  </a:lnTo>
                  <a:cubicBezTo>
                    <a:pt x="55880" y="1090511"/>
                    <a:pt x="0" y="1034631"/>
                    <a:pt x="0" y="9660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7939" y="0"/>
                  </a:lnTo>
                  <a:cubicBezTo>
                    <a:pt x="1046519" y="0"/>
                    <a:pt x="1102399" y="55880"/>
                    <a:pt x="1102399" y="124460"/>
                  </a:cubicBezTo>
                  <a:lnTo>
                    <a:pt x="1102399" y="966051"/>
                  </a:lnTo>
                  <a:cubicBezTo>
                    <a:pt x="1102399" y="1034631"/>
                    <a:pt x="1046519" y="1090511"/>
                    <a:pt x="977939" y="10905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lstStyle/>
            <a:p>
              <a:pPr algn="ctr" defTabSz="609630"/>
              <a:r>
                <a:rPr lang="en-US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VN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ánh cửa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753500">
            <a:off x="8765535" y="5570347"/>
            <a:ext cx="1011594" cy="20458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357342">
            <a:off x="11236353" y="110878"/>
            <a:ext cx="900704" cy="16208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999631">
            <a:off x="5357548" y="-944602"/>
            <a:ext cx="1184793" cy="23961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145443">
            <a:off x="351886" y="-440645"/>
            <a:ext cx="900704" cy="16208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357342">
            <a:off x="-3505" y="5525789"/>
            <a:ext cx="900704" cy="16208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351871">
            <a:off x="612620" y="1852842"/>
            <a:ext cx="540290" cy="5698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351871">
            <a:off x="9472530" y="428070"/>
            <a:ext cx="540290" cy="5698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351871">
            <a:off x="7014516" y="5963454"/>
            <a:ext cx="540290" cy="56981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472498" y="1773413"/>
            <a:ext cx="7535101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400"/>
              </a:lnSpc>
            </a:pPr>
            <a:r>
              <a:rPr lang="en-US" sz="4000" b="1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b="1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000" b="1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b="1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b="1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b="1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b="1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4000" b="1" dirty="0">
              <a:solidFill>
                <a:srgbClr val="26423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3066A167-B4AE-0349-B4B0-4ECFC20200BC}"/>
              </a:ext>
            </a:extLst>
          </p:cNvPr>
          <p:cNvGrpSpPr/>
          <p:nvPr/>
        </p:nvGrpSpPr>
        <p:grpSpPr>
          <a:xfrm>
            <a:off x="5320950" y="3228733"/>
            <a:ext cx="2316573" cy="1174804"/>
            <a:chOff x="0" y="0"/>
            <a:chExt cx="1102399" cy="1090511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B755B20-AE43-504C-AAFE-1A78E647A9DD}"/>
                </a:ext>
              </a:extLst>
            </p:cNvPr>
            <p:cNvSpPr/>
            <p:nvPr/>
          </p:nvSpPr>
          <p:spPr>
            <a:xfrm>
              <a:off x="0" y="0"/>
              <a:ext cx="1102399" cy="1090511"/>
            </a:xfrm>
            <a:custGeom>
              <a:avLst/>
              <a:gdLst/>
              <a:ahLst/>
              <a:cxnLst/>
              <a:rect l="l" t="t" r="r" b="b"/>
              <a:pathLst>
                <a:path w="1102399" h="1090511">
                  <a:moveTo>
                    <a:pt x="977939" y="1090511"/>
                  </a:moveTo>
                  <a:lnTo>
                    <a:pt x="124460" y="1090511"/>
                  </a:lnTo>
                  <a:cubicBezTo>
                    <a:pt x="55880" y="1090511"/>
                    <a:pt x="0" y="1034631"/>
                    <a:pt x="0" y="9660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7939" y="0"/>
                  </a:lnTo>
                  <a:cubicBezTo>
                    <a:pt x="1046519" y="0"/>
                    <a:pt x="1102399" y="55880"/>
                    <a:pt x="1102399" y="124460"/>
                  </a:cubicBezTo>
                  <a:lnTo>
                    <a:pt x="1102399" y="966051"/>
                  </a:lnTo>
                  <a:cubicBezTo>
                    <a:pt x="1102399" y="1034631"/>
                    <a:pt x="1046519" y="1090511"/>
                    <a:pt x="977939" y="10905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lstStyle/>
            <a:p>
              <a:pPr algn="ctr" defTabSz="609630"/>
              <a:r>
                <a:rPr lang="en-US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VN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ài</a:t>
              </a:r>
            </a:p>
          </p:txBody>
        </p:sp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id="{D85BACB4-23B3-6749-B49E-707C4E08EE7E}"/>
              </a:ext>
            </a:extLst>
          </p:cNvPr>
          <p:cNvGrpSpPr/>
          <p:nvPr/>
        </p:nvGrpSpPr>
        <p:grpSpPr>
          <a:xfrm>
            <a:off x="8157401" y="3228733"/>
            <a:ext cx="2316572" cy="1174804"/>
            <a:chOff x="0" y="0"/>
            <a:chExt cx="817421" cy="1090511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EB328D4C-A379-F049-80DB-B83799D14122}"/>
                </a:ext>
              </a:extLst>
            </p:cNvPr>
            <p:cNvSpPr/>
            <p:nvPr/>
          </p:nvSpPr>
          <p:spPr>
            <a:xfrm>
              <a:off x="0" y="0"/>
              <a:ext cx="817421" cy="1090511"/>
            </a:xfrm>
            <a:custGeom>
              <a:avLst/>
              <a:gdLst/>
              <a:ahLst/>
              <a:cxnLst/>
              <a:rect l="l" t="t" r="r" b="b"/>
              <a:pathLst>
                <a:path w="1102399" h="1090511">
                  <a:moveTo>
                    <a:pt x="977939" y="1090511"/>
                  </a:moveTo>
                  <a:lnTo>
                    <a:pt x="124460" y="1090511"/>
                  </a:lnTo>
                  <a:cubicBezTo>
                    <a:pt x="55880" y="1090511"/>
                    <a:pt x="0" y="1034631"/>
                    <a:pt x="0" y="9660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7939" y="0"/>
                  </a:lnTo>
                  <a:cubicBezTo>
                    <a:pt x="1046519" y="0"/>
                    <a:pt x="1102399" y="55880"/>
                    <a:pt x="1102399" y="124460"/>
                  </a:cubicBezTo>
                  <a:lnTo>
                    <a:pt x="1102399" y="966051"/>
                  </a:lnTo>
                  <a:cubicBezTo>
                    <a:pt x="1102399" y="1034631"/>
                    <a:pt x="1046519" y="1090511"/>
                    <a:pt x="977939" y="10905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lstStyle/>
            <a:p>
              <a:pPr algn="ctr" defTabSz="609630"/>
              <a:r>
                <a:rPr lang="en-US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lang="en-VN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hen</a:t>
              </a:r>
            </a:p>
          </p:txBody>
        </p:sp>
      </p:grpSp>
      <p:grpSp>
        <p:nvGrpSpPr>
          <p:cNvPr id="27" name="Group 4">
            <a:extLst>
              <a:ext uri="{FF2B5EF4-FFF2-40B4-BE49-F238E27FC236}">
                <a16:creationId xmlns:a16="http://schemas.microsoft.com/office/drawing/2014/main" id="{B1BB83D7-D310-C34D-B07E-21B22FCF675B}"/>
              </a:ext>
            </a:extLst>
          </p:cNvPr>
          <p:cNvGrpSpPr/>
          <p:nvPr/>
        </p:nvGrpSpPr>
        <p:grpSpPr>
          <a:xfrm>
            <a:off x="529903" y="4784979"/>
            <a:ext cx="2414992" cy="1174804"/>
            <a:chOff x="0" y="0"/>
            <a:chExt cx="1102399" cy="1090511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42F49595-8FB1-D74F-95C2-2BF4B33F8CB0}"/>
                </a:ext>
              </a:extLst>
            </p:cNvPr>
            <p:cNvSpPr/>
            <p:nvPr/>
          </p:nvSpPr>
          <p:spPr>
            <a:xfrm>
              <a:off x="0" y="0"/>
              <a:ext cx="1102399" cy="1090511"/>
            </a:xfrm>
            <a:custGeom>
              <a:avLst/>
              <a:gdLst/>
              <a:ahLst/>
              <a:cxnLst/>
              <a:rect l="l" t="t" r="r" b="b"/>
              <a:pathLst>
                <a:path w="1102399" h="1090511">
                  <a:moveTo>
                    <a:pt x="977939" y="1090511"/>
                  </a:moveTo>
                  <a:lnTo>
                    <a:pt x="124460" y="1090511"/>
                  </a:lnTo>
                  <a:cubicBezTo>
                    <a:pt x="55880" y="1090511"/>
                    <a:pt x="0" y="1034631"/>
                    <a:pt x="0" y="9660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7939" y="0"/>
                  </a:lnTo>
                  <a:cubicBezTo>
                    <a:pt x="1046519" y="0"/>
                    <a:pt x="1102399" y="55880"/>
                    <a:pt x="1102399" y="124460"/>
                  </a:cubicBezTo>
                  <a:lnTo>
                    <a:pt x="1102399" y="966051"/>
                  </a:lnTo>
                  <a:cubicBezTo>
                    <a:pt x="1102399" y="1034631"/>
                    <a:pt x="1046519" y="1090511"/>
                    <a:pt x="977939" y="10905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lstStyle/>
            <a:p>
              <a:pPr algn="ctr" defTabSz="609630"/>
              <a:r>
                <a:rPr lang="en-US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VN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ẩy</a:t>
              </a:r>
            </a:p>
          </p:txBody>
        </p:sp>
      </p:grpSp>
      <p:grpSp>
        <p:nvGrpSpPr>
          <p:cNvPr id="29" name="Group 4">
            <a:extLst>
              <a:ext uri="{FF2B5EF4-FFF2-40B4-BE49-F238E27FC236}">
                <a16:creationId xmlns:a16="http://schemas.microsoft.com/office/drawing/2014/main" id="{594CDA46-6927-0540-9260-F5817D97686A}"/>
              </a:ext>
            </a:extLst>
          </p:cNvPr>
          <p:cNvGrpSpPr/>
          <p:nvPr/>
        </p:nvGrpSpPr>
        <p:grpSpPr>
          <a:xfrm>
            <a:off x="3479261" y="4827509"/>
            <a:ext cx="2414992" cy="1174804"/>
            <a:chOff x="0" y="0"/>
            <a:chExt cx="1102399" cy="1090511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3807B064-0E07-024F-9EE7-B725F2C004EC}"/>
                </a:ext>
              </a:extLst>
            </p:cNvPr>
            <p:cNvSpPr/>
            <p:nvPr/>
          </p:nvSpPr>
          <p:spPr>
            <a:xfrm>
              <a:off x="0" y="0"/>
              <a:ext cx="1102399" cy="1090511"/>
            </a:xfrm>
            <a:custGeom>
              <a:avLst/>
              <a:gdLst/>
              <a:ahLst/>
              <a:cxnLst/>
              <a:rect l="l" t="t" r="r" b="b"/>
              <a:pathLst>
                <a:path w="1102399" h="1090511">
                  <a:moveTo>
                    <a:pt x="977939" y="1090511"/>
                  </a:moveTo>
                  <a:lnTo>
                    <a:pt x="124460" y="1090511"/>
                  </a:lnTo>
                  <a:cubicBezTo>
                    <a:pt x="55880" y="1090511"/>
                    <a:pt x="0" y="1034631"/>
                    <a:pt x="0" y="9660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7939" y="0"/>
                  </a:lnTo>
                  <a:cubicBezTo>
                    <a:pt x="1046519" y="0"/>
                    <a:pt x="1102399" y="55880"/>
                    <a:pt x="1102399" y="124460"/>
                  </a:cubicBezTo>
                  <a:lnTo>
                    <a:pt x="1102399" y="966051"/>
                  </a:lnTo>
                  <a:cubicBezTo>
                    <a:pt x="1102399" y="1034631"/>
                    <a:pt x="1046519" y="1090511"/>
                    <a:pt x="977939" y="10905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lstStyle/>
            <a:p>
              <a:pPr algn="ctr" defTabSz="609630"/>
              <a:r>
                <a:rPr lang="en-US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</a:t>
              </a:r>
              <a:r>
                <a:rPr lang="en-VN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ưng</a:t>
              </a:r>
            </a:p>
          </p:txBody>
        </p:sp>
      </p:grpSp>
      <p:grpSp>
        <p:nvGrpSpPr>
          <p:cNvPr id="31" name="Group 4">
            <a:extLst>
              <a:ext uri="{FF2B5EF4-FFF2-40B4-BE49-F238E27FC236}">
                <a16:creationId xmlns:a16="http://schemas.microsoft.com/office/drawing/2014/main" id="{8BB042B2-C702-BD42-BED7-E9178217444C}"/>
              </a:ext>
            </a:extLst>
          </p:cNvPr>
          <p:cNvGrpSpPr/>
          <p:nvPr/>
        </p:nvGrpSpPr>
        <p:grpSpPr>
          <a:xfrm>
            <a:off x="6546638" y="4827509"/>
            <a:ext cx="2414992" cy="1174804"/>
            <a:chOff x="0" y="0"/>
            <a:chExt cx="1102399" cy="1090511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9CF9FE35-50FE-0742-AEA6-6D3BFA6900AE}"/>
                </a:ext>
              </a:extLst>
            </p:cNvPr>
            <p:cNvSpPr/>
            <p:nvPr/>
          </p:nvSpPr>
          <p:spPr>
            <a:xfrm>
              <a:off x="0" y="0"/>
              <a:ext cx="1102399" cy="1090511"/>
            </a:xfrm>
            <a:custGeom>
              <a:avLst/>
              <a:gdLst/>
              <a:ahLst/>
              <a:cxnLst/>
              <a:rect l="l" t="t" r="r" b="b"/>
              <a:pathLst>
                <a:path w="1102399" h="1090511">
                  <a:moveTo>
                    <a:pt x="977939" y="1090511"/>
                  </a:moveTo>
                  <a:lnTo>
                    <a:pt x="124460" y="1090511"/>
                  </a:lnTo>
                  <a:cubicBezTo>
                    <a:pt x="55880" y="1090511"/>
                    <a:pt x="0" y="1034631"/>
                    <a:pt x="0" y="9660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7939" y="0"/>
                  </a:lnTo>
                  <a:cubicBezTo>
                    <a:pt x="1046519" y="0"/>
                    <a:pt x="1102399" y="55880"/>
                    <a:pt x="1102399" y="124460"/>
                  </a:cubicBezTo>
                  <a:lnTo>
                    <a:pt x="1102399" y="966051"/>
                  </a:lnTo>
                  <a:cubicBezTo>
                    <a:pt x="1102399" y="1034631"/>
                    <a:pt x="1046519" y="1090511"/>
                    <a:pt x="977939" y="10905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lstStyle/>
            <a:p>
              <a:pPr algn="ctr" defTabSz="609630"/>
              <a:r>
                <a:rPr lang="en-US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en-VN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ề</a:t>
              </a:r>
            </a:p>
          </p:txBody>
        </p:sp>
      </p:grpSp>
      <p:grpSp>
        <p:nvGrpSpPr>
          <p:cNvPr id="33" name="Group 4">
            <a:extLst>
              <a:ext uri="{FF2B5EF4-FFF2-40B4-BE49-F238E27FC236}">
                <a16:creationId xmlns:a16="http://schemas.microsoft.com/office/drawing/2014/main" id="{9F21F5A4-CE25-F044-ACC5-9B4D74835572}"/>
              </a:ext>
            </a:extLst>
          </p:cNvPr>
          <p:cNvGrpSpPr/>
          <p:nvPr/>
        </p:nvGrpSpPr>
        <p:grpSpPr>
          <a:xfrm>
            <a:off x="9495996" y="4827509"/>
            <a:ext cx="2198887" cy="1174804"/>
            <a:chOff x="0" y="0"/>
            <a:chExt cx="1102399" cy="1090511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05F8DC4D-2E15-8A4C-9558-5B64650963ED}"/>
                </a:ext>
              </a:extLst>
            </p:cNvPr>
            <p:cNvSpPr/>
            <p:nvPr/>
          </p:nvSpPr>
          <p:spPr>
            <a:xfrm>
              <a:off x="0" y="0"/>
              <a:ext cx="1102399" cy="1090511"/>
            </a:xfrm>
            <a:custGeom>
              <a:avLst/>
              <a:gdLst/>
              <a:ahLst/>
              <a:cxnLst/>
              <a:rect l="l" t="t" r="r" b="b"/>
              <a:pathLst>
                <a:path w="1102399" h="1090511">
                  <a:moveTo>
                    <a:pt x="977939" y="1090511"/>
                  </a:moveTo>
                  <a:lnTo>
                    <a:pt x="124460" y="1090511"/>
                  </a:lnTo>
                  <a:cubicBezTo>
                    <a:pt x="55880" y="1090511"/>
                    <a:pt x="0" y="1034631"/>
                    <a:pt x="0" y="9660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7939" y="0"/>
                  </a:lnTo>
                  <a:cubicBezTo>
                    <a:pt x="1046519" y="0"/>
                    <a:pt x="1102399" y="55880"/>
                    <a:pt x="1102399" y="124460"/>
                  </a:cubicBezTo>
                  <a:lnTo>
                    <a:pt x="1102399" y="966051"/>
                  </a:lnTo>
                  <a:cubicBezTo>
                    <a:pt x="1102399" y="1034631"/>
                    <a:pt x="1046519" y="1090511"/>
                    <a:pt x="977939" y="10905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lstStyle/>
            <a:p>
              <a:pPr algn="ctr" defTabSz="609630"/>
              <a:r>
                <a:rPr lang="en-US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-VN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76871" y="3256051"/>
            <a:ext cx="3124200" cy="1174804"/>
            <a:chOff x="0" y="0"/>
            <a:chExt cx="1102399" cy="10905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2399" cy="1090511"/>
            </a:xfrm>
            <a:custGeom>
              <a:avLst/>
              <a:gdLst/>
              <a:ahLst/>
              <a:cxnLst/>
              <a:rect l="l" t="t" r="r" b="b"/>
              <a:pathLst>
                <a:path w="1102399" h="1090511">
                  <a:moveTo>
                    <a:pt x="977939" y="1090511"/>
                  </a:moveTo>
                  <a:lnTo>
                    <a:pt x="124460" y="1090511"/>
                  </a:lnTo>
                  <a:cubicBezTo>
                    <a:pt x="55880" y="1090511"/>
                    <a:pt x="0" y="1034631"/>
                    <a:pt x="0" y="9660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7939" y="0"/>
                  </a:lnTo>
                  <a:cubicBezTo>
                    <a:pt x="1046519" y="0"/>
                    <a:pt x="1102399" y="55880"/>
                    <a:pt x="1102399" y="124460"/>
                  </a:cubicBezTo>
                  <a:lnTo>
                    <a:pt x="1102399" y="966051"/>
                  </a:lnTo>
                  <a:cubicBezTo>
                    <a:pt x="1102399" y="1034631"/>
                    <a:pt x="1046519" y="1090511"/>
                    <a:pt x="977939" y="10905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lstStyle/>
            <a:p>
              <a:pPr algn="ctr" defTabSz="609630"/>
              <a:r>
                <a:rPr lang="en-US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VN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ánh cửa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753500">
            <a:off x="8765535" y="5570347"/>
            <a:ext cx="1011594" cy="20458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357342">
            <a:off x="11236353" y="110878"/>
            <a:ext cx="900704" cy="16208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999631">
            <a:off x="5357548" y="-944602"/>
            <a:ext cx="1184793" cy="23961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145443">
            <a:off x="351886" y="-440645"/>
            <a:ext cx="900704" cy="16208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357342">
            <a:off x="-3505" y="5525789"/>
            <a:ext cx="900704" cy="16208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351871">
            <a:off x="612620" y="1852842"/>
            <a:ext cx="540290" cy="5698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351871">
            <a:off x="9472530" y="428070"/>
            <a:ext cx="540290" cy="5698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351871">
            <a:off x="7014516" y="5963454"/>
            <a:ext cx="540290" cy="56981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472499" y="1773413"/>
            <a:ext cx="7247002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0"/>
              </a:lnSpc>
            </a:pP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4000" dirty="0">
              <a:solidFill>
                <a:srgbClr val="26423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3066A167-B4AE-0349-B4B0-4ECFC20200BC}"/>
              </a:ext>
            </a:extLst>
          </p:cNvPr>
          <p:cNvGrpSpPr/>
          <p:nvPr/>
        </p:nvGrpSpPr>
        <p:grpSpPr>
          <a:xfrm>
            <a:off x="5320950" y="3228733"/>
            <a:ext cx="2316573" cy="1174804"/>
            <a:chOff x="0" y="0"/>
            <a:chExt cx="1102399" cy="1090511"/>
          </a:xfrm>
          <a:solidFill>
            <a:srgbClr val="498B7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B755B20-AE43-504C-AAFE-1A78E647A9DD}"/>
                </a:ext>
              </a:extLst>
            </p:cNvPr>
            <p:cNvSpPr/>
            <p:nvPr/>
          </p:nvSpPr>
          <p:spPr>
            <a:xfrm>
              <a:off x="0" y="0"/>
              <a:ext cx="1102399" cy="1090511"/>
            </a:xfrm>
            <a:custGeom>
              <a:avLst/>
              <a:gdLst/>
              <a:ahLst/>
              <a:cxnLst/>
              <a:rect l="l" t="t" r="r" b="b"/>
              <a:pathLst>
                <a:path w="1102399" h="1090511">
                  <a:moveTo>
                    <a:pt x="977939" y="1090511"/>
                  </a:moveTo>
                  <a:lnTo>
                    <a:pt x="124460" y="1090511"/>
                  </a:lnTo>
                  <a:cubicBezTo>
                    <a:pt x="55880" y="1090511"/>
                    <a:pt x="0" y="1034631"/>
                    <a:pt x="0" y="9660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7939" y="0"/>
                  </a:lnTo>
                  <a:cubicBezTo>
                    <a:pt x="1046519" y="0"/>
                    <a:pt x="1102399" y="55880"/>
                    <a:pt x="1102399" y="124460"/>
                  </a:cubicBezTo>
                  <a:lnTo>
                    <a:pt x="1102399" y="966051"/>
                  </a:lnTo>
                  <a:cubicBezTo>
                    <a:pt x="1102399" y="1034631"/>
                    <a:pt x="1046519" y="1090511"/>
                    <a:pt x="977939" y="1090511"/>
                  </a:cubicBezTo>
                  <a:close/>
                </a:path>
              </a:pathLst>
            </a:custGeom>
            <a:grpFill/>
          </p:spPr>
          <p:txBody>
            <a:bodyPr anchor="ctr"/>
            <a:lstStyle/>
            <a:p>
              <a:pPr algn="ctr" defTabSz="609630"/>
              <a:r>
                <a:rPr lang="en-US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V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ài</a:t>
              </a:r>
            </a:p>
          </p:txBody>
        </p:sp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id="{D85BACB4-23B3-6749-B49E-707C4E08EE7E}"/>
              </a:ext>
            </a:extLst>
          </p:cNvPr>
          <p:cNvGrpSpPr/>
          <p:nvPr/>
        </p:nvGrpSpPr>
        <p:grpSpPr>
          <a:xfrm>
            <a:off x="8157401" y="3228733"/>
            <a:ext cx="2316572" cy="1174804"/>
            <a:chOff x="0" y="0"/>
            <a:chExt cx="817421" cy="1090511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EB328D4C-A379-F049-80DB-B83799D14122}"/>
                </a:ext>
              </a:extLst>
            </p:cNvPr>
            <p:cNvSpPr/>
            <p:nvPr/>
          </p:nvSpPr>
          <p:spPr>
            <a:xfrm>
              <a:off x="0" y="0"/>
              <a:ext cx="817421" cy="1090511"/>
            </a:xfrm>
            <a:custGeom>
              <a:avLst/>
              <a:gdLst/>
              <a:ahLst/>
              <a:cxnLst/>
              <a:rect l="l" t="t" r="r" b="b"/>
              <a:pathLst>
                <a:path w="1102399" h="1090511">
                  <a:moveTo>
                    <a:pt x="977939" y="1090511"/>
                  </a:moveTo>
                  <a:lnTo>
                    <a:pt x="124460" y="1090511"/>
                  </a:lnTo>
                  <a:cubicBezTo>
                    <a:pt x="55880" y="1090511"/>
                    <a:pt x="0" y="1034631"/>
                    <a:pt x="0" y="9660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7939" y="0"/>
                  </a:lnTo>
                  <a:cubicBezTo>
                    <a:pt x="1046519" y="0"/>
                    <a:pt x="1102399" y="55880"/>
                    <a:pt x="1102399" y="124460"/>
                  </a:cubicBezTo>
                  <a:lnTo>
                    <a:pt x="1102399" y="966051"/>
                  </a:lnTo>
                  <a:cubicBezTo>
                    <a:pt x="1102399" y="1034631"/>
                    <a:pt x="1046519" y="1090511"/>
                    <a:pt x="977939" y="10905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lstStyle/>
            <a:p>
              <a:pPr algn="ctr" defTabSz="609630"/>
              <a:r>
                <a:rPr lang="en-US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lang="en-VN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hen</a:t>
              </a:r>
            </a:p>
          </p:txBody>
        </p:sp>
      </p:grpSp>
      <p:grpSp>
        <p:nvGrpSpPr>
          <p:cNvPr id="27" name="Group 4">
            <a:extLst>
              <a:ext uri="{FF2B5EF4-FFF2-40B4-BE49-F238E27FC236}">
                <a16:creationId xmlns:a16="http://schemas.microsoft.com/office/drawing/2014/main" id="{B1BB83D7-D310-C34D-B07E-21B22FCF675B}"/>
              </a:ext>
            </a:extLst>
          </p:cNvPr>
          <p:cNvGrpSpPr/>
          <p:nvPr/>
        </p:nvGrpSpPr>
        <p:grpSpPr>
          <a:xfrm>
            <a:off x="529903" y="4784979"/>
            <a:ext cx="2414992" cy="1174804"/>
            <a:chOff x="0" y="0"/>
            <a:chExt cx="1102399" cy="1090511"/>
          </a:xfrm>
          <a:solidFill>
            <a:srgbClr val="498B71"/>
          </a:solidFill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42F49595-8FB1-D74F-95C2-2BF4B33F8CB0}"/>
                </a:ext>
              </a:extLst>
            </p:cNvPr>
            <p:cNvSpPr/>
            <p:nvPr/>
          </p:nvSpPr>
          <p:spPr>
            <a:xfrm>
              <a:off x="0" y="0"/>
              <a:ext cx="1102399" cy="1090511"/>
            </a:xfrm>
            <a:custGeom>
              <a:avLst/>
              <a:gdLst/>
              <a:ahLst/>
              <a:cxnLst/>
              <a:rect l="l" t="t" r="r" b="b"/>
              <a:pathLst>
                <a:path w="1102399" h="1090511">
                  <a:moveTo>
                    <a:pt x="977939" y="1090511"/>
                  </a:moveTo>
                  <a:lnTo>
                    <a:pt x="124460" y="1090511"/>
                  </a:lnTo>
                  <a:cubicBezTo>
                    <a:pt x="55880" y="1090511"/>
                    <a:pt x="0" y="1034631"/>
                    <a:pt x="0" y="9660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7939" y="0"/>
                  </a:lnTo>
                  <a:cubicBezTo>
                    <a:pt x="1046519" y="0"/>
                    <a:pt x="1102399" y="55880"/>
                    <a:pt x="1102399" y="124460"/>
                  </a:cubicBezTo>
                  <a:lnTo>
                    <a:pt x="1102399" y="966051"/>
                  </a:lnTo>
                  <a:cubicBezTo>
                    <a:pt x="1102399" y="1034631"/>
                    <a:pt x="1046519" y="1090511"/>
                    <a:pt x="977939" y="1090511"/>
                  </a:cubicBezTo>
                  <a:close/>
                </a:path>
              </a:pathLst>
            </a:custGeom>
            <a:grpFill/>
          </p:spPr>
          <p:txBody>
            <a:bodyPr anchor="ctr"/>
            <a:lstStyle/>
            <a:p>
              <a:pPr algn="ctr" defTabSz="609630"/>
              <a:r>
                <a:rPr lang="en-US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V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ẩy</a:t>
              </a:r>
            </a:p>
          </p:txBody>
        </p:sp>
      </p:grpSp>
      <p:grpSp>
        <p:nvGrpSpPr>
          <p:cNvPr id="29" name="Group 4">
            <a:extLst>
              <a:ext uri="{FF2B5EF4-FFF2-40B4-BE49-F238E27FC236}">
                <a16:creationId xmlns:a16="http://schemas.microsoft.com/office/drawing/2014/main" id="{594CDA46-6927-0540-9260-F5817D97686A}"/>
              </a:ext>
            </a:extLst>
          </p:cNvPr>
          <p:cNvGrpSpPr/>
          <p:nvPr/>
        </p:nvGrpSpPr>
        <p:grpSpPr>
          <a:xfrm>
            <a:off x="3479261" y="4827509"/>
            <a:ext cx="2414992" cy="1174804"/>
            <a:chOff x="0" y="0"/>
            <a:chExt cx="1102399" cy="1090511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3807B064-0E07-024F-9EE7-B725F2C004EC}"/>
                </a:ext>
              </a:extLst>
            </p:cNvPr>
            <p:cNvSpPr/>
            <p:nvPr/>
          </p:nvSpPr>
          <p:spPr>
            <a:xfrm>
              <a:off x="0" y="0"/>
              <a:ext cx="1102399" cy="1090511"/>
            </a:xfrm>
            <a:custGeom>
              <a:avLst/>
              <a:gdLst/>
              <a:ahLst/>
              <a:cxnLst/>
              <a:rect l="l" t="t" r="r" b="b"/>
              <a:pathLst>
                <a:path w="1102399" h="1090511">
                  <a:moveTo>
                    <a:pt x="977939" y="1090511"/>
                  </a:moveTo>
                  <a:lnTo>
                    <a:pt x="124460" y="1090511"/>
                  </a:lnTo>
                  <a:cubicBezTo>
                    <a:pt x="55880" y="1090511"/>
                    <a:pt x="0" y="1034631"/>
                    <a:pt x="0" y="9660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7939" y="0"/>
                  </a:lnTo>
                  <a:cubicBezTo>
                    <a:pt x="1046519" y="0"/>
                    <a:pt x="1102399" y="55880"/>
                    <a:pt x="1102399" y="124460"/>
                  </a:cubicBezTo>
                  <a:lnTo>
                    <a:pt x="1102399" y="966051"/>
                  </a:lnTo>
                  <a:cubicBezTo>
                    <a:pt x="1102399" y="1034631"/>
                    <a:pt x="1046519" y="1090511"/>
                    <a:pt x="977939" y="10905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lstStyle/>
            <a:p>
              <a:pPr algn="ctr" defTabSz="609630"/>
              <a:r>
                <a:rPr lang="en-US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</a:t>
              </a:r>
              <a:r>
                <a:rPr lang="en-VN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ưng</a:t>
              </a:r>
            </a:p>
          </p:txBody>
        </p:sp>
      </p:grpSp>
      <p:grpSp>
        <p:nvGrpSpPr>
          <p:cNvPr id="31" name="Group 4">
            <a:extLst>
              <a:ext uri="{FF2B5EF4-FFF2-40B4-BE49-F238E27FC236}">
                <a16:creationId xmlns:a16="http://schemas.microsoft.com/office/drawing/2014/main" id="{8BB042B2-C702-BD42-BED7-E9178217444C}"/>
              </a:ext>
            </a:extLst>
          </p:cNvPr>
          <p:cNvGrpSpPr/>
          <p:nvPr/>
        </p:nvGrpSpPr>
        <p:grpSpPr>
          <a:xfrm>
            <a:off x="6546638" y="4827509"/>
            <a:ext cx="2414992" cy="1174804"/>
            <a:chOff x="0" y="0"/>
            <a:chExt cx="1102399" cy="1090511"/>
          </a:xfrm>
          <a:solidFill>
            <a:srgbClr val="498B71"/>
          </a:solidFill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9CF9FE35-50FE-0742-AEA6-6D3BFA6900AE}"/>
                </a:ext>
              </a:extLst>
            </p:cNvPr>
            <p:cNvSpPr/>
            <p:nvPr/>
          </p:nvSpPr>
          <p:spPr>
            <a:xfrm>
              <a:off x="0" y="0"/>
              <a:ext cx="1102399" cy="1090511"/>
            </a:xfrm>
            <a:custGeom>
              <a:avLst/>
              <a:gdLst/>
              <a:ahLst/>
              <a:cxnLst/>
              <a:rect l="l" t="t" r="r" b="b"/>
              <a:pathLst>
                <a:path w="1102399" h="1090511">
                  <a:moveTo>
                    <a:pt x="977939" y="1090511"/>
                  </a:moveTo>
                  <a:lnTo>
                    <a:pt x="124460" y="1090511"/>
                  </a:lnTo>
                  <a:cubicBezTo>
                    <a:pt x="55880" y="1090511"/>
                    <a:pt x="0" y="1034631"/>
                    <a:pt x="0" y="9660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7939" y="0"/>
                  </a:lnTo>
                  <a:cubicBezTo>
                    <a:pt x="1046519" y="0"/>
                    <a:pt x="1102399" y="55880"/>
                    <a:pt x="1102399" y="124460"/>
                  </a:cubicBezTo>
                  <a:lnTo>
                    <a:pt x="1102399" y="966051"/>
                  </a:lnTo>
                  <a:cubicBezTo>
                    <a:pt x="1102399" y="1034631"/>
                    <a:pt x="1046519" y="1090511"/>
                    <a:pt x="977939" y="1090511"/>
                  </a:cubicBezTo>
                  <a:close/>
                </a:path>
              </a:pathLst>
            </a:custGeom>
            <a:grpFill/>
          </p:spPr>
          <p:txBody>
            <a:bodyPr anchor="ctr"/>
            <a:lstStyle/>
            <a:p>
              <a:pPr algn="ctr" defTabSz="609630"/>
              <a:r>
                <a:rPr lang="en-US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</a:t>
              </a:r>
              <a:r>
                <a:rPr lang="en-V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ề</a:t>
              </a:r>
            </a:p>
          </p:txBody>
        </p:sp>
      </p:grpSp>
      <p:grpSp>
        <p:nvGrpSpPr>
          <p:cNvPr id="33" name="Group 4">
            <a:extLst>
              <a:ext uri="{FF2B5EF4-FFF2-40B4-BE49-F238E27FC236}">
                <a16:creationId xmlns:a16="http://schemas.microsoft.com/office/drawing/2014/main" id="{9F21F5A4-CE25-F044-ACC5-9B4D74835572}"/>
              </a:ext>
            </a:extLst>
          </p:cNvPr>
          <p:cNvGrpSpPr/>
          <p:nvPr/>
        </p:nvGrpSpPr>
        <p:grpSpPr>
          <a:xfrm>
            <a:off x="9495996" y="4827509"/>
            <a:ext cx="2198887" cy="1174804"/>
            <a:chOff x="0" y="0"/>
            <a:chExt cx="1102399" cy="1090511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05F8DC4D-2E15-8A4C-9558-5B64650963ED}"/>
                </a:ext>
              </a:extLst>
            </p:cNvPr>
            <p:cNvSpPr/>
            <p:nvPr/>
          </p:nvSpPr>
          <p:spPr>
            <a:xfrm>
              <a:off x="0" y="0"/>
              <a:ext cx="1102399" cy="1090511"/>
            </a:xfrm>
            <a:custGeom>
              <a:avLst/>
              <a:gdLst/>
              <a:ahLst/>
              <a:cxnLst/>
              <a:rect l="l" t="t" r="r" b="b"/>
              <a:pathLst>
                <a:path w="1102399" h="1090511">
                  <a:moveTo>
                    <a:pt x="977939" y="1090511"/>
                  </a:moveTo>
                  <a:lnTo>
                    <a:pt x="124460" y="1090511"/>
                  </a:lnTo>
                  <a:cubicBezTo>
                    <a:pt x="55880" y="1090511"/>
                    <a:pt x="0" y="1034631"/>
                    <a:pt x="0" y="9660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7939" y="0"/>
                  </a:lnTo>
                  <a:cubicBezTo>
                    <a:pt x="1046519" y="0"/>
                    <a:pt x="1102399" y="55880"/>
                    <a:pt x="1102399" y="124460"/>
                  </a:cubicBezTo>
                  <a:lnTo>
                    <a:pt x="1102399" y="966051"/>
                  </a:lnTo>
                  <a:cubicBezTo>
                    <a:pt x="1102399" y="1034631"/>
                    <a:pt x="1046519" y="1090511"/>
                    <a:pt x="977939" y="1090511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lstStyle/>
            <a:p>
              <a:pPr algn="ctr" defTabSz="609630"/>
              <a:r>
                <a:rPr lang="en-US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-VN" sz="3600" b="1" dirty="0">
                  <a:solidFill>
                    <a:srgbClr val="DB4B4B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057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753500">
            <a:off x="8765535" y="5570347"/>
            <a:ext cx="1011594" cy="20458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357342">
            <a:off x="11236353" y="110878"/>
            <a:ext cx="900704" cy="16208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999631">
            <a:off x="5357548" y="-944602"/>
            <a:ext cx="1184793" cy="23961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6145443">
            <a:off x="351886" y="-440645"/>
            <a:ext cx="900704" cy="16208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357342">
            <a:off x="-3505" y="5525789"/>
            <a:ext cx="900704" cy="16208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351871">
            <a:off x="612620" y="1852842"/>
            <a:ext cx="540290" cy="5698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351871">
            <a:off x="9472530" y="428070"/>
            <a:ext cx="540290" cy="5698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4351871">
            <a:off x="7014516" y="5963454"/>
            <a:ext cx="540290" cy="569814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472499" y="1773412"/>
            <a:ext cx="7247002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0"/>
              </a:lnSpc>
            </a:pP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”</a:t>
            </a:r>
            <a:r>
              <a:rPr lang="en-US" sz="4000" dirty="0" err="1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dirty="0">
                <a:solidFill>
                  <a:srgbClr val="2642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ADBCB8-B6BB-1E48-86BE-E924B8091EBD}"/>
              </a:ext>
            </a:extLst>
          </p:cNvPr>
          <p:cNvSpPr txBox="1"/>
          <p:nvPr/>
        </p:nvSpPr>
        <p:spPr>
          <a:xfrm>
            <a:off x="4427809" y="3289234"/>
            <a:ext cx="4843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VN" sz="4400" b="1" u="sng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VN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VN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đẩy cửa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9C4AED-F426-3E44-928B-4951B65F811F}"/>
              </a:ext>
            </a:extLst>
          </p:cNvPr>
          <p:cNvSpPr txBox="1"/>
          <p:nvPr/>
        </p:nvSpPr>
        <p:spPr>
          <a:xfrm>
            <a:off x="1283329" y="4320193"/>
            <a:ext cx="9625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5071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0EEE12CA-0CE1-4E43-B8D4-0569A61C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38" y="0"/>
            <a:ext cx="6491662" cy="3526732"/>
          </a:xfrm>
          <a:prstGeom prst="rect">
            <a:avLst/>
          </a:prstGeom>
        </p:spPr>
      </p:pic>
      <p:pic>
        <p:nvPicPr>
          <p:cNvPr id="6" name="Google Shape;170;p11">
            <a:extLst>
              <a:ext uri="{FF2B5EF4-FFF2-40B4-BE49-F238E27FC236}">
                <a16:creationId xmlns:a16="http://schemas.microsoft.com/office/drawing/2014/main" id="{173568D9-9FDD-4775-91D9-EF1EA04579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5821"/>
            <a:ext cx="4722364" cy="6532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3E8E5EA-9E82-4C2D-8F1D-8200F93C1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064" y="399395"/>
            <a:ext cx="4574214" cy="2232994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00E74BF-3C6F-4476-A4B3-5BC722F74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468" y="3046353"/>
            <a:ext cx="3893249" cy="3893249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CEA0BCF1-4033-4AD2-A954-A8BBA8C03A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20" y="3762375"/>
            <a:ext cx="2952991" cy="295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5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0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1" y="52072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DC90697-8E31-4DD9-8AFC-BEC07FC68DC6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1C6964D7-D264-45B1-B17C-9868D5BD847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4" name="文本框 27">
              <a:extLst>
                <a:ext uri="{FF2B5EF4-FFF2-40B4-BE49-F238E27FC236}">
                  <a16:creationId xmlns:a16="http://schemas.microsoft.com/office/drawing/2014/main" id="{F89139F1-EA98-4C67-94BB-F8E495B9FF74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1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89C10CAF-8CEE-4DD2-8AF6-537F0B5746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7943" y="2251149"/>
            <a:ext cx="4824200" cy="2809729"/>
          </a:xfrm>
          <a:prstGeom prst="rect">
            <a:avLst/>
          </a:prstGeom>
        </p:spPr>
      </p:pic>
      <p:pic>
        <p:nvPicPr>
          <p:cNvPr id="18" name="图片 1">
            <a:extLst>
              <a:ext uri="{FF2B5EF4-FFF2-40B4-BE49-F238E27FC236}">
                <a16:creationId xmlns:a16="http://schemas.microsoft.com/office/drawing/2014/main" id="{B7633C46-E10B-4F22-9FB5-5F4CF8C4913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59" y="3740315"/>
            <a:ext cx="3027248" cy="30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8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272287-EACB-4EFC-BCD2-892ADB3DFFC0}"/>
              </a:ext>
            </a:extLst>
          </p:cNvPr>
          <p:cNvSpPr/>
          <p:nvPr/>
        </p:nvSpPr>
        <p:spPr>
          <a:xfrm>
            <a:off x="3376545" y="389378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 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536AF253-C62A-4EEA-8DAD-370A5AE11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DF4974F8-B9D2-401D-8299-A9F6D8AAC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:a16="http://schemas.microsoft.com/office/drawing/2014/main" id="{A6B292AF-8670-4AF0-BFAA-B47C91F6A152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37CDA3FB-15AE-4DD1-B3DB-0023EB696D3B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5CF22BDC-7897-4481-85A0-B1D77108B56C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38F1E282-E460-4B36-8B9B-58D19C5B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D55A421-31F7-4608-A09E-3414EB82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037F39A6-5221-41DF-84E4-3552F84D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22F99-7BD0-4928-B636-23A1617AAF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866" y="275312"/>
            <a:ext cx="62604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2">
            <a:hlinkClick r:id="" action="ppaction://media"/>
            <a:extLst>
              <a:ext uri="{FF2B5EF4-FFF2-40B4-BE49-F238E27FC236}">
                <a16:creationId xmlns:a16="http://schemas.microsoft.com/office/drawing/2014/main" id="{B4DFB3D1-0A09-6D6A-C79A-F259DACA50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extLst>
              <a:ext uri="{FF2B5EF4-FFF2-40B4-BE49-F238E27FC236}">
                <a16:creationId xmlns:a16="http://schemas.microsoft.com/office/drawing/2014/main" id="{BB66F4DE-E2B7-4AA5-BF66-E09A6C68D426}"/>
              </a:ext>
            </a:extLst>
          </p:cNvPr>
          <p:cNvSpPr txBox="1"/>
          <p:nvPr/>
        </p:nvSpPr>
        <p:spPr>
          <a:xfrm>
            <a:off x="4351655" y="58516"/>
            <a:ext cx="5514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622210B-3E91-4DCF-B2D5-5F65E1E9EA89}"/>
              </a:ext>
            </a:extLst>
          </p:cNvPr>
          <p:cNvSpPr txBox="1">
            <a:spLocks/>
          </p:cNvSpPr>
          <p:nvPr/>
        </p:nvSpPr>
        <p:spPr>
          <a:xfrm>
            <a:off x="1577378" y="1253173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…</a:t>
            </a: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5D33BFE-E224-4AA0-BC45-7426DAD7140A}"/>
              </a:ext>
            </a:extLst>
          </p:cNvPr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  <a:p>
            <a:pPr marL="0" lvl="0" indent="0" algn="r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(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Đoàn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Thị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Lam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Luyến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9D3E44-2FF8-4B2D-90EB-A75D2EF30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239" y="3999020"/>
            <a:ext cx="4083685" cy="2800463"/>
          </a:xfrm>
          <a:prstGeom prst="rect">
            <a:avLst/>
          </a:prstGeom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9483D2FA-DB98-4AE5-BFD2-267D4F4EA5E8}"/>
              </a:ext>
            </a:extLst>
          </p:cNvPr>
          <p:cNvSpPr txBox="1"/>
          <p:nvPr/>
        </p:nvSpPr>
        <p:spPr>
          <a:xfrm>
            <a:off x="297939" y="5715501"/>
            <a:ext cx="2909712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mẫu</a:t>
            </a:r>
            <a:endParaRPr lang="en-US" sz="36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3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0" grpId="1" build="p"/>
      <p:bldP spid="11" grpId="0" uiExpand="1" build="p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8F362448-72F6-41C2-BEC0-AF01E3A426B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97" y="119742"/>
            <a:ext cx="6621778" cy="754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F36F25-8014-41C8-84AE-4079C563F2ED}"/>
              </a:ext>
            </a:extLst>
          </p:cNvPr>
          <p:cNvSpPr txBox="1"/>
          <p:nvPr/>
        </p:nvSpPr>
        <p:spPr>
          <a:xfrm>
            <a:off x="4064030" y="192746"/>
            <a:ext cx="597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thơ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chia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khổ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1C116612-9288-41EF-8C23-9C7A5E98DBAB}"/>
              </a:ext>
            </a:extLst>
          </p:cNvPr>
          <p:cNvSpPr txBox="1"/>
          <p:nvPr/>
        </p:nvSpPr>
        <p:spPr>
          <a:xfrm>
            <a:off x="4084917" y="746744"/>
            <a:ext cx="5514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4B2F7E77-8F57-465C-BB7C-19824004F56C}"/>
              </a:ext>
            </a:extLst>
          </p:cNvPr>
          <p:cNvSpPr txBox="1">
            <a:spLocks/>
          </p:cNvSpPr>
          <p:nvPr/>
        </p:nvSpPr>
        <p:spPr>
          <a:xfrm>
            <a:off x="1310640" y="1941401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  <a:r>
              <a:rPr lang="en-US" sz="12800" dirty="0">
                <a:latin typeface="Arial-Rounded" panose="020B0500000000000000" charset="0"/>
                <a:cs typeface="Arial-Rounded" panose="020B0500000000000000" charset="0"/>
              </a:rPr>
              <a:t>…</a:t>
            </a: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D3691E30-F748-4738-8981-66B01F317A67}"/>
              </a:ext>
            </a:extLst>
          </p:cNvPr>
          <p:cNvSpPr/>
          <p:nvPr/>
        </p:nvSpPr>
        <p:spPr>
          <a:xfrm>
            <a:off x="6410287" y="1765449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0556997-F958-4E1E-8EDC-B328BE142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951" y="4042759"/>
            <a:ext cx="4105236" cy="2815242"/>
          </a:xfrm>
          <a:prstGeom prst="rect">
            <a:avLst/>
          </a:prstGeom>
        </p:spPr>
      </p:pic>
      <p:sp>
        <p:nvSpPr>
          <p:cNvPr id="40" name="Teardrop 39">
            <a:extLst>
              <a:ext uri="{FF2B5EF4-FFF2-40B4-BE49-F238E27FC236}">
                <a16:creationId xmlns:a16="http://schemas.microsoft.com/office/drawing/2014/main" id="{6FA47099-4638-465B-8987-D67116233793}"/>
              </a:ext>
            </a:extLst>
          </p:cNvPr>
          <p:cNvSpPr/>
          <p:nvPr/>
        </p:nvSpPr>
        <p:spPr>
          <a:xfrm>
            <a:off x="526249" y="1977802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41" name="Teardrop 40">
            <a:extLst>
              <a:ext uri="{FF2B5EF4-FFF2-40B4-BE49-F238E27FC236}">
                <a16:creationId xmlns:a16="http://schemas.microsoft.com/office/drawing/2014/main" id="{239C7514-4543-4792-84CA-96B42907242A}"/>
              </a:ext>
            </a:extLst>
          </p:cNvPr>
          <p:cNvSpPr/>
          <p:nvPr/>
        </p:nvSpPr>
        <p:spPr>
          <a:xfrm>
            <a:off x="526248" y="4256744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42" name="Teardrop 41">
            <a:extLst>
              <a:ext uri="{FF2B5EF4-FFF2-40B4-BE49-F238E27FC236}">
                <a16:creationId xmlns:a16="http://schemas.microsoft.com/office/drawing/2014/main" id="{ACB3D115-8005-4BDB-ACD8-08290CC1C672}"/>
              </a:ext>
            </a:extLst>
          </p:cNvPr>
          <p:cNvSpPr/>
          <p:nvPr/>
        </p:nvSpPr>
        <p:spPr>
          <a:xfrm>
            <a:off x="5703804" y="1814043"/>
            <a:ext cx="784391" cy="6234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43" name="TextBox 19">
            <a:extLst>
              <a:ext uri="{FF2B5EF4-FFF2-40B4-BE49-F238E27FC236}">
                <a16:creationId xmlns:a16="http://schemas.microsoft.com/office/drawing/2014/main" id="{908891B1-F5B0-4B03-B761-8F8DBE6498C8}"/>
              </a:ext>
            </a:extLst>
          </p:cNvPr>
          <p:cNvSpPr txBox="1"/>
          <p:nvPr/>
        </p:nvSpPr>
        <p:spPr>
          <a:xfrm>
            <a:off x="4950563" y="5911962"/>
            <a:ext cx="6117487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76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7" grpId="0" build="p"/>
      <p:bldP spid="37" grpId="1" build="p"/>
      <p:bldP spid="38" grpId="1"/>
      <p:bldP spid="40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4813E151-A9ED-4367-BE3E-52B271FD1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90BE041-B70C-489D-89F1-0A5552EFAF2B}"/>
              </a:ext>
            </a:extLst>
          </p:cNvPr>
          <p:cNvGrpSpPr/>
          <p:nvPr/>
        </p:nvGrpSpPr>
        <p:grpSpPr>
          <a:xfrm>
            <a:off x="6438997" y="1849007"/>
            <a:ext cx="4322439" cy="1121761"/>
            <a:chOff x="6410789" y="819970"/>
            <a:chExt cx="4322439" cy="11217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54EFAB7-306A-49E2-BA1B-0D17C1CE7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51848D-11FE-4D59-9F49-ED052253ED2D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còng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9FFD19B-A797-4E90-AABB-F96DDB71054F}"/>
              </a:ext>
            </a:extLst>
          </p:cNvPr>
          <p:cNvGrpSpPr/>
          <p:nvPr/>
        </p:nvGrpSpPr>
        <p:grpSpPr>
          <a:xfrm>
            <a:off x="6404693" y="3240689"/>
            <a:ext cx="4322439" cy="1121761"/>
            <a:chOff x="6410789" y="2733385"/>
            <a:chExt cx="4322439" cy="11217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FDD30AE-B8CE-4B70-B5AC-7A0CEB67D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4E8B7F-EF32-4422-A0B1-D08F440EDAC7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cắm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cúi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A6229C-58DB-4105-A9ED-D8E225CBA934}"/>
              </a:ext>
            </a:extLst>
          </p:cNvPr>
          <p:cNvGrpSpPr/>
          <p:nvPr/>
        </p:nvGrpSpPr>
        <p:grpSpPr>
          <a:xfrm>
            <a:off x="6404693" y="4642273"/>
            <a:ext cx="4328535" cy="1121761"/>
            <a:chOff x="6404693" y="4731628"/>
            <a:chExt cx="4328535" cy="11217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CE53EC-C003-4C6D-9673-A4796063D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AA2B02-2049-4D55-8EBB-D616AE1C8155}"/>
                </a:ext>
              </a:extLst>
            </p:cNvPr>
            <p:cNvSpPr txBox="1"/>
            <p:nvPr/>
          </p:nvSpPr>
          <p:spPr>
            <a:xfrm>
              <a:off x="7182721" y="48616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nguôi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568884" y="1380850"/>
            <a:ext cx="4496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4828EA3-99F3-487D-AC08-F91923A527AC}"/>
              </a:ext>
            </a:extLst>
          </p:cNvPr>
          <p:cNvGrpSpPr/>
          <p:nvPr/>
        </p:nvGrpSpPr>
        <p:grpSpPr>
          <a:xfrm>
            <a:off x="6404692" y="533085"/>
            <a:ext cx="4322439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94A138-5BA0-4805-89CC-6E3756C8D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86B3BEF-CBEE-4DA3-9EB1-68B48030917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308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3">
            <a:extLst>
              <a:ext uri="{FF2B5EF4-FFF2-40B4-BE49-F238E27FC236}">
                <a16:creationId xmlns:a16="http://schemas.microsoft.com/office/drawing/2014/main" id="{1C116612-9288-41EF-8C23-9C7A5E98DBAB}"/>
              </a:ext>
            </a:extLst>
          </p:cNvPr>
          <p:cNvSpPr txBox="1"/>
          <p:nvPr/>
        </p:nvSpPr>
        <p:spPr>
          <a:xfrm>
            <a:off x="3827742" y="255111"/>
            <a:ext cx="5514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4B2F7E77-8F57-465C-BB7C-19824004F56C}"/>
              </a:ext>
            </a:extLst>
          </p:cNvPr>
          <p:cNvSpPr txBox="1">
            <a:spLocks/>
          </p:cNvSpPr>
          <p:nvPr/>
        </p:nvSpPr>
        <p:spPr>
          <a:xfrm>
            <a:off x="1139190" y="1292429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Ngày cháu còn thấp bé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 cửa có hai then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 chỉ cài then dưới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Nhờ bà cài then trên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 năm cháu lớn lên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 lưng còng cắm cúi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 cài được then trên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 chỉ cài then dưới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38" name="Content Placeholder 1">
            <a:extLst>
              <a:ext uri="{FF2B5EF4-FFF2-40B4-BE49-F238E27FC236}">
                <a16:creationId xmlns:a16="http://schemas.microsoft.com/office/drawing/2014/main" id="{D3691E30-F748-4738-8981-66B01F317A67}"/>
              </a:ext>
            </a:extLst>
          </p:cNvPr>
          <p:cNvSpPr/>
          <p:nvPr/>
        </p:nvSpPr>
        <p:spPr>
          <a:xfrm>
            <a:off x="6572212" y="1174899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0556997-F958-4E1E-8EDC-B328BE142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476" y="3468255"/>
            <a:ext cx="4570978" cy="3134633"/>
          </a:xfrm>
          <a:prstGeom prst="rect">
            <a:avLst/>
          </a:prstGeom>
        </p:spPr>
      </p:pic>
      <p:sp>
        <p:nvSpPr>
          <p:cNvPr id="43" name="TextBox 19">
            <a:extLst>
              <a:ext uri="{FF2B5EF4-FFF2-40B4-BE49-F238E27FC236}">
                <a16:creationId xmlns:a16="http://schemas.microsoft.com/office/drawing/2014/main" id="{908891B1-F5B0-4B03-B761-8F8DBE6498C8}"/>
              </a:ext>
            </a:extLst>
          </p:cNvPr>
          <p:cNvSpPr txBox="1"/>
          <p:nvPr/>
        </p:nvSpPr>
        <p:spPr>
          <a:xfrm>
            <a:off x="1245338" y="5676901"/>
            <a:ext cx="6117487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17511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  <p:bldP spid="37" grpId="1" build="p"/>
      <p:bldP spid="38" grpId="0"/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928</Words>
  <Application>Microsoft Office PowerPoint</Application>
  <PresentationFormat>Widescreen</PresentationFormat>
  <Paragraphs>183</Paragraphs>
  <Slides>29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inpin heiti</vt:lpstr>
      <vt:lpstr>Patrick Hand</vt:lpstr>
      <vt:lpstr>Times New Roman</vt:lpstr>
      <vt:lpstr>Wingdings</vt:lpstr>
      <vt:lpstr>字魂36号-正文宋楷</vt:lpstr>
      <vt:lpstr>汉仪小麦体简</vt:lpstr>
      <vt:lpstr>Office Theme</vt:lpstr>
      <vt:lpstr>1_Office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28</cp:revision>
  <dcterms:created xsi:type="dcterms:W3CDTF">2022-01-01T00:47:24Z</dcterms:created>
  <dcterms:modified xsi:type="dcterms:W3CDTF">2024-12-21T15:38:45Z</dcterms:modified>
</cp:coreProperties>
</file>