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9" r:id="rId4"/>
    <p:sldId id="287" r:id="rId5"/>
    <p:sldId id="296" r:id="rId6"/>
    <p:sldId id="297" r:id="rId7"/>
    <p:sldId id="291" r:id="rId8"/>
    <p:sldId id="256" r:id="rId9"/>
    <p:sldId id="259" r:id="rId10"/>
    <p:sldId id="260" r:id="rId11"/>
    <p:sldId id="298" r:id="rId12"/>
    <p:sldId id="261" r:id="rId13"/>
    <p:sldId id="262" r:id="rId14"/>
    <p:sldId id="263" r:id="rId15"/>
    <p:sldId id="264" r:id="rId16"/>
    <p:sldId id="299" r:id="rId17"/>
    <p:sldId id="266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1C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0789-8DE7-F830-D909-C32BE8CCF0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E6223F-C53B-46F3-AC72-CE6BAA1B0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6C53C-A2C4-762F-F2D6-7B7CCF377F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7864-365F-3E9C-B90D-D0F4930B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D8BA6-E958-FAC0-0279-28AF221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854614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8D66F-E114-1CDB-E76B-723697B7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68306-427A-C2A9-694D-5D4963AF7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8BF6-CB85-E1DB-1F69-5CFD8A957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C5B5-1C39-19BB-A8B4-50834C62B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D08E6-9DE2-03D9-8BCF-2C615DAD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572921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CE4F6F-F7A5-F5AA-A689-DA955DAED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BE16-197E-F2B7-DBC6-17BFEBAFF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D043-0723-214D-C1A7-7F6D601A5C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F854-C7B7-38E0-D9FD-131229AD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56058-016A-B402-56DD-37868D6F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6833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94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1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6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73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2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1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0F1A-4245-7655-BCC8-29F7A446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6FFC6-EE8D-1CE2-E784-617324E7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D1DB7-1E1A-DE9E-F499-609A9C26FE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F4597-0C23-4ED9-765D-2B43004FB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8516-E799-47DA-6D62-42FB4B0F5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7870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39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75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682CF-EB5B-179E-17AB-CE1BD87A1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57E9D-C168-E081-2E08-659A7F9E4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8E07E-E4B1-E6E1-F616-4269006D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CADA-8E1A-CE46-CD24-FDEBE8385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E4FA3-EBEB-7574-32CE-319222DD0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49080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39143-CBBC-67E9-E1B4-FB28E9C6F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F3134-1F5C-AEAC-0DFC-5CDE1222B8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5FC34-E8EB-DD39-D03F-B4EBC709B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06150-446B-6275-4BFC-6A408F8BDE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9851-E47C-44FE-5AC8-D423E4EC9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796C5-0C61-699B-C9FB-91C7C0B2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689591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A574B-E11C-411E-BE68-280FBD994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FD5B8-46B1-9B5F-B4ED-F5619E864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E517DC-1E35-E78D-822B-9E1560C3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8732FE-ACC9-EDB3-DAD6-50A7164C2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5D8B0B-DBC3-4033-0593-E543216743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7F1442-5390-1102-23EE-7FA536A3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B9657-6A6F-BB7C-B7BD-96AB6D72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D5614-B7A0-A03D-33C4-2CA579B9D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34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4ABF8-0C1E-8959-7110-47711A298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BD37CA-7A67-508B-CD17-BDC93608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A7041-D77B-2F4A-BA81-EF3E5C30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6B46D-C3C5-7CB3-F42C-F5A6083D4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65643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C40E2B-A3F6-BE72-D56D-E65F96C225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2EB99D-E23E-8A82-D704-A49BDB030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D139C-86EB-20C0-5165-C8D8F144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203339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B521B-3EF7-D7D5-E097-0EF38094D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9E139-E055-28D0-18C9-A2D1AC85C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83EC3-630E-867D-0388-08547A0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D70D-6C5E-66DB-CCE9-7781F6FC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64813-095D-82B9-CC8F-35C6DA11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2DEC1-7E87-8DB3-C651-AB8440D7A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30918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5DAAB-1EC2-C671-CF43-9BE4410CA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9C797D-2219-4640-D7AD-B04059343B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C82B4-3A3C-8EB7-7901-FB415350E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61889-E942-6A58-3842-D07E0927D2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66FA84-44E1-4A89-AD76-DB66CC0695D2}" type="datetimeFigureOut">
              <a:rPr lang="vi-VN" smtClean="0"/>
              <a:t>17/04/2025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9BBFA-C78E-616E-201B-99CA2EAC7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B91A-70BF-B160-81F5-16FAF94A7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0ED56-313F-48EC-A3D4-2663324CC1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696621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B6081D-DF11-5879-F888-8209610B1A7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4/17/2025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1C01D50-3E51-3B01-82F2-056B35DAD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E8596-F5C4-C54D-1EBB-0D9509801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953" y="868680"/>
            <a:ext cx="9956890" cy="2816611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5723DA-1CA0-2CEB-FB90-393F7724A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331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+mn-ea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600" b="1" dirty="0">
                <a:solidFill>
                  <a:prstClr val="black"/>
                </a:solidFill>
              </a:rPr>
              <a:t>b) Viết rồi đọc hỗn số chỉ phần đã tô màu của mỗi hình dưới đây.</a:t>
            </a:r>
          </a:p>
          <a:p>
            <a:pPr lvl="0"/>
            <a:endParaRPr lang="vi-VN" sz="3600" b="1" dirty="0">
              <a:solidFill>
                <a:prstClr val="black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110D-0279-7C83-122B-5E5F53BF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977" y="1832610"/>
            <a:ext cx="8048625" cy="266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/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2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C67A72B-202A-9A6B-594B-F679CB147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350" y="458343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/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</a:rPr>
                        <m:t>1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97BB1A-6DB1-ACCF-3B0D-0F4EB91A6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930" y="4572000"/>
                <a:ext cx="2560320" cy="10157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4554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2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36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𝟏𝟐𝟎</m:t>
                        </m:r>
                      </m:den>
                    </m:f>
                  </m:oMath>
                </a14:m>
                <a:endParaRPr lang="vi-VN" sz="6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96" y="459428"/>
                <a:ext cx="10287000" cy="898195"/>
              </a:xfrm>
              <a:prstGeom prst="rect">
                <a:avLst/>
              </a:prstGeom>
              <a:blipFill>
                <a:blip r:embed="rId3"/>
                <a:stretch>
                  <a:fillRect l="-1777" b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/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35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72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: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: 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2DD69A2-6216-2FD7-94D1-EDF8E70C37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016" y="1430978"/>
                <a:ext cx="10287000" cy="4327723"/>
              </a:xfrm>
              <a:prstGeom prst="rect">
                <a:avLst/>
              </a:prstGeom>
              <a:blipFill>
                <a:blip r:embed="rId4"/>
                <a:stretch>
                  <a:fillRect b="-3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171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0" y="91440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990600" y="1446159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3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/>
              <p:nvPr/>
            </p:nvSpPr>
            <p:spPr>
              <a:xfrm>
                <a:off x="2076392" y="1426464"/>
                <a:ext cx="10287000" cy="160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𝟑𝟕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𝟒𝟖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23E112-A06D-47E5-0F95-A0CB318F9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392" y="1426464"/>
                <a:ext cx="10287000" cy="1606209"/>
              </a:xfrm>
              <a:prstGeom prst="rect">
                <a:avLst/>
              </a:prstGeom>
              <a:blipFill>
                <a:blip r:embed="rId3"/>
                <a:stretch>
                  <a:fillRect l="-2134" t="-6844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9670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32307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613916" y="413708"/>
            <a:ext cx="102161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bạn Mai, Việt, Nam và Rô-bốt thi giải khối ru-bích. Thời gian hoàn thành của mỗi bạn như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/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25B3A3C-AFB5-A33E-2899-721B4D0CD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636" y="157956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AE65495-D8F0-398C-D8D9-16841F20B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905" y="2372677"/>
            <a:ext cx="8172450" cy="2867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A7CAE3-E0E5-AFA5-5262-26BFEB932E69}"/>
              </a:ext>
            </a:extLst>
          </p:cNvPr>
          <p:cNvSpPr txBox="1"/>
          <p:nvPr/>
        </p:nvSpPr>
        <p:spPr>
          <a:xfrm>
            <a:off x="1120140" y="5234940"/>
            <a:ext cx="102184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</a:p>
        </p:txBody>
      </p:sp>
    </p:spTree>
    <p:extLst>
      <p:ext uri="{BB962C8B-B14F-4D97-AF65-F5344CB8AC3E}">
        <p14:creationId xmlns:p14="http://schemas.microsoft.com/office/powerpoint/2010/main" val="874699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Hỏi bạn nào hoàn thành giải khối ru-bích đầu tiên, bạn nào hoàn thành giải khối ru-bích cuối cùng?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ờ,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Vi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ệ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Rô-bốt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endPara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/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bé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Rô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bốt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bích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đầu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hoàn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cuối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EB9E10-5254-5701-C49D-BAB3ADB6D7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110" y="2914650"/>
                <a:ext cx="10218420" cy="3177601"/>
              </a:xfrm>
              <a:prstGeom prst="rect">
                <a:avLst/>
              </a:prstGeom>
              <a:blipFill>
                <a:blip r:embed="rId4"/>
                <a:stretch>
                  <a:fillRect l="-1491" r="-2326" b="-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48579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B73035-EAA2-D029-D2A5-AD1B81C37815}"/>
              </a:ext>
            </a:extLst>
          </p:cNvPr>
          <p:cNvSpPr txBox="1"/>
          <p:nvPr/>
        </p:nvSpPr>
        <p:spPr>
          <a:xfrm>
            <a:off x="880110" y="1714500"/>
            <a:ext cx="10218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hoàn thành giải khối ru-bích trước những bạn nào?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/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Mai: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gi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ờ, 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Vi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ệ</m:t>
                    </m:r>
                    <m:r>
                      <m:rPr>
                        <m:sty m:val="p"/>
                      </m:rP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t</m:t>
                    </m:r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:</m:t>
                    </m:r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Nam: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Rô-bốt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giờ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B9CE12-A8F9-36AF-7B8B-A7A2309D0A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66" y="710888"/>
                <a:ext cx="10216134" cy="803682"/>
              </a:xfrm>
              <a:prstGeom prst="rect">
                <a:avLst/>
              </a:prstGeom>
              <a:blipFill>
                <a:blip r:embed="rId3"/>
                <a:stretch>
                  <a:fillRect l="-1492" b="-9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EB9E10-5254-5701-C49D-BAB3ADB6D799}"/>
              </a:ext>
            </a:extLst>
          </p:cNvPr>
          <p:cNvSpPr txBox="1"/>
          <p:nvPr/>
        </p:nvSpPr>
        <p:spPr>
          <a:xfrm>
            <a:off x="811530" y="2663190"/>
            <a:ext cx="10218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hoàn thành giải khối ru - bích trước bạn Nam và Việt.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68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5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27048" y="614934"/>
            <a:ext cx="10287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Chọn câu trả lời đúng.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/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vi-VN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Phân số thập phân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viết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thành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hỗn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số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000" b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là</a:t>
                </a:r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EED2C7-8692-2F2D-8770-455CF661E6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78" y="1552194"/>
                <a:ext cx="10287000" cy="981487"/>
              </a:xfrm>
              <a:prstGeom prst="rect">
                <a:avLst/>
              </a:prstGeom>
              <a:blipFill>
                <a:blip r:embed="rId3"/>
                <a:stretch>
                  <a:fillRect l="-2134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/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A087C2A-3F9A-D8CD-D3AD-07ECE6A68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628" y="2443734"/>
                <a:ext cx="2480577" cy="981487"/>
              </a:xfrm>
              <a:prstGeom prst="rect">
                <a:avLst/>
              </a:prstGeom>
              <a:blipFill>
                <a:blip r:embed="rId4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/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𝟐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A92591-8C6E-959D-B6F5-7EF94D9FD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576" y="2372482"/>
                <a:ext cx="2480577" cy="981487"/>
              </a:xfrm>
              <a:prstGeom prst="rect">
                <a:avLst/>
              </a:prstGeom>
              <a:blipFill>
                <a:blip r:embed="rId5"/>
                <a:stretch>
                  <a:fillRect l="-88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/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4CCE330-3428-86D2-3478-BF6A724C8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02" y="3702519"/>
                <a:ext cx="2480577" cy="981487"/>
              </a:xfrm>
              <a:prstGeom prst="rect">
                <a:avLst/>
              </a:prstGeom>
              <a:blipFill>
                <a:blip r:embed="rId6"/>
                <a:stretch>
                  <a:fillRect l="-860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/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.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𝟑𝟏</m:t>
                    </m:r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vi-VN" sz="4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75266E4-274D-B8C0-3CB4-A8FECDF2F3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950" y="3583765"/>
                <a:ext cx="2480577" cy="978538"/>
              </a:xfrm>
              <a:prstGeom prst="rect">
                <a:avLst/>
              </a:prstGeom>
              <a:blipFill>
                <a:blip r:embed="rId7"/>
                <a:stretch>
                  <a:fillRect l="-8845" b="-1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9E192DCA-E9ED-F422-3A1D-CA163BEB3A41}"/>
              </a:ext>
            </a:extLst>
          </p:cNvPr>
          <p:cNvSpPr/>
          <p:nvPr/>
        </p:nvSpPr>
        <p:spPr>
          <a:xfrm>
            <a:off x="388620" y="3851910"/>
            <a:ext cx="605790" cy="7200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293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2" grpId="0"/>
      <p:bldP spid="5" grpId="0"/>
      <p:bldP spid="6" grpId="0"/>
      <p:bldP spid="7" grpId="0"/>
      <p:bldP spid="10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88CC51-327F-99D8-C597-4297F65C3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025" y="999331"/>
            <a:ext cx="5882788" cy="328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9810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60325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209409" y="168491"/>
            <a:ext cx="8763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 hiện viết phân số hai mươi sáu phần ba mươi tư.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solidFill>
                <a:schemeClr val="bg1">
                  <a:alpha val="95000"/>
                </a:schemeClr>
              </a:solidFill>
              <a:ln w="381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just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26</m:t>
                          </m:r>
                        </m:num>
                        <m:den>
                          <m:r>
                            <a:rPr lang="nl-NL" sz="5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den>
                      </m:f>
                    </m:oMath>
                  </m:oMathPara>
                </a14:m>
                <a:endPara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ACD9C7E2-1EA5-5B16-5251-937ABDE3DD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16" y="1493491"/>
                <a:ext cx="11875575" cy="189388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tx1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2893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hãy chỉ ra tử số, mẫu số của phân số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88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5971" y="294221"/>
                <a:ext cx="912114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78,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400" b="1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fr-FR" sz="44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88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11351798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/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blipFill dpi="0" rotWithShape="1">
                      <a:blip r:embed="rId5">
                        <a:extLst>
                          <a:ext uri="{28A0092B-C50C-407E-A947-70E740481C1C}">
                            <a14:useLocalDpi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68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99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blipFill dpi="0" rotWithShape="1">
                    <a:blip r:embed="rId5">
                      <a:extLst>
                        <a:ext uri="{28A0092B-C50C-407E-A947-70E740481C1C}">
                          <a14:useLocalDpi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BA8ACF-39C0-E722-FB73-C86D16259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859" y="374231"/>
                <a:ext cx="10796530" cy="879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số sáu mươi tám phần chín mươi chín.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48FCC9-582D-67F5-E054-8FD7F707E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529" y="145501"/>
            <a:ext cx="2182557" cy="1207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CD63F7-2D10-13D0-7B9E-A27D1EAE8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562" y="1107116"/>
            <a:ext cx="4328535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2DE73C-231C-3440-F21B-A1BB3E83F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140" y="2268509"/>
            <a:ext cx="8571719" cy="2231329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144C834-289E-9647-4D0C-A517CEDEEA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4" y="0"/>
            <a:ext cx="1624207" cy="162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95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A560-DD0F-9DEB-EA5C-08185E098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EA999-74D4-7CD6-D39E-47ADBE560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5" name="Freeform 18">
            <a:extLst>
              <a:ext uri="{FF2B5EF4-FFF2-40B4-BE49-F238E27FC236}">
                <a16:creationId xmlns:a16="http://schemas.microsoft.com/office/drawing/2014/main" id="{CCDF935E-B7C4-BB86-7A07-869FE6212FCC}"/>
              </a:ext>
            </a:extLst>
          </p:cNvPr>
          <p:cNvSpPr/>
          <p:nvPr/>
        </p:nvSpPr>
        <p:spPr>
          <a:xfrm>
            <a:off x="1444752" y="218158"/>
            <a:ext cx="8219563" cy="4747033"/>
          </a:xfrm>
          <a:custGeom>
            <a:avLst/>
            <a:gdLst/>
            <a:ahLst/>
            <a:cxnLst/>
            <a:rect l="l" t="t" r="r" b="b"/>
            <a:pathLst>
              <a:path w="3044185" h="1849342">
                <a:moveTo>
                  <a:pt x="0" y="0"/>
                </a:moveTo>
                <a:lnTo>
                  <a:pt x="3044185" y="0"/>
                </a:lnTo>
                <a:lnTo>
                  <a:pt x="3044185" y="1849342"/>
                </a:lnTo>
                <a:lnTo>
                  <a:pt x="0" y="18493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4620AA7-EF9B-1721-63B1-0404DF10F061}"/>
              </a:ext>
            </a:extLst>
          </p:cNvPr>
          <p:cNvSpPr/>
          <p:nvPr/>
        </p:nvSpPr>
        <p:spPr>
          <a:xfrm>
            <a:off x="6990840" y="2459736"/>
            <a:ext cx="5207748" cy="4616412"/>
          </a:xfrm>
          <a:custGeom>
            <a:avLst/>
            <a:gdLst/>
            <a:ahLst/>
            <a:cxnLst/>
            <a:rect l="l" t="t" r="r" b="b"/>
            <a:pathLst>
              <a:path w="3767051" h="3282043">
                <a:moveTo>
                  <a:pt x="0" y="0"/>
                </a:moveTo>
                <a:lnTo>
                  <a:pt x="3767050" y="0"/>
                </a:lnTo>
                <a:lnTo>
                  <a:pt x="3767050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CFD59-6D31-B227-8EFF-D45A84D95A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342" y="1690688"/>
            <a:ext cx="6420382" cy="168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ass and wheat in a field&#10;&#10;Description automatically generated with medium confidence">
            <a:extLst>
              <a:ext uri="{FF2B5EF4-FFF2-40B4-BE49-F238E27FC236}">
                <a16:creationId xmlns:a16="http://schemas.microsoft.com/office/drawing/2014/main" id="{653DA107-57E9-DD03-688E-69CF81C40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" r="-2" b="-2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5BA53-CB76-9B55-B30A-28993EABDE12}"/>
              </a:ext>
            </a:extLst>
          </p:cNvPr>
          <p:cNvSpPr/>
          <p:nvPr/>
        </p:nvSpPr>
        <p:spPr>
          <a:xfrm>
            <a:off x="274320" y="374904"/>
            <a:ext cx="11622024" cy="6254496"/>
          </a:xfrm>
          <a:prstGeom prst="roundRect">
            <a:avLst>
              <a:gd name="adj" fmla="val 14268"/>
            </a:avLst>
          </a:prstGeom>
          <a:ln w="5715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F46CA53-D188-B147-CA4A-A8676E216B3A}"/>
              </a:ext>
            </a:extLst>
          </p:cNvPr>
          <p:cNvSpPr/>
          <p:nvPr/>
        </p:nvSpPr>
        <p:spPr>
          <a:xfrm>
            <a:off x="630936" y="512064"/>
            <a:ext cx="914400" cy="9144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3E112-A06D-47E5-0F95-A0CB318F93D7}"/>
              </a:ext>
            </a:extLst>
          </p:cNvPr>
          <p:cNvSpPr txBox="1"/>
          <p:nvPr/>
        </p:nvSpPr>
        <p:spPr>
          <a:xfrm>
            <a:off x="1545336" y="512064"/>
            <a:ext cx="10287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/>
              <a:t>a) Viết rồi đọc phân số chỉ phần đã tô màu của mỗi hình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AFCDBB-5053-C6E4-D84A-1CCB1B84D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34" y="2182177"/>
            <a:ext cx="8978265" cy="33635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/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5E79A1F-5934-08A8-380C-FB29D45C5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5509260"/>
                <a:ext cx="25603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/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22BE-E34E-B88B-51C8-1C9968D6B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50" y="5463540"/>
                <a:ext cx="2560320" cy="10175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86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427</Words>
  <Application>Microsoft Office PowerPoint</Application>
  <PresentationFormat>Widescreen</PresentationFormat>
  <Paragraphs>46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#9Slide03 AmpleSoft Bold</vt:lpstr>
      <vt:lpstr>Aptos</vt:lpstr>
      <vt:lpstr>Aptos Display</vt:lpstr>
      <vt:lpstr>Arial</vt:lpstr>
      <vt:lpstr>Calibri</vt:lpstr>
      <vt:lpstr>Cambria</vt:lpstr>
      <vt:lpstr>Cambria Math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16</cp:revision>
  <dcterms:created xsi:type="dcterms:W3CDTF">2024-08-15T03:29:19Z</dcterms:created>
  <dcterms:modified xsi:type="dcterms:W3CDTF">2025-04-17T04:56:47Z</dcterms:modified>
</cp:coreProperties>
</file>