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8"/>
  </p:notesMasterIdLst>
  <p:sldIdLst>
    <p:sldId id="276" r:id="rId4"/>
    <p:sldId id="300" r:id="rId5"/>
    <p:sldId id="301" r:id="rId6"/>
    <p:sldId id="302" r:id="rId7"/>
    <p:sldId id="305" r:id="rId8"/>
    <p:sldId id="283" r:id="rId9"/>
    <p:sldId id="257" r:id="rId10"/>
    <p:sldId id="303" r:id="rId11"/>
    <p:sldId id="259" r:id="rId12"/>
    <p:sldId id="290" r:id="rId13"/>
    <p:sldId id="291" r:id="rId14"/>
    <p:sldId id="292" r:id="rId15"/>
    <p:sldId id="293" r:id="rId16"/>
    <p:sldId id="288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14" autoAdjust="0"/>
  </p:normalViewPr>
  <p:slideViewPr>
    <p:cSldViewPr>
      <p:cViewPr varScale="1">
        <p:scale>
          <a:sx n="44" d="100"/>
          <a:sy n="44" d="100"/>
        </p:scale>
        <p:origin x="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F2DB7-680B-7F41-ADC6-69BF27A39E40}" type="datetimeFigureOut">
              <a:rPr lang="en-VN" smtClean="0"/>
              <a:t>12/13/2024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7A9F-82AA-CD40-B9CD-E3402AEEC935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1473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MR: -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thứu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</a:t>
            </a:r>
          </a:p>
          <a:p>
            <a:r>
              <a:rPr lang="en-US" dirty="0"/>
              <a:t>       - 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?</a:t>
            </a:r>
          </a:p>
          <a:p>
            <a:r>
              <a:rPr lang="en-US" dirty="0"/>
              <a:t>       </a:t>
            </a:r>
            <a:r>
              <a:rPr lang="en-US" dirty="0" err="1"/>
              <a:t>hoặc</a:t>
            </a:r>
            <a:r>
              <a:rPr lang="en-US" dirty="0"/>
              <a:t> : </a:t>
            </a:r>
            <a:r>
              <a:rPr lang="en-US" dirty="0" err="1"/>
              <a:t>Rô</a:t>
            </a:r>
            <a:r>
              <a:rPr lang="en-US" dirty="0"/>
              <a:t> </a:t>
            </a:r>
            <a:r>
              <a:rPr lang="en-US" dirty="0" err="1"/>
              <a:t>bốt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100.000 </a:t>
            </a:r>
            <a:r>
              <a:rPr lang="en-US" dirty="0" err="1"/>
              <a:t>đông</a:t>
            </a:r>
            <a:r>
              <a:rPr lang="en-US" dirty="0"/>
              <a:t>/kg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rô</a:t>
            </a:r>
            <a:r>
              <a:rPr lang="en-US" dirty="0"/>
              <a:t> </a:t>
            </a:r>
            <a:r>
              <a:rPr lang="en-US" dirty="0" err="1"/>
              <a:t>bót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siêu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(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nhẩm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07A9F-82AA-CD40-B9CD-E3402AEEC935}" type="slidenum">
              <a:rPr lang="en-VN" smtClean="0"/>
              <a:t>11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7533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MR: - 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2,1 </a:t>
            </a:r>
            <a:r>
              <a:rPr lang="en-US" dirty="0" err="1"/>
              <a:t>thì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</a:t>
            </a:r>
          </a:p>
          <a:p>
            <a:r>
              <a:rPr lang="en-US" dirty="0"/>
              <a:t>       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(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07A9F-82AA-CD40-B9CD-E3402AEEC935}" type="slidenum">
              <a:rPr lang="en-VN" smtClean="0"/>
              <a:t>13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368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6784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E5298E-F5C5-4378-8429-ECBF6318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57395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1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5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1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1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2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0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75E6E8B-253A-45C9-8672-9D3DFFD397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-31854"/>
            <a:ext cx="2228552" cy="2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36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9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51.emf"/><Relationship Id="rId2" Type="http://schemas.openxmlformats.org/officeDocument/2006/relationships/image" Target="../media/image3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6.svg"/><Relationship Id="rId1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3.emf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image" Target="../media/image46.pn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45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55A603-BF10-994E-BA26-5E0D987832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5235" y="1863552"/>
            <a:ext cx="11368062" cy="483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so sánh hai số 17,1 và 9,725, Việt so sánh như sau: “Vì số 17,1 có 3 chữ số. Trong khi số 9,725 có tới 4 chữ số nên số 17,1 bé hơn số 9,725”. Hãy nhận xét cách so sánh của Việt.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5307F-2060-F09E-2033-DCEA56AAD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1400" y="3390900"/>
            <a:ext cx="6941762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C4B75-AAFE-0193-16D4-934D79800635}"/>
              </a:ext>
            </a:extLst>
          </p:cNvPr>
          <p:cNvSpPr txBox="1"/>
          <p:nvPr/>
        </p:nvSpPr>
        <p:spPr>
          <a:xfrm>
            <a:off x="304800" y="3695700"/>
            <a:ext cx="1059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so sánh của Việt sai.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 khi so sánh hai số thập phân, ta so sánh giá trị của các chữ số thuộc cùng hàng ở phần nguyên trước, sau đó so sánh giá trị của các chữ số thuộc cùng hàng ở phần thập phân.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17,1 và 9,725 có phần nguyên 17 &gt; 9</a:t>
            </a:r>
          </a:p>
          <a:p>
            <a:pPr algn="just"/>
            <a:r>
              <a:rPr lang="vi-VN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Nên 17,1 &gt; 9,725</a:t>
            </a:r>
          </a:p>
        </p:txBody>
      </p:sp>
    </p:spTree>
    <p:extLst>
      <p:ext uri="{BB962C8B-B14F-4D97-AF65-F5344CB8AC3E}">
        <p14:creationId xmlns:p14="http://schemas.microsoft.com/office/powerpoint/2010/main" val="7806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457200" y="381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828800" y="38100"/>
            <a:ext cx="159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vào siêu thị mua các loại quả như sau: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3E8A8-8828-A220-8B70-4CBA8F71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028700"/>
            <a:ext cx="11353800" cy="5065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3855A-AF27-7571-714E-71F04989A777}"/>
              </a:ext>
            </a:extLst>
          </p:cNvPr>
          <p:cNvSpPr txBox="1"/>
          <p:nvPr/>
        </p:nvSpPr>
        <p:spPr>
          <a:xfrm>
            <a:off x="800100" y="5486400"/>
            <a:ext cx="17526000" cy="315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  <a:p>
            <a:pPr algn="just">
              <a:lnSpc>
                <a:spcPct val="200000"/>
              </a:lnSpc>
            </a:pP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FC7B2F-530A-236C-671F-01B683D297E8}"/>
              </a:ext>
            </a:extLst>
          </p:cNvPr>
          <p:cNvSpPr txBox="1"/>
          <p:nvPr/>
        </p:nvSpPr>
        <p:spPr>
          <a:xfrm>
            <a:off x="1143000" y="693420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2,5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hấu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4,19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kg;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nho</a:t>
            </a:r>
            <a:r>
              <a:rPr lang="en-US" sz="4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1,75 kg.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3A7A3C-09B0-D800-D30D-CFF835441D8A}"/>
              </a:ext>
            </a:extLst>
          </p:cNvPr>
          <p:cNvSpPr txBox="1"/>
          <p:nvPr/>
        </p:nvSpPr>
        <p:spPr>
          <a:xfrm>
            <a:off x="990600" y="8497550"/>
            <a:ext cx="1752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1,75kg; 2,5kg; 4kg; 4,19kg.</a:t>
            </a:r>
            <a:endParaRPr lang="en-US" sz="4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>
            <a:extLst>
              <a:ext uri="{FF2B5EF4-FFF2-40B4-BE49-F238E27FC236}">
                <a16:creationId xmlns:a16="http://schemas.microsoft.com/office/drawing/2014/main" id="{2C619326-CD53-1F4E-881D-670705F44978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2063636"/>
            <a:ext cx="9181722" cy="91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DFCDE4-0DCF-1086-5CB5-763B3DC09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650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533400" y="3429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9090F-136D-6153-6F13-A265EB92CD3F}"/>
              </a:ext>
            </a:extLst>
          </p:cNvPr>
          <p:cNvSpPr txBox="1"/>
          <p:nvPr/>
        </p:nvSpPr>
        <p:spPr>
          <a:xfrm>
            <a:off x="1981200" y="0"/>
            <a:ext cx="1592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thay một kí tự vào dấu “?” để được một số lớn hơn 2 nhưng bé hơn 3.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7FB63-7941-5269-7A11-AAEBAF387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2247900"/>
            <a:ext cx="8382727" cy="44931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904658-00CC-5A3F-95FD-B2BA5D825B39}"/>
              </a:ext>
            </a:extLst>
          </p:cNvPr>
          <p:cNvSpPr txBox="1"/>
          <p:nvPr/>
        </p:nvSpPr>
        <p:spPr>
          <a:xfrm>
            <a:off x="381000" y="36195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2 &lt; 2,1 &lt; 3.</a:t>
            </a:r>
            <a:endParaRPr lang="en-US" sz="8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32BD5-FE7A-A69F-0A8D-4D2725FACC45}"/>
              </a:ext>
            </a:extLst>
          </p:cNvPr>
          <p:cNvSpPr/>
          <p:nvPr/>
        </p:nvSpPr>
        <p:spPr>
          <a:xfrm>
            <a:off x="11170920" y="3915459"/>
            <a:ext cx="64008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975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0F146-2C4A-C94C-A679-EA3D79E01C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547" y="3063840"/>
            <a:ext cx="12280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BCE1477B-FEAC-44E2-974F-A0C385040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26711" y="3066008"/>
            <a:ext cx="10287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1: 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Nêu một số thập phân bất kì và xác định phần nguyên, phần thập phân của số đó.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8692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FF1D6-7033-AAE5-61E6-F5D47B01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A7913EBE-ED16-AB56-B23A-A2E3CC297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D6F58CF-D73B-873F-E450-30E5B9D68310}"/>
              </a:ext>
            </a:extLst>
          </p:cNvPr>
          <p:cNvSpPr txBox="1"/>
          <p:nvPr/>
        </p:nvSpPr>
        <p:spPr>
          <a:xfrm>
            <a:off x="3726711" y="3314700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2: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 Phần nguyên của số thập phân gồm những hàng nào?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44955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514D-3144-9DB1-08D8-621E4AF6A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">
            <a:extLst>
              <a:ext uri="{FF2B5EF4-FFF2-40B4-BE49-F238E27FC236}">
                <a16:creationId xmlns:a16="http://schemas.microsoft.com/office/drawing/2014/main" id="{853C24ED-55A3-7306-0CCC-32BF6B184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0" y="-3162300"/>
            <a:ext cx="21093223" cy="148960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6C8BB11-FE3A-D1F7-6527-2ACA8EC00692}"/>
              </a:ext>
            </a:extLst>
          </p:cNvPr>
          <p:cNvSpPr txBox="1"/>
          <p:nvPr/>
        </p:nvSpPr>
        <p:spPr>
          <a:xfrm>
            <a:off x="3726711" y="3314700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nl-NL" sz="6600" b="1">
                <a:solidFill>
                  <a:prstClr val="black"/>
                </a:solidFill>
                <a:latin typeface="Calibri"/>
              </a:rPr>
              <a:t>Câu 3:</a:t>
            </a:r>
            <a:r>
              <a:rPr lang="nl-NL" sz="6600">
                <a:solidFill>
                  <a:prstClr val="black"/>
                </a:solidFill>
                <a:latin typeface="Calibri"/>
              </a:rPr>
              <a:t> Phần thập phân của số thập phân gồm những hàng nào?</a:t>
            </a:r>
            <a:endParaRPr lang="en-US" sz="6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1724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3">
            <a:extLst>
              <a:ext uri="{FF2B5EF4-FFF2-40B4-BE49-F238E27FC236}">
                <a16:creationId xmlns:a16="http://schemas.microsoft.com/office/drawing/2014/main" id="{9403AB63-54DE-E34D-A588-2B7289CD4F65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329407" y="692142"/>
            <a:ext cx="17629183" cy="8902716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680202" y="5026801"/>
            <a:ext cx="3278390" cy="8085716"/>
          </a:xfrm>
          <a:custGeom>
            <a:avLst/>
            <a:gdLst/>
            <a:ahLst/>
            <a:cxnLst/>
            <a:rect l="l" t="t" r="r" b="b"/>
            <a:pathLst>
              <a:path w="3278390" h="8085716">
                <a:moveTo>
                  <a:pt x="0" y="0"/>
                </a:moveTo>
                <a:lnTo>
                  <a:pt x="3278391" y="0"/>
                </a:lnTo>
                <a:lnTo>
                  <a:pt x="3278391" y="8085716"/>
                </a:lnTo>
                <a:lnTo>
                  <a:pt x="0" y="8085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25450" y="4777248"/>
            <a:ext cx="2933052" cy="8962103"/>
          </a:xfrm>
          <a:custGeom>
            <a:avLst/>
            <a:gdLst/>
            <a:ahLst/>
            <a:cxnLst/>
            <a:rect l="l" t="t" r="r" b="b"/>
            <a:pathLst>
              <a:path w="2933052" h="8962103">
                <a:moveTo>
                  <a:pt x="0" y="0"/>
                </a:moveTo>
                <a:lnTo>
                  <a:pt x="2933052" y="0"/>
                </a:lnTo>
                <a:lnTo>
                  <a:pt x="2933052" y="8962104"/>
                </a:lnTo>
                <a:lnTo>
                  <a:pt x="0" y="8962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115599" y="750192"/>
            <a:ext cx="2056797" cy="1971038"/>
          </a:xfrm>
          <a:custGeom>
            <a:avLst/>
            <a:gdLst/>
            <a:ahLst/>
            <a:cxnLst/>
            <a:rect l="l" t="t" r="r" b="b"/>
            <a:pathLst>
              <a:path w="2437194" h="2394543">
                <a:moveTo>
                  <a:pt x="0" y="0"/>
                </a:moveTo>
                <a:lnTo>
                  <a:pt x="2437194" y="0"/>
                </a:lnTo>
                <a:lnTo>
                  <a:pt x="2437194" y="2394544"/>
                </a:lnTo>
                <a:lnTo>
                  <a:pt x="0" y="2394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89C6B9-440B-B343-B995-EB108118E3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8866" y="1518622"/>
            <a:ext cx="2026054" cy="2026054"/>
          </a:xfrm>
          <a:prstGeom prst="rect">
            <a:avLst/>
          </a:prstGeom>
        </p:spPr>
      </p:pic>
      <p:sp>
        <p:nvSpPr>
          <p:cNvPr id="17" name="Freeform 12">
            <a:extLst>
              <a:ext uri="{FF2B5EF4-FFF2-40B4-BE49-F238E27FC236}">
                <a16:creationId xmlns:a16="http://schemas.microsoft.com/office/drawing/2014/main" id="{D859703F-0390-2A4F-9D8B-B306DA49A231}"/>
              </a:ext>
            </a:extLst>
          </p:cNvPr>
          <p:cNvSpPr/>
          <p:nvPr/>
        </p:nvSpPr>
        <p:spPr>
          <a:xfrm>
            <a:off x="5776516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720FAC49-2E88-5E45-8392-046F11C8E399}"/>
              </a:ext>
            </a:extLst>
          </p:cNvPr>
          <p:cNvSpPr/>
          <p:nvPr/>
        </p:nvSpPr>
        <p:spPr>
          <a:xfrm>
            <a:off x="8084693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id="{2E2D148A-E73A-7341-B204-C96CF79B6DB4}"/>
              </a:ext>
            </a:extLst>
          </p:cNvPr>
          <p:cNvSpPr/>
          <p:nvPr/>
        </p:nvSpPr>
        <p:spPr>
          <a:xfrm>
            <a:off x="10315272" y="6687950"/>
            <a:ext cx="1963480" cy="2053312"/>
          </a:xfrm>
          <a:custGeom>
            <a:avLst/>
            <a:gdLst/>
            <a:ahLst/>
            <a:cxnLst/>
            <a:rect l="l" t="t" r="r" b="b"/>
            <a:pathLst>
              <a:path w="1963480" h="2053312">
                <a:moveTo>
                  <a:pt x="0" y="0"/>
                </a:moveTo>
                <a:lnTo>
                  <a:pt x="1963480" y="0"/>
                </a:lnTo>
                <a:lnTo>
                  <a:pt x="1963480" y="2053312"/>
                </a:lnTo>
                <a:lnTo>
                  <a:pt x="0" y="20533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1F86F45-C2B7-4942-9A0C-58592D90F9D3}"/>
              </a:ext>
            </a:extLst>
          </p:cNvPr>
          <p:cNvSpPr/>
          <p:nvPr/>
        </p:nvSpPr>
        <p:spPr>
          <a:xfrm>
            <a:off x="1919300" y="1853612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CBEF6-2643-37F8-2A2A-CA9A57935F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43200" y="3162300"/>
            <a:ext cx="13826926" cy="256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FE792-F380-4FC2-68DA-FC89F162861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43800" y="4914900"/>
            <a:ext cx="363353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B85EBFFA-2989-3542-BB87-E74BB1BBC2EA}"/>
              </a:ext>
            </a:extLst>
          </p:cNvPr>
          <p:cNvSpPr/>
          <p:nvPr/>
        </p:nvSpPr>
        <p:spPr>
          <a:xfrm>
            <a:off x="-311229" y="8352183"/>
            <a:ext cx="18861581" cy="2160508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C31BA7FF-E6E3-644F-918B-001ECAAA261C}"/>
              </a:ext>
            </a:extLst>
          </p:cNvPr>
          <p:cNvSpPr/>
          <p:nvPr/>
        </p:nvSpPr>
        <p:spPr>
          <a:xfrm>
            <a:off x="6107535" y="876300"/>
            <a:ext cx="11703463" cy="680697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853CC76-47A0-6C42-B2E9-E172EAC4BB88}"/>
              </a:ext>
            </a:extLst>
          </p:cNvPr>
          <p:cNvSpPr/>
          <p:nvPr/>
        </p:nvSpPr>
        <p:spPr>
          <a:xfrm>
            <a:off x="499862" y="1378080"/>
            <a:ext cx="2303203" cy="1210228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16E4367B-E402-C845-ACEA-56A67A57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2095500"/>
            <a:ext cx="9246179" cy="92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7CDAED-D745-5B45-8F2A-3585BE96A0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943100"/>
            <a:ext cx="11167388" cy="47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442921" y="6634666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7" y="524430"/>
            <a:ext cx="16118806" cy="9219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6338706" y="8627733"/>
            <a:ext cx="1137979" cy="15302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542275" y="7655101"/>
            <a:ext cx="2150546" cy="2099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299811" y="1071834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054637">
            <a:off x="418426" y="84364"/>
            <a:ext cx="913403" cy="15457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937717">
            <a:off x="13994306" y="7254547"/>
            <a:ext cx="1736163" cy="173616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40266" y="2386454"/>
            <a:ext cx="1348320" cy="1112094"/>
            <a:chOff x="2764400" y="3012642"/>
            <a:chExt cx="1510252" cy="1112094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64400" y="3012642"/>
              <a:ext cx="1510252" cy="111209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3127609" y="3055944"/>
              <a:ext cx="396925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2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14032" y="4105810"/>
            <a:ext cx="1348319" cy="1145312"/>
            <a:chOff x="2716467" y="5512858"/>
            <a:chExt cx="1348319" cy="11453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2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96987" y="2652745"/>
            <a:ext cx="7933535" cy="702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phân</a:t>
            </a:r>
            <a:r>
              <a:rPr kumimoji="0" lang="vi-VN" sz="4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66260" y="4038508"/>
            <a:ext cx="12445340" cy="14719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Tìm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được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lớn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nhất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bé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nhất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trong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dãy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phân</a:t>
            </a:r>
            <a:r>
              <a:rPr kumimoji="0" lang="vi-VN" sz="4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76300"/>
            <a:ext cx="7079896" cy="1603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E39630-C5D1-4FD6-9B62-DDA39FF84C61}"/>
              </a:ext>
            </a:extLst>
          </p:cNvPr>
          <p:cNvGrpSpPr/>
          <p:nvPr/>
        </p:nvGrpSpPr>
        <p:grpSpPr>
          <a:xfrm>
            <a:off x="2790232" y="5553610"/>
            <a:ext cx="1348319" cy="1145312"/>
            <a:chOff x="2716467" y="5512858"/>
            <a:chExt cx="1348319" cy="1145312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07635CE-0554-6871-BA8D-48A0FFCBD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716467" y="5512858"/>
              <a:ext cx="1348319" cy="1145312"/>
            </a:xfrm>
            <a:prstGeom prst="rect">
              <a:avLst/>
            </a:prstGeom>
          </p:spPr>
        </p:pic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17F80894-F21D-5CC8-849C-92873F76ADE8}"/>
                </a:ext>
              </a:extLst>
            </p:cNvPr>
            <p:cNvSpPr txBox="1"/>
            <p:nvPr/>
          </p:nvSpPr>
          <p:spPr>
            <a:xfrm>
              <a:off x="3106266" y="5775638"/>
              <a:ext cx="422077" cy="853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2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5" name="TextBox 19">
            <a:extLst>
              <a:ext uri="{FF2B5EF4-FFF2-40B4-BE49-F238E27FC236}">
                <a16:creationId xmlns:a16="http://schemas.microsoft.com/office/drawing/2014/main" id="{FBF4FE84-7067-034E-A384-0D16BBBC4F56}"/>
              </a:ext>
            </a:extLst>
          </p:cNvPr>
          <p:cNvSpPr txBox="1"/>
          <p:nvPr/>
        </p:nvSpPr>
        <p:spPr>
          <a:xfrm>
            <a:off x="4249930" y="5916065"/>
            <a:ext cx="10858040" cy="702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6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Sắp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xếp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được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số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thập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phân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theo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thứ</a:t>
            </a:r>
            <a:r>
              <a:rPr kumimoji="0" lang="en-US" sz="43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3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tự</a:t>
            </a:r>
            <a:r>
              <a:rPr kumimoji="0" lang="vi-VN" sz="43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63C6-6AA9-58E0-6123-2D4FB90D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E05C84C-8001-ACC1-163E-A33893C8D26F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9DFFC-3997-D9BB-AA99-159AF2AEB267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EA913-BEC5-EB66-2D48-C4C69DEE8318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5D500-9A37-BA91-EC40-C247A934FFFE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F3E4B-198E-C54E-4E8A-40E1FC0B54C5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0AC7BA-9D4D-7301-00B5-EA81C67AC9C8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4E882B4-1DBB-9000-30DB-AE8BC70BD706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35CFC7-CD74-CE1A-28BA-5C8308048EA0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51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8E61E05-F4C0-D1DE-39E7-8EEC517EE021}"/>
              </a:ext>
            </a:extLst>
          </p:cNvPr>
          <p:cNvSpPr/>
          <p:nvPr/>
        </p:nvSpPr>
        <p:spPr>
          <a:xfrm>
            <a:off x="228600" y="266700"/>
            <a:ext cx="1143000" cy="1066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B4413-B866-B205-E797-CC798689DCFD}"/>
              </a:ext>
            </a:extLst>
          </p:cNvPr>
          <p:cNvSpPr/>
          <p:nvPr/>
        </p:nvSpPr>
        <p:spPr>
          <a:xfrm>
            <a:off x="1524000" y="266700"/>
            <a:ext cx="2514600" cy="1143000"/>
          </a:xfrm>
          <a:prstGeom prst="roundRect">
            <a:avLst/>
          </a:prstGeom>
          <a:solidFill>
            <a:srgbClr val="E0E0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&gt;, &lt;,=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9C7993-C18B-2117-5E8E-3EC9E5980334}"/>
              </a:ext>
            </a:extLst>
          </p:cNvPr>
          <p:cNvSpPr txBox="1"/>
          <p:nvPr/>
        </p:nvSpPr>
        <p:spPr>
          <a:xfrm>
            <a:off x="533400" y="19431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18,99       20,17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80125-14E7-6BF5-396D-2F21E97FC894}"/>
              </a:ext>
            </a:extLst>
          </p:cNvPr>
          <p:cNvSpPr txBox="1"/>
          <p:nvPr/>
        </p:nvSpPr>
        <p:spPr>
          <a:xfrm>
            <a:off x="10820400" y="17907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70,8       70,8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F5B24-5C9A-3284-487A-F842C0C4C376}"/>
              </a:ext>
            </a:extLst>
          </p:cNvPr>
          <p:cNvSpPr txBox="1"/>
          <p:nvPr/>
        </p:nvSpPr>
        <p:spPr>
          <a:xfrm>
            <a:off x="6019800" y="400050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100,10       100,1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E4BB6E-5A33-B2E7-5A06-5EA97B2E608C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1E6FFE-EE6A-D085-5C38-877C87E9B1C2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1EFE2C-1B7F-AE36-3BDD-7CE481730E31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AB39B5-5DA3-7990-5D7E-3D4A5ED00ADE}"/>
              </a:ext>
            </a:extLst>
          </p:cNvPr>
          <p:cNvSpPr/>
          <p:nvPr/>
        </p:nvSpPr>
        <p:spPr>
          <a:xfrm>
            <a:off x="3810000" y="19431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48C6628-F27D-4388-3921-FDA9BB779980}"/>
              </a:ext>
            </a:extLst>
          </p:cNvPr>
          <p:cNvSpPr/>
          <p:nvPr/>
        </p:nvSpPr>
        <p:spPr>
          <a:xfrm>
            <a:off x="13716000" y="1866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27F38FD-1F84-0960-F009-6B2A8D42203A}"/>
              </a:ext>
            </a:extLst>
          </p:cNvPr>
          <p:cNvSpPr/>
          <p:nvPr/>
        </p:nvSpPr>
        <p:spPr>
          <a:xfrm>
            <a:off x="9753600" y="4152900"/>
            <a:ext cx="1143000" cy="9144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8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444</Words>
  <Application>Microsoft Office PowerPoint</Application>
  <PresentationFormat>Custom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Vàng Xanh lá và Hồng Minh họa Dự án Nhóm Bản thuyết trình Giáo dục</dc:title>
  <dc:creator>thao</dc:creator>
  <cp:lastModifiedBy>Administrator</cp:lastModifiedBy>
  <cp:revision>26</cp:revision>
  <dcterms:created xsi:type="dcterms:W3CDTF">2006-08-16T00:00:00Z</dcterms:created>
  <dcterms:modified xsi:type="dcterms:W3CDTF">2024-12-13T05:34:23Z</dcterms:modified>
  <dc:identifier>DAF5AIPDJxI</dc:identifier>
</cp:coreProperties>
</file>