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4"/>
  </p:notesMasterIdLst>
  <p:sldIdLst>
    <p:sldId id="583" r:id="rId2"/>
    <p:sldId id="466" r:id="rId3"/>
    <p:sldId id="415" r:id="rId4"/>
    <p:sldId id="416" r:id="rId5"/>
    <p:sldId id="417" r:id="rId6"/>
    <p:sldId id="256" r:id="rId7"/>
    <p:sldId id="535" r:id="rId8"/>
    <p:sldId id="471" r:id="rId9"/>
    <p:sldId id="537" r:id="rId10"/>
    <p:sldId id="403" r:id="rId11"/>
    <p:sldId id="411" r:id="rId12"/>
    <p:sldId id="412" r:id="rId13"/>
    <p:sldId id="485" r:id="rId14"/>
    <p:sldId id="506" r:id="rId15"/>
    <p:sldId id="546" r:id="rId16"/>
    <p:sldId id="548" r:id="rId17"/>
    <p:sldId id="553" r:id="rId18"/>
    <p:sldId id="552" r:id="rId19"/>
    <p:sldId id="551" r:id="rId20"/>
    <p:sldId id="549" r:id="rId21"/>
    <p:sldId id="547" r:id="rId22"/>
    <p:sldId id="530" r:id="rId23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FFF99"/>
    <a:srgbClr val="0000CC"/>
    <a:srgbClr val="FFCC66"/>
    <a:srgbClr val="99FFCC"/>
    <a:srgbClr val="00CCFF"/>
    <a:srgbClr val="FF66FF"/>
    <a:srgbClr val="0066CC"/>
    <a:srgbClr val="FF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6" d="100"/>
          <a:sy n="76" d="100"/>
        </p:scale>
        <p:origin x="816" y="12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29/03/2022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75748"/>
            <a:ext cx="9460266" cy="591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29/03/2022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1972021" y="1608829"/>
            <a:ext cx="639017" cy="710018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95702" y="113770"/>
            <a:ext cx="963488" cy="1070543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268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17205"/>
            <a:ext cx="9138659" cy="568059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1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29/03/2022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1" y="5296960"/>
            <a:ext cx="30861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5296960"/>
            <a:ext cx="20574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058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2022/3/29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slide" Target="slide16.xml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39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12" Type="http://schemas.openxmlformats.org/officeDocument/2006/relationships/image" Target="../media/image4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11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audio" Target="../media/audio3.wav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audio" Target="../media/audio2.wav"/><Relationship Id="rId7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7481775" y="467984"/>
            <a:ext cx="13653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defRPr/>
            </a:pPr>
            <a:r>
              <a:rPr lang="en-US" sz="30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ea typeface="Cambria Math" panose="02040503050406030204" pitchFamily="18" charset="0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811" y="1512736"/>
            <a:ext cx="9138379" cy="185036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b" anchorCtr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990"/>
            </a:pPr>
            <a:r>
              <a:rPr lang="en-US" sz="39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3900" b="1" dirty="0">
                <a:solidFill>
                  <a:srgbClr val="002060"/>
                </a:solidFill>
                <a:latin typeface="UTM Avo" panose="02040603050506020204" pitchFamily="18" charset="0"/>
              </a:rPr>
              <a:t> 28</a:t>
            </a:r>
            <a:endParaRPr sz="39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dạng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25 + 14 (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1)</a:t>
            </a:r>
            <a:endParaRPr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5429" y="1995725"/>
            <a:ext cx="498085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970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35" y="70521"/>
            <a:ext cx="1973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5125" y="809300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4152" y="2479349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5296"/>
            <a:ext cx="9144000" cy="0"/>
          </a:xfrm>
          <a:prstGeom prst="line">
            <a:avLst/>
          </a:prstGeom>
          <a:ln w="57150" cmpd="thickThin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1155" y="142135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502308" y="2403972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739485" y="802046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11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18512" y="247209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5515" y="141409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2686668" y="2396718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039957" y="809306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54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977040" y="2479355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85987" y="1421359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4987140" y="2403978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7296887" y="802052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86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13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262998" y="2472101"/>
            <a:ext cx="748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42917" y="1414105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7302126" y="2396724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918" y="3441295"/>
            <a:ext cx="2243436" cy="221503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75733" y="2458993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6308" y="2458538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18149" y="2451739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674210" y="2451284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342365" y="2469013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998426" y="2468558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599803" y="2447514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55864" y="2447059"/>
            <a:ext cx="44114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07827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035" y="70521"/>
            <a:ext cx="51899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55296"/>
            <a:ext cx="9144000" cy="0"/>
          </a:xfrm>
          <a:prstGeom prst="line">
            <a:avLst/>
          </a:prstGeom>
          <a:ln w="57150" cmpd="thickThin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4" y="655296"/>
            <a:ext cx="9114965" cy="177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87349" y="2434868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33379" y="3046921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48" name="Straight Connector 47"/>
          <p:cNvCxnSpPr/>
          <p:nvPr/>
        </p:nvCxnSpPr>
        <p:spPr>
          <a:xfrm>
            <a:off x="734532" y="4029540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2971709" y="2427614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36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517739" y="303966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52" name="Straight Connector 51"/>
          <p:cNvCxnSpPr/>
          <p:nvPr/>
        </p:nvCxnSpPr>
        <p:spPr>
          <a:xfrm>
            <a:off x="2918892" y="4022286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272181" y="2434874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53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35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818211" y="3046927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5219364" y="4029546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529111" y="2427620"/>
            <a:ext cx="6976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63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075141" y="3039673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7534350" y="4022292"/>
            <a:ext cx="68786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029743" y="411943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00318" y="411898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35859" y="4106335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891920" y="410588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562938" y="404977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218999" y="4049322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817513" y="404405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473574" y="4043599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5420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4667628"/>
            <a:ext cx="3909536" cy="555308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6" y="1497832"/>
            <a:ext cx="4496038" cy="3545205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2731196"/>
            <a:ext cx="3130868" cy="2214086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604697"/>
            <a:ext cx="4880134" cy="1045845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657104" y="2442002"/>
            <a:ext cx="4675540" cy="85408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zh-CN" sz="495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652255"/>
            <a:ext cx="1606680" cy="10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7086"/>
            <a:ext cx="9144001" cy="4842164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2810675" y="3266232"/>
            <a:ext cx="1952662" cy="2036619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5104113" y="3241966"/>
            <a:ext cx="2344829" cy="2060885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3535085" y="2661717"/>
            <a:ext cx="3660381" cy="1058153"/>
          </a:xfrm>
          <a:prstGeom prst="cloudCallout">
            <a:avLst>
              <a:gd name="adj1" fmla="val -28565"/>
              <a:gd name="adj2" fmla="val 717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749642" y="884202"/>
            <a:ext cx="836909" cy="89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1488674" y="901896"/>
            <a:ext cx="7230878" cy="892701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>
              <a:lnSpc>
                <a:spcPct val="150000"/>
              </a:lnSpc>
              <a:defRPr/>
            </a:pP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liên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phép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cộng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dạng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25 + 14,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đặt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huống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.</a:t>
            </a:r>
            <a:endParaRPr lang="en-US" sz="2100" b="1" dirty="0">
              <a:solidFill>
                <a:srgbClr val="002060"/>
              </a:solidFill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3967699" y="2960407"/>
            <a:ext cx="2795154" cy="46077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45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05921"/>
            <a:ext cx="9144001" cy="4827876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5469" y="5077699"/>
            <a:ext cx="457200" cy="4572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8075" y="1090493"/>
            <a:ext cx="1664503" cy="1664503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192231" y="3326689"/>
            <a:ext cx="8759536" cy="113260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00000"/>
              </a:lnSpc>
              <a:spcBef>
                <a:spcPts val="750"/>
              </a:spcBef>
              <a:buNone/>
              <a:defRPr/>
            </a:pPr>
            <a:r>
              <a:rPr lang="es-CO" sz="4050" b="1" i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BẮN TRỨNG CÙNG ANGRY BIRDS</a:t>
            </a:r>
            <a:endParaRPr lang="es-CO" sz="4050" b="1" i="1" dirty="0">
              <a:ln w="28575">
                <a:noFill/>
              </a:ln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j-lt"/>
              <a:cs typeface="Arial" panose="020B0604020202020204" pitchFamily="34" charset="0"/>
            </a:endParaRP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58" y="1013115"/>
            <a:ext cx="1364261" cy="1646402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3171" y="1013114"/>
            <a:ext cx="1677655" cy="153348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431" y="917268"/>
            <a:ext cx="1725173" cy="1725173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3965668" y="4560309"/>
            <a:ext cx="1524395" cy="550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CO" sz="2100" b="1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remove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5920"/>
            <a:ext cx="9144001" cy="4827876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276294"/>
            <a:ext cx="1032352" cy="1923637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2109442"/>
            <a:ext cx="582051" cy="568751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962171"/>
            <a:ext cx="1471393" cy="14727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841277"/>
            <a:ext cx="1471393" cy="14727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621129"/>
            <a:ext cx="582051" cy="568751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473857"/>
            <a:ext cx="1471393" cy="14727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352963"/>
            <a:ext cx="1471393" cy="14727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19" y="425492"/>
            <a:ext cx="1606458" cy="1609484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03" y="2977861"/>
            <a:ext cx="1551693" cy="1554615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C3683317-D558-4874-B1D3-3E13BC8E11AE}"/>
              </a:ext>
            </a:extLst>
          </p:cNvPr>
          <p:cNvSpPr/>
          <p:nvPr/>
        </p:nvSpPr>
        <p:spPr>
          <a:xfrm>
            <a:off x="578961" y="811549"/>
            <a:ext cx="1448922" cy="159274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dirty="0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195" y="3276295"/>
            <a:ext cx="672725" cy="80996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508925"/>
            <a:ext cx="555008" cy="506614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380079"/>
            <a:ext cx="701834" cy="70183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473710"/>
            <a:ext cx="577043" cy="577043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7966792" y="1285019"/>
            <a:ext cx="417440" cy="391886"/>
            <a:chOff x="10784469" y="1335067"/>
            <a:chExt cx="556586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784469" y="1365492"/>
              <a:ext cx="556585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85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7966448" y="3811243"/>
            <a:ext cx="402720" cy="391886"/>
            <a:chOff x="10811722" y="1335067"/>
            <a:chExt cx="536960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20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819350" y="1365491"/>
              <a:ext cx="52933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5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58</a:t>
              </a: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643D561A-FDD2-4C40-82CF-982CA60C7FB3}"/>
              </a:ext>
            </a:extLst>
          </p:cNvPr>
          <p:cNvGrpSpPr/>
          <p:nvPr/>
        </p:nvGrpSpPr>
        <p:grpSpPr>
          <a:xfrm>
            <a:off x="535629" y="1037854"/>
            <a:ext cx="1192375" cy="956575"/>
            <a:chOff x="6659225" y="2549868"/>
            <a:chExt cx="1589833" cy="1275433"/>
          </a:xfrm>
        </p:grpSpPr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F5AE4D62-5B82-4BB0-98AF-ABBCD35ABB1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32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788F3CFE-39E9-4979-8C85-86EBA7E29DD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26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697BFBEA-0ABF-4EEC-85CA-7D0CE19EB356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1" name="Đường nối Thẳng 30">
              <a:extLst>
                <a:ext uri="{FF2B5EF4-FFF2-40B4-BE49-F238E27FC236}">
                  <a16:creationId xmlns:a16="http://schemas.microsoft.com/office/drawing/2014/main" id="{003A6FCD-DC7D-4670-9CE0-A300CEE33CF2}"/>
                </a:ext>
              </a:extLst>
            </p:cNvPr>
            <p:cNvCxnSpPr/>
            <p:nvPr/>
          </p:nvCxnSpPr>
          <p:spPr>
            <a:xfrm>
              <a:off x="7302723" y="3798752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05920"/>
            <a:ext cx="9144001" cy="4827876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:a16="http://schemas.microsoft.com/office/drawing/2014/main" id="{31FD76F8-8D44-4BF3-83CD-1F9F39CAC34E}"/>
              </a:ext>
            </a:extLst>
          </p:cNvPr>
          <p:cNvSpPr/>
          <p:nvPr/>
        </p:nvSpPr>
        <p:spPr>
          <a:xfrm>
            <a:off x="416838" y="710368"/>
            <a:ext cx="1448922" cy="159274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dirty="0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949" y="3415429"/>
            <a:ext cx="457200" cy="4572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276294"/>
            <a:ext cx="1032352" cy="1923637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2109442"/>
            <a:ext cx="582051" cy="568751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1962171"/>
            <a:ext cx="1471393" cy="14727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841277"/>
            <a:ext cx="1471393" cy="14727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621129"/>
            <a:ext cx="582051" cy="568751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473857"/>
            <a:ext cx="1471393" cy="14727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352963"/>
            <a:ext cx="1471393" cy="14727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4953" y="3158420"/>
            <a:ext cx="844907" cy="844907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63" y="425038"/>
            <a:ext cx="1606458" cy="1609484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28" y="2992877"/>
            <a:ext cx="1551693" cy="1554615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1" y="4473857"/>
            <a:ext cx="555008" cy="669788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53" y="4473857"/>
            <a:ext cx="682502" cy="62384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4426597"/>
            <a:ext cx="701834" cy="701834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8104770" y="1287050"/>
            <a:ext cx="444390" cy="391886"/>
            <a:chOff x="10806360" y="1335067"/>
            <a:chExt cx="592520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806360" y="1348848"/>
              <a:ext cx="59252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8097605" y="3840183"/>
            <a:ext cx="457200" cy="392150"/>
            <a:chOff x="10760296" y="1335067"/>
            <a:chExt cx="609600" cy="522866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760296" y="1365491"/>
              <a:ext cx="60960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B5B6277E-E2AC-41BD-AE11-581C675ACA34}"/>
              </a:ext>
            </a:extLst>
          </p:cNvPr>
          <p:cNvGrpSpPr/>
          <p:nvPr/>
        </p:nvGrpSpPr>
        <p:grpSpPr>
          <a:xfrm>
            <a:off x="357879" y="948678"/>
            <a:ext cx="1192375" cy="956575"/>
            <a:chOff x="6659225" y="2549868"/>
            <a:chExt cx="1589833" cy="1275433"/>
          </a:xfrm>
        </p:grpSpPr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E4BF78AF-537C-4CE2-B713-C2132AABD483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17AC3152-C2EE-4074-9B18-88A9B3BA3700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16</a:t>
              </a: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D1EEF70B-138A-44A4-B69E-2AD4B88B83F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2F325ACF-329E-44B6-B3EE-FB52E0F1C067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5920"/>
            <a:ext cx="9144001" cy="4827876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:a16="http://schemas.microsoft.com/office/drawing/2014/main" id="{694DF9EF-E6C4-49AD-9F8F-62420D674223}"/>
              </a:ext>
            </a:extLst>
          </p:cNvPr>
          <p:cNvSpPr/>
          <p:nvPr/>
        </p:nvSpPr>
        <p:spPr>
          <a:xfrm>
            <a:off x="416838" y="710368"/>
            <a:ext cx="1448922" cy="159274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dirty="0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359424"/>
            <a:ext cx="1032352" cy="1923637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2192572"/>
            <a:ext cx="582051" cy="568751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2045301"/>
            <a:ext cx="1471393" cy="14727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924407"/>
            <a:ext cx="1471393" cy="14727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704259"/>
            <a:ext cx="582051" cy="568751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556987"/>
            <a:ext cx="1471393" cy="14727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436093"/>
            <a:ext cx="1471393" cy="14727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20" y="489091"/>
            <a:ext cx="1606458" cy="1609484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03" y="3060991"/>
            <a:ext cx="1551693" cy="1554615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74" y="3359425"/>
            <a:ext cx="809969" cy="80996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510468"/>
            <a:ext cx="555008" cy="669788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493807"/>
            <a:ext cx="701834" cy="64063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556840"/>
            <a:ext cx="577043" cy="577043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7942618" y="1368148"/>
            <a:ext cx="486125" cy="402853"/>
            <a:chOff x="10779947" y="1335067"/>
            <a:chExt cx="648166" cy="537137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779947" y="1379762"/>
              <a:ext cx="648166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74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7960952" y="3894373"/>
            <a:ext cx="467790" cy="392150"/>
            <a:chOff x="10804394" y="1335067"/>
            <a:chExt cx="623720" cy="522866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804394" y="1365491"/>
              <a:ext cx="62372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78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30A98B8-90E3-4627-9166-5C5EE332CBAD}"/>
              </a:ext>
            </a:extLst>
          </p:cNvPr>
          <p:cNvGrpSpPr/>
          <p:nvPr/>
        </p:nvGrpSpPr>
        <p:grpSpPr>
          <a:xfrm>
            <a:off x="396399" y="990914"/>
            <a:ext cx="1192375" cy="956575"/>
            <a:chOff x="6659225" y="2549868"/>
            <a:chExt cx="1589833" cy="1275433"/>
          </a:xfrm>
        </p:grpSpPr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3D2B8978-F634-4C7A-8D1B-BE98CAB93E05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34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EF0D626A-9219-4D15-9052-D8662724AAA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44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146B8DF4-7D49-4153-A78C-14630428D610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2" name="Đường nối Thẳng 31">
              <a:extLst>
                <a:ext uri="{FF2B5EF4-FFF2-40B4-BE49-F238E27FC236}">
                  <a16:creationId xmlns:a16="http://schemas.microsoft.com/office/drawing/2014/main" id="{119CE459-93D6-48AF-8735-EB7BB181124E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05920"/>
            <a:ext cx="9144001" cy="4827876"/>
          </a:xfrm>
          <a:prstGeom prst="rect">
            <a:avLst/>
          </a:prstGeom>
        </p:spPr>
      </p:pic>
      <p:sp>
        <p:nvSpPr>
          <p:cNvPr id="34" name="Rectángulo 6">
            <a:extLst>
              <a:ext uri="{FF2B5EF4-FFF2-40B4-BE49-F238E27FC236}">
                <a16:creationId xmlns:a16="http://schemas.microsoft.com/office/drawing/2014/main" id="{8436ED2C-55C7-48D9-8954-C00DCAA2E8C1}"/>
              </a:ext>
            </a:extLst>
          </p:cNvPr>
          <p:cNvSpPr/>
          <p:nvPr/>
        </p:nvSpPr>
        <p:spPr>
          <a:xfrm>
            <a:off x="416838" y="710368"/>
            <a:ext cx="1448922" cy="159274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dirty="0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4949" y="3488168"/>
            <a:ext cx="457200" cy="4572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349033"/>
            <a:ext cx="1032352" cy="1923637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2182181"/>
            <a:ext cx="582051" cy="568751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2034909"/>
            <a:ext cx="1471393" cy="14727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914015"/>
            <a:ext cx="1471393" cy="14727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693867"/>
            <a:ext cx="582051" cy="568751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546596"/>
            <a:ext cx="1471393" cy="14727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425702"/>
            <a:ext cx="1471393" cy="14727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16534" y="3231159"/>
            <a:ext cx="701742" cy="844907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063" y="497776"/>
            <a:ext cx="1606458" cy="1609484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746" y="3057545"/>
            <a:ext cx="1551693" cy="1554615"/>
          </a:xfrm>
          <a:prstGeom prst="rect">
            <a:avLst/>
          </a:prstGeom>
        </p:spPr>
      </p:pic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1" y="4603985"/>
            <a:ext cx="555008" cy="555008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953" y="4546596"/>
            <a:ext cx="682502" cy="62384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67" y="4499336"/>
            <a:ext cx="701834" cy="701834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8075455" y="1359789"/>
            <a:ext cx="446755" cy="391886"/>
            <a:chOff x="10767273" y="1335067"/>
            <a:chExt cx="59567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767273" y="1354947"/>
              <a:ext cx="59567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8117398" y="3912922"/>
            <a:ext cx="444551" cy="392150"/>
            <a:chOff x="10786688" y="1335067"/>
            <a:chExt cx="592734" cy="522866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786688" y="1365491"/>
              <a:ext cx="59273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57</a:t>
              </a:r>
            </a:p>
          </p:txBody>
        </p: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52D460BD-EA3C-4FEE-94A3-23120ED701A9}"/>
              </a:ext>
            </a:extLst>
          </p:cNvPr>
          <p:cNvGrpSpPr/>
          <p:nvPr/>
        </p:nvGrpSpPr>
        <p:grpSpPr>
          <a:xfrm>
            <a:off x="397068" y="953985"/>
            <a:ext cx="1192375" cy="956575"/>
            <a:chOff x="6659225" y="2549868"/>
            <a:chExt cx="1589833" cy="1275433"/>
          </a:xfrm>
        </p:grpSpPr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733F960E-8273-4FA0-B046-62154055C74F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36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77A36917-8B66-4CAD-8B84-379CEB2C82CC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1232E125-355D-4130-9B53-303766FDA213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3" name="Đường nối Thẳng 32">
              <a:extLst>
                <a:ext uri="{FF2B5EF4-FFF2-40B4-BE49-F238E27FC236}">
                  <a16:creationId xmlns:a16="http://schemas.microsoft.com/office/drawing/2014/main" id="{24E21CEA-D474-4652-8419-E8EF7F218E91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8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4667628"/>
            <a:ext cx="3909536" cy="555308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6" y="1497832"/>
            <a:ext cx="4496038" cy="3545205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2731196"/>
            <a:ext cx="3130868" cy="2214086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604697"/>
            <a:ext cx="4880134" cy="1045845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657104" y="2508687"/>
            <a:ext cx="4675540" cy="78483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en-US" altLang="zh-CN" sz="45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652255"/>
            <a:ext cx="1606680" cy="10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05920"/>
            <a:ext cx="9144001" cy="4827876"/>
          </a:xfrm>
          <a:prstGeom prst="rect">
            <a:avLst/>
          </a:prstGeom>
        </p:spPr>
      </p:pic>
      <p:sp>
        <p:nvSpPr>
          <p:cNvPr id="33" name="Rectángulo 6">
            <a:extLst>
              <a:ext uri="{FF2B5EF4-FFF2-40B4-BE49-F238E27FC236}">
                <a16:creationId xmlns:a16="http://schemas.microsoft.com/office/drawing/2014/main" id="{DD9CEEA6-D092-4271-ABE5-C12CDE1E582F}"/>
              </a:ext>
            </a:extLst>
          </p:cNvPr>
          <p:cNvSpPr/>
          <p:nvPr/>
        </p:nvSpPr>
        <p:spPr>
          <a:xfrm>
            <a:off x="416838" y="710368"/>
            <a:ext cx="1448922" cy="1592744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68580" tIns="34290" rIns="68580" bIns="34290">
            <a:spAutoFit/>
          </a:bodyPr>
          <a:lstStyle/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b="1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  <a:p>
            <a:pPr defTabSz="685800">
              <a:defRPr/>
            </a:pPr>
            <a:endParaRPr lang="es-ES" sz="3300" dirty="0">
              <a:ln w="28575">
                <a:noFill/>
                <a:prstDash val="solid"/>
              </a:ln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4" name="Imagen 8">
            <a:extLst>
              <a:ext uri="{FF2B5EF4-FFF2-40B4-BE49-F238E27FC236}">
                <a16:creationId xmlns:a16="http://schemas.microsoft.com/office/drawing/2014/main" id="{7214488B-D070-4256-BAF4-2D905DB68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498" y="3349033"/>
            <a:ext cx="1032352" cy="1923637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D081F22-B211-40AF-B3FD-99F88782C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61949" y="2182181"/>
            <a:ext cx="582051" cy="568751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166AD5E4-5F2D-4362-8BAA-5AE584B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8" y="2034909"/>
            <a:ext cx="1471393" cy="14727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60234C0-68D4-419D-9001-366DBB010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72607" y="1914015"/>
            <a:ext cx="1471393" cy="14727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8E592660-2FEF-440F-B8C4-0E896FDE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8582389" y="4693867"/>
            <a:ext cx="582051" cy="568751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631C036B-0EA4-41AE-AE55-4A18208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546596"/>
            <a:ext cx="1471393" cy="14727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1EBA1DD6-EBE9-40BC-A785-F6875D4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7693047" y="4425702"/>
            <a:ext cx="1471393" cy="14727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4B8CCD38-0334-4012-981E-2C11D0EDD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1720" y="478699"/>
            <a:ext cx="1606458" cy="1609484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AFB51DC-4512-405E-81F1-83DB2C4BA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103" y="3050600"/>
            <a:ext cx="1551693" cy="1554615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8AE4E696-207A-4D12-8E94-76448C869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574" y="3349033"/>
            <a:ext cx="809969" cy="80996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6437F73E-8C14-4486-87C4-64F4C9075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0" y="4500077"/>
            <a:ext cx="555008" cy="669788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3CB45453-4C47-4F50-8462-1A1D22D746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35" y="4483415"/>
            <a:ext cx="701834" cy="64063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B5038878-6767-4EE3-A42E-D688F283B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46" y="4546449"/>
            <a:ext cx="577043" cy="577043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4C3A4403-D23B-401F-85B9-053F916B52E8}"/>
              </a:ext>
            </a:extLst>
          </p:cNvPr>
          <p:cNvGrpSpPr/>
          <p:nvPr/>
        </p:nvGrpSpPr>
        <p:grpSpPr>
          <a:xfrm>
            <a:off x="7867445" y="1351340"/>
            <a:ext cx="595500" cy="391886"/>
            <a:chOff x="10811722" y="1335067"/>
            <a:chExt cx="534900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CE3750AC-05AF-4CE1-BA7B-FC1FBA3560D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B5A0FF4-38CA-4149-9E16-12624F38EB72}"/>
                </a:ext>
              </a:extLst>
            </p:cNvPr>
            <p:cNvSpPr txBox="1"/>
            <p:nvPr/>
          </p:nvSpPr>
          <p:spPr>
            <a:xfrm>
              <a:off x="10817290" y="1353822"/>
              <a:ext cx="529332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48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8D3C8243-7875-4BBF-98BE-58A11019BBCC}"/>
              </a:ext>
            </a:extLst>
          </p:cNvPr>
          <p:cNvGrpSpPr/>
          <p:nvPr/>
        </p:nvGrpSpPr>
        <p:grpSpPr>
          <a:xfrm>
            <a:off x="7867444" y="3877564"/>
            <a:ext cx="589302" cy="414968"/>
            <a:chOff x="10811722" y="1335067"/>
            <a:chExt cx="529333" cy="553290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89B48AAA-7C52-473E-8AA3-0402CE517BB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black"/>
                </a:solidFill>
                <a:latin typeface="+mj-lt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0F99B0E-250B-4E07-9795-6D45E9B0F146}"/>
                </a:ext>
              </a:extLst>
            </p:cNvPr>
            <p:cNvSpPr txBox="1"/>
            <p:nvPr/>
          </p:nvSpPr>
          <p:spPr>
            <a:xfrm>
              <a:off x="10811722" y="1395915"/>
              <a:ext cx="52933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b="1" dirty="0">
                  <a:solidFill>
                    <a:prstClr val="black"/>
                  </a:solidFill>
                  <a:latin typeface="+mj-lt"/>
                  <a:cs typeface="Arial" panose="020B0604020202020204" pitchFamily="34" charset="0"/>
                </a:rPr>
                <a:t>75</a:t>
              </a: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C54669D7-3C81-48B0-A36A-3C614E7B83B5}"/>
              </a:ext>
            </a:extLst>
          </p:cNvPr>
          <p:cNvGrpSpPr/>
          <p:nvPr/>
        </p:nvGrpSpPr>
        <p:grpSpPr>
          <a:xfrm>
            <a:off x="383886" y="983436"/>
            <a:ext cx="1192375" cy="956575"/>
            <a:chOff x="6659225" y="2549868"/>
            <a:chExt cx="1589833" cy="1275433"/>
          </a:xfrm>
        </p:grpSpPr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43582F2-BBA6-4902-BADC-3AE6DF3CB93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52</a:t>
              </a:r>
            </a:p>
          </p:txBody>
        </p:sp>
        <p:sp>
          <p:nvSpPr>
            <p:cNvPr id="30" name="TextBox 16">
              <a:extLst>
                <a:ext uri="{FF2B5EF4-FFF2-40B4-BE49-F238E27FC236}">
                  <a16:creationId xmlns:a16="http://schemas.microsoft.com/office/drawing/2014/main" id="{C6D3D50E-D2AC-4D36-A4A1-16195173C155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23</a:t>
              </a:r>
            </a:p>
          </p:txBody>
        </p:sp>
        <p:sp>
          <p:nvSpPr>
            <p:cNvPr id="31" name="TextBox 16">
              <a:extLst>
                <a:ext uri="{FF2B5EF4-FFF2-40B4-BE49-F238E27FC236}">
                  <a16:creationId xmlns:a16="http://schemas.microsoft.com/office/drawing/2014/main" id="{8F78B61A-1C52-46D8-BBBE-51DB67BE71EF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2700" b="1" dirty="0">
                  <a:latin typeface="+mj-lt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2" name="Đường nối Thẳng 31">
              <a:extLst>
                <a:ext uri="{FF2B5EF4-FFF2-40B4-BE49-F238E27FC236}">
                  <a16:creationId xmlns:a16="http://schemas.microsoft.com/office/drawing/2014/main" id="{C139BE0C-984F-4176-B4EA-E13491D33C0F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6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3 -0.04375 0.06898 C -0.04453 0.07152 -0.04622 0.07314 -0.04713 0.07546 C -0.04817 0.07731 -0.04869 0.07986 -0.04974 0.08194 C -0.05065 0.08402 -0.05221 0.08588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7 C 0.0336 -0.09769 0.03594 -0.09908 0.03776 -0.10162 C 0.04167 -0.10741 0.04414 -0.11621 0.04857 -0.12084 C 0.05065 -0.12315 0.05261 -0.12524 0.05456 -0.12732 C 0.05612 -0.12871 0.05782 -0.12963 0.05938 -0.13149 C 0.0655 -0.13843 0.0655 -0.1426 0.0737 -0.14862 C 0.08907 -0.1595 0.06993 -0.14537 0.08568 -0.15926 C 0.08842 -0.16181 0.09141 -0.16297 0.09401 -0.16575 C 0.09701 -0.16875 0.09948 -0.17315 0.10248 -0.17639 C 0.12201 -0.19792 0.11355 -0.1875 0.12878 -0.20186 C 0.13164 -0.20463 0.13438 -0.20787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2 0.2306 -0.27848 C 0.23295 -0.28079 0.23542 -0.28287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7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2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2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7 0.6892 -0.61158 C 0.69011 -0.61412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4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286 0.00115 -0.01601 0.00625 -0.01914 0.0081 C -0.02135 0.00925 -0.02382 0.00972 -0.02578 0.01203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7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2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2 0.17683 -0.16713 L 0.18685 -0.16899 L 0.18685 -0.16875 C 0.19935 -0.17107 0.19844 -0.17014 0.21042 -0.175 C 0.21394 -0.17662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7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7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25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605921"/>
            <a:ext cx="9144001" cy="4827876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1669" y="5929506"/>
            <a:ext cx="457200" cy="4572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8075" y="1090493"/>
            <a:ext cx="1664503" cy="1664503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358" y="1013115"/>
            <a:ext cx="1364261" cy="1646402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3171" y="1013114"/>
            <a:ext cx="1677655" cy="153348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431" y="917268"/>
            <a:ext cx="1725173" cy="1725173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3AE1008-9850-48AD-A055-86507D861DF7}"/>
              </a:ext>
            </a:extLst>
          </p:cNvPr>
          <p:cNvSpPr txBox="1">
            <a:spLocks/>
          </p:cNvSpPr>
          <p:nvPr/>
        </p:nvSpPr>
        <p:spPr>
          <a:xfrm>
            <a:off x="1068306" y="3018320"/>
            <a:ext cx="6858000" cy="99776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100000"/>
              </a:lnSpc>
              <a:spcBef>
                <a:spcPts val="750"/>
              </a:spcBef>
              <a:buNone/>
              <a:defRPr/>
            </a:pPr>
            <a:r>
              <a:rPr lang="es-CO" sz="4050" b="1" i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GIỎI QUÁ !!!</a:t>
            </a:r>
          </a:p>
        </p:txBody>
      </p:sp>
      <p:sp>
        <p:nvSpPr>
          <p:cNvPr id="12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1239E4B9-459B-40CF-88F0-33C03CAF3538}"/>
              </a:ext>
            </a:extLst>
          </p:cNvPr>
          <p:cNvSpPr/>
          <p:nvPr/>
        </p:nvSpPr>
        <p:spPr>
          <a:xfrm>
            <a:off x="3809803" y="4310927"/>
            <a:ext cx="1524395" cy="5507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s-CO" sz="1800" b="1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9212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accel="50000" decel="50000" fill="remove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91159"/>
            <a:ext cx="3909536" cy="555308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5719906" y="2866811"/>
            <a:ext cx="3001973" cy="2122788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53539" y="3618342"/>
            <a:ext cx="1335325" cy="1545634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2743" y="3363751"/>
            <a:ext cx="2217527" cy="1391535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510018" y="899619"/>
            <a:ext cx="2720102" cy="2057098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defRPr/>
                </a:pPr>
                <a:endParaRPr lang="en-US" sz="1350">
                  <a:solidFill>
                    <a:prstClr val="white"/>
                  </a:solidFill>
                  <a:latin typeface="UTM Avo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227614" y="2747346"/>
            <a:ext cx="6654314" cy="69693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defRPr/>
            </a:pP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Tạm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biệt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và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hẹn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gặp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 </a:t>
            </a:r>
            <a:r>
              <a:rPr lang="vi-VN" altLang="zh-CN" sz="4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lại</a:t>
            </a:r>
            <a:r>
              <a:rPr lang="vi-VN" altLang="zh-CN" sz="4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/>
                <a:sym typeface="+mn-lt"/>
              </a:rPr>
              <a:t>!</a:t>
            </a:r>
            <a:endParaRPr lang="zh-CN" altLang="en-US" sz="4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77152" y="1837632"/>
            <a:ext cx="525304" cy="46053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4223" y="500863"/>
            <a:ext cx="1013646" cy="8829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928" y="744478"/>
            <a:ext cx="924117" cy="6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7" y="-248"/>
            <a:ext cx="9144793" cy="57154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15" y="196645"/>
            <a:ext cx="7875638" cy="30971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012725" y="3844518"/>
            <a:ext cx="3512852" cy="727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50</a:t>
            </a:r>
          </a:p>
        </p:txBody>
      </p:sp>
      <p:sp>
        <p:nvSpPr>
          <p:cNvPr id="9" name="Rectangle 8"/>
          <p:cNvSpPr/>
          <p:nvPr/>
        </p:nvSpPr>
        <p:spPr>
          <a:xfrm>
            <a:off x="677009" y="3884586"/>
            <a:ext cx="3512852" cy="68741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40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3783231" y="3213000"/>
            <a:ext cx="819150" cy="9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8023645" y="3166019"/>
            <a:ext cx="1004699" cy="9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" y="4771008"/>
            <a:ext cx="1888022" cy="87871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388602" y="372285"/>
            <a:ext cx="4507169" cy="90301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90 - 40 = ?</a:t>
            </a:r>
          </a:p>
        </p:txBody>
      </p:sp>
    </p:spTree>
    <p:extLst>
      <p:ext uri="{BB962C8B-B14F-4D97-AF65-F5344CB8AC3E}">
        <p14:creationId xmlns:p14="http://schemas.microsoft.com/office/powerpoint/2010/main" val="40541515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7" y="-248"/>
            <a:ext cx="9144793" cy="5715495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92511" y="4741095"/>
            <a:ext cx="2154568" cy="101204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15" y="196646"/>
            <a:ext cx="7875638" cy="251268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404257" y="3362933"/>
            <a:ext cx="2413000" cy="9332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 50</a:t>
            </a:r>
          </a:p>
        </p:txBody>
      </p:sp>
      <p:sp>
        <p:nvSpPr>
          <p:cNvPr id="9" name="Rectangle 8"/>
          <p:cNvSpPr/>
          <p:nvPr/>
        </p:nvSpPr>
        <p:spPr>
          <a:xfrm>
            <a:off x="5805715" y="3442029"/>
            <a:ext cx="2218864" cy="8542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55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7615003" y="2886429"/>
            <a:ext cx="819150" cy="9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3201274" y="2718496"/>
            <a:ext cx="1004699" cy="9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5035" y="346885"/>
            <a:ext cx="6236480" cy="90301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+ 20 =</a:t>
            </a:r>
          </a:p>
        </p:txBody>
      </p:sp>
    </p:spTree>
    <p:extLst>
      <p:ext uri="{BB962C8B-B14F-4D97-AF65-F5344CB8AC3E}">
        <p14:creationId xmlns:p14="http://schemas.microsoft.com/office/powerpoint/2010/main" val="4075364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97" y="-248"/>
            <a:ext cx="9144793" cy="5715495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65" y="4502676"/>
            <a:ext cx="1765280" cy="11910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0915" y="196645"/>
            <a:ext cx="7875638" cy="309716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5736772" y="4016078"/>
            <a:ext cx="2170181" cy="62849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56656" y="3987173"/>
            <a:ext cx="1873547" cy="6573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83</a:t>
            </a:r>
          </a:p>
        </p:txBody>
      </p:sp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3132811" y="3497198"/>
            <a:ext cx="819150" cy="9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7316074" y="3371638"/>
            <a:ext cx="1004699" cy="98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849010" y="397156"/>
            <a:ext cx="3460622" cy="903017"/>
          </a:xfrm>
          <a:prstGeom prst="rect">
            <a:avLst/>
          </a:prstGeom>
          <a:noFill/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+ 30 = ?</a:t>
            </a:r>
          </a:p>
        </p:txBody>
      </p:sp>
    </p:spTree>
    <p:extLst>
      <p:ext uri="{BB962C8B-B14F-4D97-AF65-F5344CB8AC3E}">
        <p14:creationId xmlns:p14="http://schemas.microsoft.com/office/powerpoint/2010/main" val="3777887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" y="0"/>
            <a:ext cx="9144001" cy="5715000"/>
            <a:chOff x="-1" y="0"/>
            <a:chExt cx="9144001" cy="5715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0"/>
              <a:ext cx="9144001" cy="5715000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6462" y="5089523"/>
              <a:ext cx="1604737" cy="3388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Rounded Rectangle 7"/>
          <p:cNvSpPr/>
          <p:nvPr/>
        </p:nvSpPr>
        <p:spPr>
          <a:xfrm>
            <a:off x="616855" y="1826982"/>
            <a:ext cx="7968343" cy="1331676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Bài</a:t>
            </a:r>
            <a:r>
              <a:rPr lang="en-US" sz="40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 60.</a:t>
            </a:r>
          </a:p>
          <a:p>
            <a:pPr algn="ctr"/>
            <a:r>
              <a:rPr lang="en-US" sz="4000" b="1" dirty="0">
                <a:solidFill>
                  <a:srgbClr val="FFFF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PHÉP CỘNG DẠNG 25 + 14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587086"/>
            <a:ext cx="9144001" cy="4842164"/>
          </a:xfrm>
          <a:prstGeom prst="rect">
            <a:avLst/>
          </a:prstGeom>
        </p:spPr>
      </p:pic>
      <p:pic>
        <p:nvPicPr>
          <p:cNvPr id="8" name="25 + 14">
            <a:hlinkClick r:id="" action="ppaction://media"/>
            <a:extLst>
              <a:ext uri="{FF2B5EF4-FFF2-40B4-BE49-F238E27FC236}">
                <a16:creationId xmlns:a16="http://schemas.microsoft.com/office/drawing/2014/main" id="{269E34F9-6249-4389-B18D-C442552D8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0099" y="909205"/>
            <a:ext cx="7917873" cy="4325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0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307" y="4667628"/>
            <a:ext cx="3909536" cy="555308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856" y="1497832"/>
            <a:ext cx="4496038" cy="3545205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259" y="2731196"/>
            <a:ext cx="3130868" cy="2214086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2509" y="604697"/>
            <a:ext cx="4880134" cy="1045845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3657103" y="1951253"/>
            <a:ext cx="4675540" cy="2062488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lnSpc>
                <a:spcPct val="150000"/>
              </a:lnSpc>
              <a:defRPr/>
            </a:pPr>
            <a:r>
              <a:rPr lang="en-US" altLang="zh-CN" sz="45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altLang="zh-CN" sz="4500" b="1" dirty="0">
                <a:solidFill>
                  <a:srgbClr val="FFFF00"/>
                </a:solidFill>
                <a:latin typeface="UTM Avo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558395" y="652255"/>
            <a:ext cx="1606680" cy="10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7086"/>
            <a:ext cx="9144001" cy="484216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1617FA6B-3D16-41AB-BF7E-9E2F55B9C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3277" y="1000460"/>
            <a:ext cx="286355" cy="177072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FF88FF28-5E05-4C42-BA88-4E7043AA6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99532" y="1000461"/>
            <a:ext cx="286355" cy="1770719"/>
          </a:xfrm>
          <a:prstGeom prst="rect">
            <a:avLst/>
          </a:prstGeom>
        </p:spPr>
      </p:pic>
      <p:grpSp>
        <p:nvGrpSpPr>
          <p:cNvPr id="5" name="Nhóm 4">
            <a:extLst>
              <a:ext uri="{FF2B5EF4-FFF2-40B4-BE49-F238E27FC236}">
                <a16:creationId xmlns:a16="http://schemas.microsoft.com/office/drawing/2014/main" id="{B31677F4-7DE0-42A5-A6E7-BD8540055ACB}"/>
              </a:ext>
            </a:extLst>
          </p:cNvPr>
          <p:cNvGrpSpPr/>
          <p:nvPr/>
        </p:nvGrpSpPr>
        <p:grpSpPr>
          <a:xfrm>
            <a:off x="2119487" y="1692095"/>
            <a:ext cx="216848" cy="1079085"/>
            <a:chOff x="9201284" y="4618326"/>
            <a:chExt cx="289130" cy="1438780"/>
          </a:xfrm>
        </p:grpSpPr>
        <p:sp>
          <p:nvSpPr>
            <p:cNvPr id="6" name="Khối vuông 5">
              <a:extLst>
                <a:ext uri="{FF2B5EF4-FFF2-40B4-BE49-F238E27FC236}">
                  <a16:creationId xmlns:a16="http://schemas.microsoft.com/office/drawing/2014/main" id="{1AE82775-E93B-4DE9-968A-90B96430A09D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" name="Khối vuông 6">
              <a:extLst>
                <a:ext uri="{FF2B5EF4-FFF2-40B4-BE49-F238E27FC236}">
                  <a16:creationId xmlns:a16="http://schemas.microsoft.com/office/drawing/2014/main" id="{B0300F3D-FA93-4B49-9592-8B6C3E1AECE6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" name="Khối vuông 7">
              <a:extLst>
                <a:ext uri="{FF2B5EF4-FFF2-40B4-BE49-F238E27FC236}">
                  <a16:creationId xmlns:a16="http://schemas.microsoft.com/office/drawing/2014/main" id="{79E92666-D2F6-4AE3-976D-98C7A8098136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Khối vuông 8">
              <a:extLst>
                <a:ext uri="{FF2B5EF4-FFF2-40B4-BE49-F238E27FC236}">
                  <a16:creationId xmlns:a16="http://schemas.microsoft.com/office/drawing/2014/main" id="{71CF9E0C-27BD-42C7-84D6-4880A8FBC84D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Khối vuông 9">
              <a:extLst>
                <a:ext uri="{FF2B5EF4-FFF2-40B4-BE49-F238E27FC236}">
                  <a16:creationId xmlns:a16="http://schemas.microsoft.com/office/drawing/2014/main" id="{A396CBD1-4AD5-4A28-A075-71A7AFDEB8E5}"/>
                </a:ext>
              </a:extLst>
            </p:cNvPr>
            <p:cNvSpPr/>
            <p:nvPr/>
          </p:nvSpPr>
          <p:spPr>
            <a:xfrm>
              <a:off x="9201284" y="461832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</p:grp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74C14F2-B39B-44DE-A982-09E2000B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56354" y="3203143"/>
            <a:ext cx="286355" cy="1770721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4C233160-7807-4877-B69F-15A8D40A21DD}"/>
              </a:ext>
            </a:extLst>
          </p:cNvPr>
          <p:cNvGrpSpPr/>
          <p:nvPr/>
        </p:nvGrpSpPr>
        <p:grpSpPr>
          <a:xfrm>
            <a:off x="2118640" y="4088503"/>
            <a:ext cx="216848" cy="866770"/>
            <a:chOff x="9201284" y="4901413"/>
            <a:chExt cx="289130" cy="1155693"/>
          </a:xfrm>
        </p:grpSpPr>
        <p:sp>
          <p:nvSpPr>
            <p:cNvPr id="16" name="Khối vuông 15">
              <a:extLst>
                <a:ext uri="{FF2B5EF4-FFF2-40B4-BE49-F238E27FC236}">
                  <a16:creationId xmlns:a16="http://schemas.microsoft.com/office/drawing/2014/main" id="{36FDDDB1-6F1B-4957-A93E-7D2E0D2C88BB}"/>
                </a:ext>
              </a:extLst>
            </p:cNvPr>
            <p:cNvSpPr/>
            <p:nvPr/>
          </p:nvSpPr>
          <p:spPr>
            <a:xfrm>
              <a:off x="9202414" y="576910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7" name="Khối vuông 16">
              <a:extLst>
                <a:ext uri="{FF2B5EF4-FFF2-40B4-BE49-F238E27FC236}">
                  <a16:creationId xmlns:a16="http://schemas.microsoft.com/office/drawing/2014/main" id="{898E73D3-0254-4227-A5F1-C50060092C0A}"/>
                </a:ext>
              </a:extLst>
            </p:cNvPr>
            <p:cNvSpPr/>
            <p:nvPr/>
          </p:nvSpPr>
          <p:spPr>
            <a:xfrm>
              <a:off x="9201284" y="5499876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Khối vuông 17">
              <a:extLst>
                <a:ext uri="{FF2B5EF4-FFF2-40B4-BE49-F238E27FC236}">
                  <a16:creationId xmlns:a16="http://schemas.microsoft.com/office/drawing/2014/main" id="{471B4BEC-C39A-4BA8-88F3-148872AA7569}"/>
                </a:ext>
              </a:extLst>
            </p:cNvPr>
            <p:cNvSpPr/>
            <p:nvPr/>
          </p:nvSpPr>
          <p:spPr>
            <a:xfrm>
              <a:off x="9201284" y="5207572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Khối vuông 18">
              <a:extLst>
                <a:ext uri="{FF2B5EF4-FFF2-40B4-BE49-F238E27FC236}">
                  <a16:creationId xmlns:a16="http://schemas.microsoft.com/office/drawing/2014/main" id="{EC15B6A9-E1BC-4762-96DF-E804DE4F4C9B}"/>
                </a:ext>
              </a:extLst>
            </p:cNvPr>
            <p:cNvSpPr/>
            <p:nvPr/>
          </p:nvSpPr>
          <p:spPr>
            <a:xfrm>
              <a:off x="9202414" y="4901413"/>
              <a:ext cx="288000" cy="288000"/>
            </a:xfrm>
            <a:prstGeom prst="cube">
              <a:avLst/>
            </a:prstGeom>
            <a:solidFill>
              <a:srgbClr val="93E43C"/>
            </a:solidFill>
            <a:ln w="1905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n-US" sz="1350" kern="0" dirty="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4F4294C6-0D37-4F17-AE51-8898F40722E9}"/>
              </a:ext>
            </a:extLst>
          </p:cNvPr>
          <p:cNvSpPr/>
          <p:nvPr/>
        </p:nvSpPr>
        <p:spPr>
          <a:xfrm>
            <a:off x="914400" y="878032"/>
            <a:ext cx="1766455" cy="4322618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44DD5535-890A-4293-8CE2-A4E489D30E1C}"/>
              </a:ext>
            </a:extLst>
          </p:cNvPr>
          <p:cNvCxnSpPr>
            <a:stCxn id="21" idx="1"/>
          </p:cNvCxnSpPr>
          <p:nvPr/>
        </p:nvCxnSpPr>
        <p:spPr>
          <a:xfrm>
            <a:off x="914400" y="3039342"/>
            <a:ext cx="1766455" cy="20782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15">
            <a:extLst>
              <a:ext uri="{FF2B5EF4-FFF2-40B4-BE49-F238E27FC236}">
                <a16:creationId xmlns:a16="http://schemas.microsoft.com/office/drawing/2014/main" id="{F50BE20E-EA5C-436D-A06E-F7036889D406}"/>
              </a:ext>
            </a:extLst>
          </p:cNvPr>
          <p:cNvSpPr txBox="1"/>
          <p:nvPr/>
        </p:nvSpPr>
        <p:spPr>
          <a:xfrm>
            <a:off x="3454321" y="2185177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25" name="TextBox 16">
            <a:extLst>
              <a:ext uri="{FF2B5EF4-FFF2-40B4-BE49-F238E27FC236}">
                <a16:creationId xmlns:a16="http://schemas.microsoft.com/office/drawing/2014/main" id="{8E16722F-548C-40C4-8D10-1DD38DD0B367}"/>
              </a:ext>
            </a:extLst>
          </p:cNvPr>
          <p:cNvSpPr txBox="1"/>
          <p:nvPr/>
        </p:nvSpPr>
        <p:spPr>
          <a:xfrm>
            <a:off x="4202988" y="2181013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5</a:t>
            </a:r>
          </a:p>
        </p:txBody>
      </p: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E80155F3-3CB2-4925-8792-03751F5596AD}"/>
              </a:ext>
            </a:extLst>
          </p:cNvPr>
          <p:cNvGrpSpPr/>
          <p:nvPr/>
        </p:nvGrpSpPr>
        <p:grpSpPr>
          <a:xfrm>
            <a:off x="3321158" y="1616216"/>
            <a:ext cx="1788324" cy="1916027"/>
            <a:chOff x="3002916" y="3522839"/>
            <a:chExt cx="2384432" cy="2554703"/>
          </a:xfrm>
        </p:grpSpPr>
        <p:sp>
          <p:nvSpPr>
            <p:cNvPr id="27" name="TextBox 10">
              <a:extLst>
                <a:ext uri="{FF2B5EF4-FFF2-40B4-BE49-F238E27FC236}">
                  <a16:creationId xmlns:a16="http://schemas.microsoft.com/office/drawing/2014/main" id="{6029010E-CDFC-43BD-AB29-AF1BF703526D}"/>
                </a:ext>
              </a:extLst>
            </p:cNvPr>
            <p:cNvSpPr txBox="1"/>
            <p:nvPr/>
          </p:nvSpPr>
          <p:spPr>
            <a:xfrm>
              <a:off x="3002916" y="3614280"/>
              <a:ext cx="136207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Chục</a:t>
              </a:r>
              <a:r>
                <a:rPr lang="en-US" sz="18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</a:p>
          </p:txBody>
        </p:sp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14EFAAD9-C344-40F7-9CC4-E661032F919D}"/>
                </a:ext>
              </a:extLst>
            </p:cNvPr>
            <p:cNvSpPr txBox="1"/>
            <p:nvPr/>
          </p:nvSpPr>
          <p:spPr>
            <a:xfrm>
              <a:off x="4025273" y="3612524"/>
              <a:ext cx="136207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US" sz="18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Đơn</a:t>
              </a:r>
              <a:r>
                <a:rPr lang="en-US" sz="1800" dirty="0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prstClr val="black"/>
                  </a:solidFill>
                  <a:latin typeface="+mj-lt"/>
                  <a:cs typeface="Times New Roman" pitchFamily="18" charset="0"/>
                </a:rPr>
                <a:t>vị</a:t>
              </a:r>
              <a:endParaRPr lang="en-US" sz="1800" dirty="0">
                <a:solidFill>
                  <a:prstClr val="black"/>
                </a:solidFill>
                <a:latin typeface="+mj-lt"/>
                <a:cs typeface="Times New Roman" pitchFamily="18" charset="0"/>
              </a:endParaRPr>
            </a:p>
          </p:txBody>
        </p:sp>
        <p:sp>
          <p:nvSpPr>
            <p:cNvPr id="29" name="Hình chữ nhật 28">
              <a:extLst>
                <a:ext uri="{FF2B5EF4-FFF2-40B4-BE49-F238E27FC236}">
                  <a16:creationId xmlns:a16="http://schemas.microsoft.com/office/drawing/2014/main" id="{C114D43B-875D-4D00-B239-024382274F51}"/>
                </a:ext>
              </a:extLst>
            </p:cNvPr>
            <p:cNvSpPr/>
            <p:nvPr/>
          </p:nvSpPr>
          <p:spPr>
            <a:xfrm>
              <a:off x="3172775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Hình chữ nhật 29">
              <a:extLst>
                <a:ext uri="{FF2B5EF4-FFF2-40B4-BE49-F238E27FC236}">
                  <a16:creationId xmlns:a16="http://schemas.microsoft.com/office/drawing/2014/main" id="{6AD47F66-DE90-44E7-83C2-59960D8EB2A5}"/>
                </a:ext>
              </a:extLst>
            </p:cNvPr>
            <p:cNvSpPr/>
            <p:nvPr/>
          </p:nvSpPr>
          <p:spPr>
            <a:xfrm>
              <a:off x="4195132" y="3522839"/>
              <a:ext cx="1022357" cy="672259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D9B9E663-D76D-4CA9-B962-5FCE0E290180}"/>
                </a:ext>
              </a:extLst>
            </p:cNvPr>
            <p:cNvSpPr/>
            <p:nvPr/>
          </p:nvSpPr>
          <p:spPr>
            <a:xfrm>
              <a:off x="3172775" y="4195098"/>
              <a:ext cx="1022357" cy="1882444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2" name="Hình chữ nhật 31">
              <a:extLst>
                <a:ext uri="{FF2B5EF4-FFF2-40B4-BE49-F238E27FC236}">
                  <a16:creationId xmlns:a16="http://schemas.microsoft.com/office/drawing/2014/main" id="{B4172516-02A8-413D-80FE-44640EA300B9}"/>
                </a:ext>
              </a:extLst>
            </p:cNvPr>
            <p:cNvSpPr/>
            <p:nvPr/>
          </p:nvSpPr>
          <p:spPr>
            <a:xfrm>
              <a:off x="4195132" y="4195097"/>
              <a:ext cx="1022357" cy="1882445"/>
            </a:xfrm>
            <a:prstGeom prst="rect">
              <a:avLst/>
            </a:prstGeom>
            <a:noFill/>
            <a:ln w="19050">
              <a:solidFill>
                <a:srgbClr val="3EC3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+mj-lt"/>
              </a:endParaRPr>
            </a:p>
          </p:txBody>
        </p:sp>
      </p:grpSp>
      <p:sp>
        <p:nvSpPr>
          <p:cNvPr id="33" name="TextBox 15">
            <a:extLst>
              <a:ext uri="{FF2B5EF4-FFF2-40B4-BE49-F238E27FC236}">
                <a16:creationId xmlns:a16="http://schemas.microsoft.com/office/drawing/2014/main" id="{6F893205-7D8F-457C-8848-391CA310020B}"/>
              </a:ext>
            </a:extLst>
          </p:cNvPr>
          <p:cNvSpPr txBox="1"/>
          <p:nvPr/>
        </p:nvSpPr>
        <p:spPr>
          <a:xfrm>
            <a:off x="3466652" y="2579645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34" name="TextBox 16">
            <a:extLst>
              <a:ext uri="{FF2B5EF4-FFF2-40B4-BE49-F238E27FC236}">
                <a16:creationId xmlns:a16="http://schemas.microsoft.com/office/drawing/2014/main" id="{C851C0D9-E249-489E-A9A5-5A0502ABD7A4}"/>
              </a:ext>
            </a:extLst>
          </p:cNvPr>
          <p:cNvSpPr txBox="1"/>
          <p:nvPr/>
        </p:nvSpPr>
        <p:spPr>
          <a:xfrm>
            <a:off x="4215319" y="2575482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4</a:t>
            </a:r>
          </a:p>
        </p:txBody>
      </p:sp>
      <p:sp>
        <p:nvSpPr>
          <p:cNvPr id="35" name="TextBox 16">
            <a:extLst>
              <a:ext uri="{FF2B5EF4-FFF2-40B4-BE49-F238E27FC236}">
                <a16:creationId xmlns:a16="http://schemas.microsoft.com/office/drawing/2014/main" id="{41D0250D-A467-4D53-9DEB-DCC6D9BB8813}"/>
              </a:ext>
            </a:extLst>
          </p:cNvPr>
          <p:cNvSpPr txBox="1"/>
          <p:nvPr/>
        </p:nvSpPr>
        <p:spPr>
          <a:xfrm>
            <a:off x="3158639" y="2377221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+</a:t>
            </a:r>
          </a:p>
        </p:txBody>
      </p:sp>
      <p:cxnSp>
        <p:nvCxnSpPr>
          <p:cNvPr id="37" name="Đường nối Thẳng 36">
            <a:extLst>
              <a:ext uri="{FF2B5EF4-FFF2-40B4-BE49-F238E27FC236}">
                <a16:creationId xmlns:a16="http://schemas.microsoft.com/office/drawing/2014/main" id="{4A1AAEB5-AE31-41AA-99FC-35BD7164FD94}"/>
              </a:ext>
            </a:extLst>
          </p:cNvPr>
          <p:cNvCxnSpPr/>
          <p:nvPr/>
        </p:nvCxnSpPr>
        <p:spPr>
          <a:xfrm>
            <a:off x="3448552" y="3039341"/>
            <a:ext cx="1533536" cy="0"/>
          </a:xfrm>
          <a:prstGeom prst="line">
            <a:avLst/>
          </a:prstGeom>
          <a:ln w="28575">
            <a:solidFill>
              <a:srgbClr val="3EC3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16">
            <a:extLst>
              <a:ext uri="{FF2B5EF4-FFF2-40B4-BE49-F238E27FC236}">
                <a16:creationId xmlns:a16="http://schemas.microsoft.com/office/drawing/2014/main" id="{22E27E70-0F57-45AF-94AF-5C7DD8B0F4CF}"/>
              </a:ext>
            </a:extLst>
          </p:cNvPr>
          <p:cNvSpPr txBox="1"/>
          <p:nvPr/>
        </p:nvSpPr>
        <p:spPr>
          <a:xfrm>
            <a:off x="4215319" y="3119182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603E2DF6-2A57-4F6D-A951-0DBEE1828046}"/>
              </a:ext>
            </a:extLst>
          </p:cNvPr>
          <p:cNvSpPr txBox="1"/>
          <p:nvPr/>
        </p:nvSpPr>
        <p:spPr>
          <a:xfrm>
            <a:off x="3466652" y="3139828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DFB42E84-E704-434C-AD77-594E8C1394C8}"/>
              </a:ext>
            </a:extLst>
          </p:cNvPr>
          <p:cNvSpPr/>
          <p:nvPr/>
        </p:nvSpPr>
        <p:spPr>
          <a:xfrm>
            <a:off x="5274720" y="2012410"/>
            <a:ext cx="1021556" cy="15423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+mj-lt"/>
            </a:endParaRPr>
          </a:p>
        </p:txBody>
      </p:sp>
      <p:sp>
        <p:nvSpPr>
          <p:cNvPr id="40" name="TextBox 16">
            <a:extLst>
              <a:ext uri="{FF2B5EF4-FFF2-40B4-BE49-F238E27FC236}">
                <a16:creationId xmlns:a16="http://schemas.microsoft.com/office/drawing/2014/main" id="{AA62B0BB-EE49-46BA-9B57-9C01A57FA73F}"/>
              </a:ext>
            </a:extLst>
          </p:cNvPr>
          <p:cNvSpPr txBox="1"/>
          <p:nvPr/>
        </p:nvSpPr>
        <p:spPr>
          <a:xfrm>
            <a:off x="5388291" y="2198151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2 5</a:t>
            </a:r>
          </a:p>
        </p:txBody>
      </p:sp>
      <p:sp>
        <p:nvSpPr>
          <p:cNvPr id="41" name="TextBox 16">
            <a:extLst>
              <a:ext uri="{FF2B5EF4-FFF2-40B4-BE49-F238E27FC236}">
                <a16:creationId xmlns:a16="http://schemas.microsoft.com/office/drawing/2014/main" id="{EAA3D87B-7E91-42F4-AA0B-270CD3F857F3}"/>
              </a:ext>
            </a:extLst>
          </p:cNvPr>
          <p:cNvSpPr txBox="1"/>
          <p:nvPr/>
        </p:nvSpPr>
        <p:spPr>
          <a:xfrm>
            <a:off x="5388291" y="2646895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1 4</a:t>
            </a:r>
          </a:p>
        </p:txBody>
      </p:sp>
      <p:sp>
        <p:nvSpPr>
          <p:cNvPr id="42" name="TextBox 16">
            <a:extLst>
              <a:ext uri="{FF2B5EF4-FFF2-40B4-BE49-F238E27FC236}">
                <a16:creationId xmlns:a16="http://schemas.microsoft.com/office/drawing/2014/main" id="{39EDF9A2-B442-4C21-AED2-C250834D9198}"/>
              </a:ext>
            </a:extLst>
          </p:cNvPr>
          <p:cNvSpPr txBox="1"/>
          <p:nvPr/>
        </p:nvSpPr>
        <p:spPr>
          <a:xfrm>
            <a:off x="4994419" y="2410767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+</a:t>
            </a:r>
          </a:p>
        </p:txBody>
      </p:sp>
      <p:cxnSp>
        <p:nvCxnSpPr>
          <p:cNvPr id="43" name="Đường nối Thẳng 42">
            <a:extLst>
              <a:ext uri="{FF2B5EF4-FFF2-40B4-BE49-F238E27FC236}">
                <a16:creationId xmlns:a16="http://schemas.microsoft.com/office/drawing/2014/main" id="{3EC1E3B0-4D08-44D7-B4D7-BE8F6017C76B}"/>
              </a:ext>
            </a:extLst>
          </p:cNvPr>
          <p:cNvCxnSpPr/>
          <p:nvPr/>
        </p:nvCxnSpPr>
        <p:spPr>
          <a:xfrm>
            <a:off x="5495465" y="3059955"/>
            <a:ext cx="6210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10">
            <a:extLst>
              <a:ext uri="{FF2B5EF4-FFF2-40B4-BE49-F238E27FC236}">
                <a16:creationId xmlns:a16="http://schemas.microsoft.com/office/drawing/2014/main" id="{CBB1434E-5912-4EF6-BE4D-4D4585BD5190}"/>
              </a:ext>
            </a:extLst>
          </p:cNvPr>
          <p:cNvSpPr txBox="1"/>
          <p:nvPr/>
        </p:nvSpPr>
        <p:spPr>
          <a:xfrm>
            <a:off x="5306455" y="1006072"/>
            <a:ext cx="335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* 5 </a:t>
            </a:r>
            <a:r>
              <a:rPr lang="en-US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cộng</a:t>
            </a: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4 </a:t>
            </a:r>
            <a:r>
              <a:rPr lang="en-US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9, </a:t>
            </a:r>
            <a:r>
              <a:rPr lang="en-US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9</a:t>
            </a:r>
          </a:p>
        </p:txBody>
      </p:sp>
      <p:sp>
        <p:nvSpPr>
          <p:cNvPr id="46" name="TextBox 16">
            <a:extLst>
              <a:ext uri="{FF2B5EF4-FFF2-40B4-BE49-F238E27FC236}">
                <a16:creationId xmlns:a16="http://schemas.microsoft.com/office/drawing/2014/main" id="{0C6DB720-E767-43E0-8E29-10C261ED4164}"/>
              </a:ext>
            </a:extLst>
          </p:cNvPr>
          <p:cNvSpPr txBox="1"/>
          <p:nvPr/>
        </p:nvSpPr>
        <p:spPr>
          <a:xfrm>
            <a:off x="5495464" y="3100845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</a:p>
        </p:txBody>
      </p:sp>
      <p:sp>
        <p:nvSpPr>
          <p:cNvPr id="47" name="TextBox 16">
            <a:extLst>
              <a:ext uri="{FF2B5EF4-FFF2-40B4-BE49-F238E27FC236}">
                <a16:creationId xmlns:a16="http://schemas.microsoft.com/office/drawing/2014/main" id="{BA145A19-0387-4F98-B0E4-2E1B68CB3AD8}"/>
              </a:ext>
            </a:extLst>
          </p:cNvPr>
          <p:cNvSpPr txBox="1"/>
          <p:nvPr/>
        </p:nvSpPr>
        <p:spPr>
          <a:xfrm>
            <a:off x="5284464" y="3097870"/>
            <a:ext cx="79850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1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48" name="TextBox 10">
            <a:extLst>
              <a:ext uri="{FF2B5EF4-FFF2-40B4-BE49-F238E27FC236}">
                <a16:creationId xmlns:a16="http://schemas.microsoft.com/office/drawing/2014/main" id="{16664EE2-B50D-4071-9C49-E368CF4D8734}"/>
              </a:ext>
            </a:extLst>
          </p:cNvPr>
          <p:cNvSpPr txBox="1"/>
          <p:nvPr/>
        </p:nvSpPr>
        <p:spPr>
          <a:xfrm>
            <a:off x="5330016" y="1379717"/>
            <a:ext cx="3356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* 2 </a:t>
            </a:r>
            <a:r>
              <a:rPr lang="en-US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cộng</a:t>
            </a: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1 </a:t>
            </a:r>
            <a:r>
              <a:rPr lang="en-US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bằng</a:t>
            </a: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3, </a:t>
            </a:r>
            <a:r>
              <a:rPr lang="en-US" sz="1800" b="1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viết</a:t>
            </a:r>
            <a:r>
              <a:rPr lang="en-US" sz="18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3</a:t>
            </a:r>
          </a:p>
        </p:txBody>
      </p:sp>
      <p:sp>
        <p:nvSpPr>
          <p:cNvPr id="49" name="Rounded Rectangle 7">
            <a:extLst>
              <a:ext uri="{FF2B5EF4-FFF2-40B4-BE49-F238E27FC236}">
                <a16:creationId xmlns:a16="http://schemas.microsoft.com/office/drawing/2014/main" id="{4100A9BF-DA37-4A42-B574-C05019CBA80D}"/>
              </a:ext>
            </a:extLst>
          </p:cNvPr>
          <p:cNvSpPr/>
          <p:nvPr/>
        </p:nvSpPr>
        <p:spPr>
          <a:xfrm>
            <a:off x="3807774" y="4102969"/>
            <a:ext cx="2946559" cy="6363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FF00"/>
                </a:solidFill>
                <a:latin typeface="+mj-lt"/>
                <a:ea typeface="SimSun" pitchFamily="2" charset="-122"/>
              </a:rPr>
              <a:t>Vậy</a:t>
            </a:r>
            <a:r>
              <a:rPr lang="en-US" sz="2400" b="1" dirty="0">
                <a:solidFill>
                  <a:srgbClr val="FFFF00"/>
                </a:solidFill>
                <a:latin typeface="+mj-lt"/>
                <a:ea typeface="SimSun" pitchFamily="2" charset="-122"/>
              </a:rPr>
              <a:t> 25 + 24 = 39 </a:t>
            </a:r>
          </a:p>
        </p:txBody>
      </p:sp>
    </p:spTree>
    <p:extLst>
      <p:ext uri="{BB962C8B-B14F-4D97-AF65-F5344CB8AC3E}">
        <p14:creationId xmlns:p14="http://schemas.microsoft.com/office/powerpoint/2010/main" val="229880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33" grpId="0"/>
      <p:bldP spid="34" grpId="0"/>
      <p:bldP spid="35" grpId="0"/>
      <p:bldP spid="38" grpId="0"/>
      <p:bldP spid="39" grpId="0"/>
      <p:bldP spid="44" grpId="0" animBg="1"/>
      <p:bldP spid="40" grpId="0"/>
      <p:bldP spid="41" grpId="0"/>
      <p:bldP spid="42" grpId="0"/>
      <p:bldP spid="45" grpId="0"/>
      <p:bldP spid="46" grpId="0"/>
      <p:bldP spid="47" grpId="0"/>
      <p:bldP spid="48" grpId="0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3121</TotalTime>
  <Words>238</Words>
  <Application>Microsoft Office PowerPoint</Application>
  <PresentationFormat>On-screen Show (16:10)</PresentationFormat>
  <Paragraphs>119</Paragraphs>
  <Slides>22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UTM Avo</vt:lpstr>
      <vt:lpstr>Times New Roman</vt:lpstr>
      <vt:lpstr>Calibri</vt:lpstr>
      <vt:lpstr>Arial</vt:lpstr>
      <vt:lpstr>Office Theme</vt:lpstr>
      <vt:lpstr>Tuần 28 Bài 60: Phép cộng dạng 25 + 14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84969615018</cp:lastModifiedBy>
  <cp:revision>314</cp:revision>
  <dcterms:created xsi:type="dcterms:W3CDTF">2020-02-10T09:35:50Z</dcterms:created>
  <dcterms:modified xsi:type="dcterms:W3CDTF">2022-03-29T01:29:14Z</dcterms:modified>
</cp:coreProperties>
</file>