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595" r:id="rId4"/>
    <p:sldId id="257" r:id="rId5"/>
    <p:sldId id="589" r:id="rId6"/>
    <p:sldId id="256" r:id="rId7"/>
    <p:sldId id="292" r:id="rId8"/>
    <p:sldId id="274" r:id="rId9"/>
    <p:sldId id="275" r:id="rId10"/>
    <p:sldId id="590" r:id="rId11"/>
    <p:sldId id="279" r:id="rId12"/>
    <p:sldId id="277" r:id="rId13"/>
    <p:sldId id="592" r:id="rId14"/>
    <p:sldId id="591" r:id="rId15"/>
    <p:sldId id="593" r:id="rId16"/>
    <p:sldId id="594" r:id="rId17"/>
    <p:sldId id="267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0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9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95" indent="0">
              <a:buNone/>
              <a:defRPr sz="1301">
                <a:solidFill>
                  <a:schemeClr val="tx1">
                    <a:tint val="75000"/>
                  </a:schemeClr>
                </a:solidFill>
              </a:defRPr>
            </a:lvl3pPr>
            <a:lvl4pPr marL="1114494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4pPr>
            <a:lvl5pPr marL="1485992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5pPr>
            <a:lvl6pPr marL="1857489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6pPr>
            <a:lvl7pPr marL="2228987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7pPr>
            <a:lvl8pPr marL="2600486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8pPr>
            <a:lvl9pPr marL="2971983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8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4"/>
          </a:xfrm>
        </p:spPr>
        <p:txBody>
          <a:bodyPr/>
          <a:lstStyle>
            <a:lvl1pPr>
              <a:defRPr sz="2276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0" cy="4525964"/>
          </a:xfrm>
        </p:spPr>
        <p:txBody>
          <a:bodyPr/>
          <a:lstStyle>
            <a:lvl1pPr>
              <a:defRPr sz="2276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8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8" indent="0">
              <a:buNone/>
              <a:defRPr sz="1625" b="1"/>
            </a:lvl2pPr>
            <a:lvl3pPr marL="742995" indent="0">
              <a:buNone/>
              <a:defRPr sz="1463" b="1"/>
            </a:lvl3pPr>
            <a:lvl4pPr marL="1114494" indent="0">
              <a:buNone/>
              <a:defRPr sz="1301" b="1"/>
            </a:lvl4pPr>
            <a:lvl5pPr marL="1485992" indent="0">
              <a:buNone/>
              <a:defRPr sz="1301" b="1"/>
            </a:lvl5pPr>
            <a:lvl6pPr marL="1857489" indent="0">
              <a:buNone/>
              <a:defRPr sz="1301" b="1"/>
            </a:lvl6pPr>
            <a:lvl7pPr marL="2228987" indent="0">
              <a:buNone/>
              <a:defRPr sz="1301" b="1"/>
            </a:lvl7pPr>
            <a:lvl8pPr marL="2600486" indent="0">
              <a:buNone/>
              <a:defRPr sz="1301" b="1"/>
            </a:lvl8pPr>
            <a:lvl9pPr marL="2971983" indent="0">
              <a:buNone/>
              <a:defRPr sz="13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1"/>
            </a:lvl4pPr>
            <a:lvl5pPr>
              <a:defRPr sz="1301"/>
            </a:lvl5pPr>
            <a:lvl6pPr>
              <a:defRPr sz="1301"/>
            </a:lvl6pPr>
            <a:lvl7pPr>
              <a:defRPr sz="1301"/>
            </a:lvl7pPr>
            <a:lvl8pPr>
              <a:defRPr sz="1301"/>
            </a:lvl8pPr>
            <a:lvl9pPr>
              <a:defRPr sz="1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8" indent="0">
              <a:buNone/>
              <a:defRPr sz="1625" b="1"/>
            </a:lvl2pPr>
            <a:lvl3pPr marL="742995" indent="0">
              <a:buNone/>
              <a:defRPr sz="1463" b="1"/>
            </a:lvl3pPr>
            <a:lvl4pPr marL="1114494" indent="0">
              <a:buNone/>
              <a:defRPr sz="1301" b="1"/>
            </a:lvl4pPr>
            <a:lvl5pPr marL="1485992" indent="0">
              <a:buNone/>
              <a:defRPr sz="1301" b="1"/>
            </a:lvl5pPr>
            <a:lvl6pPr marL="1857489" indent="0">
              <a:buNone/>
              <a:defRPr sz="1301" b="1"/>
            </a:lvl6pPr>
            <a:lvl7pPr marL="2228987" indent="0">
              <a:buNone/>
              <a:defRPr sz="1301" b="1"/>
            </a:lvl7pPr>
            <a:lvl8pPr marL="2600486" indent="0">
              <a:buNone/>
              <a:defRPr sz="1301" b="1"/>
            </a:lvl8pPr>
            <a:lvl9pPr marL="2971983" indent="0">
              <a:buNone/>
              <a:defRPr sz="13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1"/>
            </a:lvl4pPr>
            <a:lvl5pPr>
              <a:defRPr sz="1301"/>
            </a:lvl5pPr>
            <a:lvl6pPr>
              <a:defRPr sz="1301"/>
            </a:lvl6pPr>
            <a:lvl7pPr>
              <a:defRPr sz="1301"/>
            </a:lvl7pPr>
            <a:lvl8pPr>
              <a:defRPr sz="1301"/>
            </a:lvl8pPr>
            <a:lvl9pPr>
              <a:defRPr sz="1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8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0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2599"/>
            </a:lvl1pPr>
            <a:lvl2pPr>
              <a:defRPr sz="2276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98" indent="0">
              <a:buNone/>
              <a:defRPr sz="975"/>
            </a:lvl2pPr>
            <a:lvl3pPr marL="742995" indent="0">
              <a:buNone/>
              <a:defRPr sz="813"/>
            </a:lvl3pPr>
            <a:lvl4pPr marL="1114494" indent="0">
              <a:buNone/>
              <a:defRPr sz="732"/>
            </a:lvl4pPr>
            <a:lvl5pPr marL="1485992" indent="0">
              <a:buNone/>
              <a:defRPr sz="732"/>
            </a:lvl5pPr>
            <a:lvl6pPr marL="1857489" indent="0">
              <a:buNone/>
              <a:defRPr sz="732"/>
            </a:lvl6pPr>
            <a:lvl7pPr marL="2228987" indent="0">
              <a:buNone/>
              <a:defRPr sz="732"/>
            </a:lvl7pPr>
            <a:lvl8pPr marL="2600486" indent="0">
              <a:buNone/>
              <a:defRPr sz="732"/>
            </a:lvl8pPr>
            <a:lvl9pPr marL="2971983" indent="0">
              <a:buNone/>
              <a:defRPr sz="7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2599"/>
            </a:lvl1pPr>
            <a:lvl2pPr marL="371498" indent="0">
              <a:buNone/>
              <a:defRPr sz="2276"/>
            </a:lvl2pPr>
            <a:lvl3pPr marL="742995" indent="0">
              <a:buNone/>
              <a:defRPr sz="1950"/>
            </a:lvl3pPr>
            <a:lvl4pPr marL="1114494" indent="0">
              <a:buNone/>
              <a:defRPr sz="1625"/>
            </a:lvl4pPr>
            <a:lvl5pPr marL="1485992" indent="0">
              <a:buNone/>
              <a:defRPr sz="1625"/>
            </a:lvl5pPr>
            <a:lvl6pPr marL="1857489" indent="0">
              <a:buNone/>
              <a:defRPr sz="1625"/>
            </a:lvl6pPr>
            <a:lvl7pPr marL="2228987" indent="0">
              <a:buNone/>
              <a:defRPr sz="1625"/>
            </a:lvl7pPr>
            <a:lvl8pPr marL="2600486" indent="0">
              <a:buNone/>
              <a:defRPr sz="1625"/>
            </a:lvl8pPr>
            <a:lvl9pPr marL="2971983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137"/>
            </a:lvl1pPr>
            <a:lvl2pPr marL="371498" indent="0">
              <a:buNone/>
              <a:defRPr sz="975"/>
            </a:lvl2pPr>
            <a:lvl3pPr marL="742995" indent="0">
              <a:buNone/>
              <a:defRPr sz="813"/>
            </a:lvl3pPr>
            <a:lvl4pPr marL="1114494" indent="0">
              <a:buNone/>
              <a:defRPr sz="732"/>
            </a:lvl4pPr>
            <a:lvl5pPr marL="1485992" indent="0">
              <a:buNone/>
              <a:defRPr sz="732"/>
            </a:lvl5pPr>
            <a:lvl6pPr marL="1857489" indent="0">
              <a:buNone/>
              <a:defRPr sz="732"/>
            </a:lvl6pPr>
            <a:lvl7pPr marL="2228987" indent="0">
              <a:buNone/>
              <a:defRPr sz="732"/>
            </a:lvl7pPr>
            <a:lvl8pPr marL="2600486" indent="0">
              <a:buNone/>
              <a:defRPr sz="732"/>
            </a:lvl8pPr>
            <a:lvl9pPr marL="2971983" indent="0">
              <a:buNone/>
              <a:defRPr sz="7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8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42995" rtl="0" eaLnBrk="1" latinLnBrk="0" hangingPunct="1">
        <a:spcBef>
          <a:spcPct val="0"/>
        </a:spcBef>
        <a:buNone/>
        <a:defRPr sz="3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24" indent="-278624" algn="l" defTabSz="742995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603684" indent="-232187" algn="l" defTabSz="742995" rtl="0" eaLnBrk="1" latinLnBrk="0" hangingPunct="1">
        <a:spcBef>
          <a:spcPct val="20000"/>
        </a:spcBef>
        <a:buFont typeface="Arial" pitchFamily="34" charset="0"/>
        <a:buChar char="–"/>
        <a:defRPr sz="2276" kern="1200">
          <a:solidFill>
            <a:schemeClr val="tx1"/>
          </a:solidFill>
          <a:latin typeface="+mn-lt"/>
          <a:ea typeface="+mn-ea"/>
          <a:cs typeface="+mn-cs"/>
        </a:defRPr>
      </a:lvl2pPr>
      <a:lvl3pPr marL="928745" indent="-185750" algn="l" defTabSz="742995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42" indent="-185750" algn="l" defTabSz="742995" rtl="0" eaLnBrk="1" latinLnBrk="0" hangingPunct="1">
        <a:spcBef>
          <a:spcPct val="20000"/>
        </a:spcBef>
        <a:buFont typeface="Arial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741" indent="-185750" algn="l" defTabSz="742995" rtl="0" eaLnBrk="1" latinLnBrk="0" hangingPunct="1">
        <a:spcBef>
          <a:spcPct val="20000"/>
        </a:spcBef>
        <a:buFont typeface="Arial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239" indent="-185750" algn="l" defTabSz="742995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736" indent="-185750" algn="l" defTabSz="742995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234" indent="-185750" algn="l" defTabSz="742995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733" indent="-185750" algn="l" defTabSz="742995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8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95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94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92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89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87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86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83" algn="l" defTabSz="74299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29.svg"/><Relationship Id="rId2" Type="http://schemas.openxmlformats.org/officeDocument/2006/relationships/image" Target="../media/image2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27.svg"/><Relationship Id="rId4" Type="http://schemas.openxmlformats.org/officeDocument/2006/relationships/image" Target="../media/image25.svg"/><Relationship Id="rId9" Type="http://schemas.openxmlformats.org/officeDocument/2006/relationships/image" Target="../media/image26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3.sv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42.svg"/><Relationship Id="rId4" Type="http://schemas.openxmlformats.org/officeDocument/2006/relationships/image" Target="../media/image39.svg"/><Relationship Id="rId9" Type="http://schemas.openxmlformats.org/officeDocument/2006/relationships/image" Target="../media/image10.pn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14569-5BF5-4845-A116-81F358BD4F29}"/>
              </a:ext>
            </a:extLst>
          </p:cNvPr>
          <p:cNvSpPr/>
          <p:nvPr/>
        </p:nvSpPr>
        <p:spPr>
          <a:xfrm>
            <a:off x="1321825" y="715294"/>
            <a:ext cx="15449985" cy="8856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ABC73-B975-4B9A-BB48-82F0E756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"/>
            <a:ext cx="3106824" cy="3033291"/>
          </a:xfrm>
          <a:prstGeom prst="rect">
            <a:avLst/>
          </a:prstGeom>
        </p:spPr>
      </p:pic>
      <p:sp>
        <p:nvSpPr>
          <p:cNvPr id="4" name="Hộp Văn bản 11">
            <a:extLst>
              <a:ext uri="{FF2B5EF4-FFF2-40B4-BE49-F238E27FC236}">
                <a16:creationId xmlns:a16="http://schemas.microsoft.com/office/drawing/2014/main" id="{42CA8505-9F51-4DB3-BDA8-FF87F43A3849}"/>
              </a:ext>
            </a:extLst>
          </p:cNvPr>
          <p:cNvSpPr txBox="1"/>
          <p:nvPr/>
        </p:nvSpPr>
        <p:spPr>
          <a:xfrm>
            <a:off x="4177391" y="1156614"/>
            <a:ext cx="9401626" cy="830997"/>
          </a:xfrm>
          <a:custGeom>
            <a:avLst/>
            <a:gdLst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120" h="1938992" fill="none" extrusionOk="0">
                <a:moveTo>
                  <a:pt x="0" y="323172"/>
                </a:moveTo>
                <a:cubicBezTo>
                  <a:pt x="-1774" y="202230"/>
                  <a:pt x="178001" y="-44873"/>
                  <a:pt x="346944" y="0"/>
                </a:cubicBezTo>
                <a:cubicBezTo>
                  <a:pt x="2741766" y="119023"/>
                  <a:pt x="3888245" y="-426939"/>
                  <a:pt x="7344175" y="0"/>
                </a:cubicBezTo>
                <a:cubicBezTo>
                  <a:pt x="7613526" y="28399"/>
                  <a:pt x="7658541" y="186452"/>
                  <a:pt x="7691120" y="323172"/>
                </a:cubicBezTo>
                <a:cubicBezTo>
                  <a:pt x="7687759" y="547921"/>
                  <a:pt x="7731902" y="1068894"/>
                  <a:pt x="7691120" y="1615820"/>
                </a:cubicBezTo>
                <a:cubicBezTo>
                  <a:pt x="7756709" y="1829130"/>
                  <a:pt x="7594682" y="1990996"/>
                  <a:pt x="7344175" y="1938992"/>
                </a:cubicBezTo>
                <a:cubicBezTo>
                  <a:pt x="4523422" y="1920560"/>
                  <a:pt x="1347560" y="1729649"/>
                  <a:pt x="346944" y="1938992"/>
                </a:cubicBezTo>
                <a:cubicBezTo>
                  <a:pt x="126554" y="1995946"/>
                  <a:pt x="-49681" y="1874890"/>
                  <a:pt x="0" y="1615820"/>
                </a:cubicBezTo>
                <a:cubicBezTo>
                  <a:pt x="68256" y="1464932"/>
                  <a:pt x="152646" y="460095"/>
                  <a:pt x="0" y="323172"/>
                </a:cubicBezTo>
                <a:close/>
              </a:path>
              <a:path w="7691120" h="1938992" stroke="0" extrusionOk="0">
                <a:moveTo>
                  <a:pt x="0" y="323172"/>
                </a:moveTo>
                <a:cubicBezTo>
                  <a:pt x="5531" y="165558"/>
                  <a:pt x="206079" y="-2826"/>
                  <a:pt x="346944" y="0"/>
                </a:cubicBezTo>
                <a:cubicBezTo>
                  <a:pt x="1904044" y="-149534"/>
                  <a:pt x="5936626" y="-287049"/>
                  <a:pt x="7344175" y="0"/>
                </a:cubicBezTo>
                <a:cubicBezTo>
                  <a:pt x="7479645" y="46529"/>
                  <a:pt x="7695316" y="121020"/>
                  <a:pt x="7691120" y="323172"/>
                </a:cubicBezTo>
                <a:cubicBezTo>
                  <a:pt x="7722582" y="910865"/>
                  <a:pt x="7768441" y="983634"/>
                  <a:pt x="7691120" y="1615820"/>
                </a:cubicBezTo>
                <a:cubicBezTo>
                  <a:pt x="7689888" y="1784083"/>
                  <a:pt x="7515731" y="1969386"/>
                  <a:pt x="7344175" y="1938992"/>
                </a:cubicBezTo>
                <a:cubicBezTo>
                  <a:pt x="5028970" y="2173572"/>
                  <a:pt x="3800404" y="2431539"/>
                  <a:pt x="346944" y="1938992"/>
                </a:cubicBezTo>
                <a:cubicBezTo>
                  <a:pt x="186583" y="1912829"/>
                  <a:pt x="-23309" y="1755491"/>
                  <a:pt x="0" y="1615820"/>
                </a:cubicBezTo>
                <a:cubicBezTo>
                  <a:pt x="-47092" y="1296396"/>
                  <a:pt x="105674" y="857506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768" y="172920"/>
                  <a:pt x="163236" y="-16542"/>
                  <a:pt x="346944" y="0"/>
                </a:cubicBezTo>
                <a:cubicBezTo>
                  <a:pt x="2602459" y="-33439"/>
                  <a:pt x="3788417" y="-316183"/>
                  <a:pt x="7344175" y="0"/>
                </a:cubicBezTo>
                <a:cubicBezTo>
                  <a:pt x="7534020" y="-5656"/>
                  <a:pt x="7713121" y="132430"/>
                  <a:pt x="7691120" y="323172"/>
                </a:cubicBezTo>
                <a:cubicBezTo>
                  <a:pt x="7647447" y="670749"/>
                  <a:pt x="7623643" y="1158584"/>
                  <a:pt x="7691120" y="1615820"/>
                </a:cubicBezTo>
                <a:cubicBezTo>
                  <a:pt x="7686412" y="1796587"/>
                  <a:pt x="7527012" y="1974751"/>
                  <a:pt x="7344175" y="1938992"/>
                </a:cubicBezTo>
                <a:cubicBezTo>
                  <a:pt x="6618380" y="1871106"/>
                  <a:pt x="2465779" y="2099911"/>
                  <a:pt x="346944" y="1938992"/>
                </a:cubicBezTo>
                <a:cubicBezTo>
                  <a:pt x="161530" y="1899029"/>
                  <a:pt x="-5848" y="1829066"/>
                  <a:pt x="0" y="1615820"/>
                </a:cubicBezTo>
                <a:cubicBezTo>
                  <a:pt x="56671" y="1429010"/>
                  <a:pt x="148428" y="494943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-14349" y="195017"/>
                  <a:pt x="195201" y="-28390"/>
                  <a:pt x="346944" y="0"/>
                </a:cubicBezTo>
                <a:cubicBezTo>
                  <a:pt x="2650073" y="22811"/>
                  <a:pt x="3842214" y="-340549"/>
                  <a:pt x="7344175" y="0"/>
                </a:cubicBezTo>
                <a:cubicBezTo>
                  <a:pt x="7572008" y="16816"/>
                  <a:pt x="7672979" y="166034"/>
                  <a:pt x="7691120" y="323172"/>
                </a:cubicBezTo>
                <a:cubicBezTo>
                  <a:pt x="7686205" y="559389"/>
                  <a:pt x="7631618" y="1116711"/>
                  <a:pt x="7691120" y="1615820"/>
                </a:cubicBezTo>
                <a:cubicBezTo>
                  <a:pt x="7715711" y="1843160"/>
                  <a:pt x="7538197" y="1970929"/>
                  <a:pt x="7344175" y="1938992"/>
                </a:cubicBezTo>
                <a:cubicBezTo>
                  <a:pt x="4463321" y="1935792"/>
                  <a:pt x="1309473" y="1937762"/>
                  <a:pt x="346944" y="1938992"/>
                </a:cubicBezTo>
                <a:cubicBezTo>
                  <a:pt x="150610" y="1929880"/>
                  <a:pt x="-25012" y="1876484"/>
                  <a:pt x="0" y="1615820"/>
                </a:cubicBezTo>
                <a:cubicBezTo>
                  <a:pt x="80964" y="1432089"/>
                  <a:pt x="143400" y="458643"/>
                  <a:pt x="0" y="323172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2173784308">
                  <a:custGeom>
                    <a:avLst/>
                    <a:gdLst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1120" h="1938992" fill="none" extrusionOk="0">
                        <a:moveTo>
                          <a:pt x="0" y="323172"/>
                        </a:moveTo>
                        <a:cubicBezTo>
                          <a:pt x="-852" y="172043"/>
                          <a:pt x="175190" y="-39202"/>
                          <a:pt x="346944" y="0"/>
                        </a:cubicBezTo>
                        <a:cubicBezTo>
                          <a:pt x="2753068" y="60484"/>
                          <a:pt x="3869899" y="-210303"/>
                          <a:pt x="7344175" y="0"/>
                        </a:cubicBezTo>
                        <a:cubicBezTo>
                          <a:pt x="7586366" y="18167"/>
                          <a:pt x="7670368" y="171104"/>
                          <a:pt x="7691120" y="323172"/>
                        </a:cubicBezTo>
                        <a:cubicBezTo>
                          <a:pt x="7638529" y="594722"/>
                          <a:pt x="7695039" y="1152514"/>
                          <a:pt x="7691120" y="1615820"/>
                        </a:cubicBezTo>
                        <a:cubicBezTo>
                          <a:pt x="7718603" y="1808623"/>
                          <a:pt x="7571842" y="1970434"/>
                          <a:pt x="7344175" y="1938992"/>
                        </a:cubicBezTo>
                        <a:cubicBezTo>
                          <a:pt x="4504036" y="1949753"/>
                          <a:pt x="1381390" y="1799248"/>
                          <a:pt x="346944" y="1938992"/>
                        </a:cubicBezTo>
                        <a:cubicBezTo>
                          <a:pt x="142433" y="1964307"/>
                          <a:pt x="-39661" y="1858189"/>
                          <a:pt x="0" y="1615820"/>
                        </a:cubicBezTo>
                        <a:cubicBezTo>
                          <a:pt x="54328" y="1454986"/>
                          <a:pt x="126295" y="471766"/>
                          <a:pt x="0" y="323172"/>
                        </a:cubicBezTo>
                        <a:close/>
                      </a:path>
                      <a:path w="7691120" h="1938992" stroke="0" extrusionOk="0">
                        <a:moveTo>
                          <a:pt x="0" y="323172"/>
                        </a:moveTo>
                        <a:cubicBezTo>
                          <a:pt x="1571" y="158007"/>
                          <a:pt x="183243" y="4361"/>
                          <a:pt x="346944" y="0"/>
                        </a:cubicBezTo>
                        <a:cubicBezTo>
                          <a:pt x="1700207" y="-109255"/>
                          <a:pt x="5654244" y="-184379"/>
                          <a:pt x="7344175" y="0"/>
                        </a:cubicBezTo>
                        <a:cubicBezTo>
                          <a:pt x="7490660" y="24690"/>
                          <a:pt x="7698680" y="126265"/>
                          <a:pt x="7691120" y="323172"/>
                        </a:cubicBezTo>
                        <a:cubicBezTo>
                          <a:pt x="7716800" y="924747"/>
                          <a:pt x="7776849" y="983199"/>
                          <a:pt x="7691120" y="1615820"/>
                        </a:cubicBezTo>
                        <a:cubicBezTo>
                          <a:pt x="7689685" y="1791335"/>
                          <a:pt x="7522280" y="1952359"/>
                          <a:pt x="7344175" y="1938992"/>
                        </a:cubicBezTo>
                        <a:cubicBezTo>
                          <a:pt x="5084233" y="2081072"/>
                          <a:pt x="3668890" y="2264486"/>
                          <a:pt x="346944" y="1938992"/>
                        </a:cubicBezTo>
                        <a:cubicBezTo>
                          <a:pt x="179898" y="1917220"/>
                          <a:pt x="-15152" y="1768789"/>
                          <a:pt x="0" y="1615820"/>
                        </a:cubicBezTo>
                        <a:cubicBezTo>
                          <a:pt x="-44246" y="1288504"/>
                          <a:pt x="87930" y="867192"/>
                          <a:pt x="0" y="323172"/>
                        </a:cubicBezTo>
                        <a:close/>
                      </a:path>
                      <a:path w="7691120" h="1938992" fill="none" stroke="0" extrusionOk="0">
                        <a:moveTo>
                          <a:pt x="0" y="323172"/>
                        </a:moveTo>
                        <a:cubicBezTo>
                          <a:pt x="-4539" y="159324"/>
                          <a:pt x="172631" y="-5767"/>
                          <a:pt x="346944" y="0"/>
                        </a:cubicBezTo>
                        <a:cubicBezTo>
                          <a:pt x="2578776" y="-36458"/>
                          <a:pt x="3817418" y="-157214"/>
                          <a:pt x="7344175" y="0"/>
                        </a:cubicBezTo>
                        <a:cubicBezTo>
                          <a:pt x="7538389" y="9061"/>
                          <a:pt x="7696308" y="130388"/>
                          <a:pt x="7691120" y="323172"/>
                        </a:cubicBezTo>
                        <a:cubicBezTo>
                          <a:pt x="7649171" y="595621"/>
                          <a:pt x="7624412" y="1178387"/>
                          <a:pt x="7691120" y="1615820"/>
                        </a:cubicBezTo>
                        <a:cubicBezTo>
                          <a:pt x="7701879" y="1824660"/>
                          <a:pt x="7548493" y="1952853"/>
                          <a:pt x="7344175" y="1938992"/>
                        </a:cubicBezTo>
                        <a:cubicBezTo>
                          <a:pt x="4465182" y="1965118"/>
                          <a:pt x="1296968" y="1994669"/>
                          <a:pt x="346944" y="1938992"/>
                        </a:cubicBezTo>
                        <a:cubicBezTo>
                          <a:pt x="162173" y="1903529"/>
                          <a:pt x="-3965" y="1843731"/>
                          <a:pt x="0" y="1615820"/>
                        </a:cubicBezTo>
                        <a:cubicBezTo>
                          <a:pt x="53658" y="1450592"/>
                          <a:pt x="133567" y="463004"/>
                          <a:pt x="0" y="32317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prstClr val="black"/>
                </a:solidFill>
              </a:rPr>
              <a:t>TRƯỜNG TIỂU HỌC ĐOÀN KẾT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12134758-ACE8-4586-AA12-51973E0D05F0}"/>
              </a:ext>
            </a:extLst>
          </p:cNvPr>
          <p:cNvSpPr txBox="1"/>
          <p:nvPr/>
        </p:nvSpPr>
        <p:spPr>
          <a:xfrm>
            <a:off x="6248400" y="8158582"/>
            <a:ext cx="5259609" cy="646331"/>
          </a:xfrm>
          <a:custGeom>
            <a:avLst/>
            <a:gdLst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  <a:gd name="connsiteX0" fmla="*/ 0 w 7691120"/>
              <a:gd name="connsiteY0" fmla="*/ 323172 h 1938992"/>
              <a:gd name="connsiteX1" fmla="*/ 346944 w 7691120"/>
              <a:gd name="connsiteY1" fmla="*/ 0 h 1938992"/>
              <a:gd name="connsiteX2" fmla="*/ 7344175 w 7691120"/>
              <a:gd name="connsiteY2" fmla="*/ 0 h 1938992"/>
              <a:gd name="connsiteX3" fmla="*/ 7691120 w 7691120"/>
              <a:gd name="connsiteY3" fmla="*/ 323172 h 1938992"/>
              <a:gd name="connsiteX4" fmla="*/ 7691120 w 7691120"/>
              <a:gd name="connsiteY4" fmla="*/ 1615820 h 1938992"/>
              <a:gd name="connsiteX5" fmla="*/ 7344175 w 7691120"/>
              <a:gd name="connsiteY5" fmla="*/ 1938992 h 1938992"/>
              <a:gd name="connsiteX6" fmla="*/ 346944 w 7691120"/>
              <a:gd name="connsiteY6" fmla="*/ 1938992 h 1938992"/>
              <a:gd name="connsiteX7" fmla="*/ 0 w 7691120"/>
              <a:gd name="connsiteY7" fmla="*/ 1615820 h 1938992"/>
              <a:gd name="connsiteX8" fmla="*/ 0 w 7691120"/>
              <a:gd name="connsiteY8" fmla="*/ 323172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120" h="1938992" fill="none" extrusionOk="0">
                <a:moveTo>
                  <a:pt x="0" y="323172"/>
                </a:moveTo>
                <a:cubicBezTo>
                  <a:pt x="-1774" y="202230"/>
                  <a:pt x="178001" y="-44873"/>
                  <a:pt x="346944" y="0"/>
                </a:cubicBezTo>
                <a:cubicBezTo>
                  <a:pt x="2741766" y="119023"/>
                  <a:pt x="3888245" y="-426939"/>
                  <a:pt x="7344175" y="0"/>
                </a:cubicBezTo>
                <a:cubicBezTo>
                  <a:pt x="7613526" y="28399"/>
                  <a:pt x="7658541" y="186452"/>
                  <a:pt x="7691120" y="323172"/>
                </a:cubicBezTo>
                <a:cubicBezTo>
                  <a:pt x="7687759" y="547921"/>
                  <a:pt x="7731902" y="1068894"/>
                  <a:pt x="7691120" y="1615820"/>
                </a:cubicBezTo>
                <a:cubicBezTo>
                  <a:pt x="7756709" y="1829130"/>
                  <a:pt x="7594682" y="1990996"/>
                  <a:pt x="7344175" y="1938992"/>
                </a:cubicBezTo>
                <a:cubicBezTo>
                  <a:pt x="4523422" y="1920560"/>
                  <a:pt x="1347560" y="1729649"/>
                  <a:pt x="346944" y="1938992"/>
                </a:cubicBezTo>
                <a:cubicBezTo>
                  <a:pt x="126554" y="1995946"/>
                  <a:pt x="-49681" y="1874890"/>
                  <a:pt x="0" y="1615820"/>
                </a:cubicBezTo>
                <a:cubicBezTo>
                  <a:pt x="68256" y="1464932"/>
                  <a:pt x="152646" y="460095"/>
                  <a:pt x="0" y="323172"/>
                </a:cubicBezTo>
                <a:close/>
              </a:path>
              <a:path w="7691120" h="1938992" stroke="0" extrusionOk="0">
                <a:moveTo>
                  <a:pt x="0" y="323172"/>
                </a:moveTo>
                <a:cubicBezTo>
                  <a:pt x="5531" y="165558"/>
                  <a:pt x="206079" y="-2826"/>
                  <a:pt x="346944" y="0"/>
                </a:cubicBezTo>
                <a:cubicBezTo>
                  <a:pt x="1904044" y="-149534"/>
                  <a:pt x="5936626" y="-287049"/>
                  <a:pt x="7344175" y="0"/>
                </a:cubicBezTo>
                <a:cubicBezTo>
                  <a:pt x="7479645" y="46529"/>
                  <a:pt x="7695316" y="121020"/>
                  <a:pt x="7691120" y="323172"/>
                </a:cubicBezTo>
                <a:cubicBezTo>
                  <a:pt x="7722582" y="910865"/>
                  <a:pt x="7768441" y="983634"/>
                  <a:pt x="7691120" y="1615820"/>
                </a:cubicBezTo>
                <a:cubicBezTo>
                  <a:pt x="7689888" y="1784083"/>
                  <a:pt x="7515731" y="1969386"/>
                  <a:pt x="7344175" y="1938992"/>
                </a:cubicBezTo>
                <a:cubicBezTo>
                  <a:pt x="5028970" y="2173572"/>
                  <a:pt x="3800404" y="2431539"/>
                  <a:pt x="346944" y="1938992"/>
                </a:cubicBezTo>
                <a:cubicBezTo>
                  <a:pt x="186583" y="1912829"/>
                  <a:pt x="-23309" y="1755491"/>
                  <a:pt x="0" y="1615820"/>
                </a:cubicBezTo>
                <a:cubicBezTo>
                  <a:pt x="-47092" y="1296396"/>
                  <a:pt x="105674" y="857506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768" y="172920"/>
                  <a:pt x="163236" y="-16542"/>
                  <a:pt x="346944" y="0"/>
                </a:cubicBezTo>
                <a:cubicBezTo>
                  <a:pt x="2602459" y="-33439"/>
                  <a:pt x="3788417" y="-316183"/>
                  <a:pt x="7344175" y="0"/>
                </a:cubicBezTo>
                <a:cubicBezTo>
                  <a:pt x="7534020" y="-5656"/>
                  <a:pt x="7713121" y="132430"/>
                  <a:pt x="7691120" y="323172"/>
                </a:cubicBezTo>
                <a:cubicBezTo>
                  <a:pt x="7647447" y="670749"/>
                  <a:pt x="7623643" y="1158584"/>
                  <a:pt x="7691120" y="1615820"/>
                </a:cubicBezTo>
                <a:cubicBezTo>
                  <a:pt x="7686412" y="1796587"/>
                  <a:pt x="7527012" y="1974751"/>
                  <a:pt x="7344175" y="1938992"/>
                </a:cubicBezTo>
                <a:cubicBezTo>
                  <a:pt x="6618380" y="1871106"/>
                  <a:pt x="2465779" y="2099911"/>
                  <a:pt x="346944" y="1938992"/>
                </a:cubicBezTo>
                <a:cubicBezTo>
                  <a:pt x="161530" y="1899029"/>
                  <a:pt x="-5848" y="1829066"/>
                  <a:pt x="0" y="1615820"/>
                </a:cubicBezTo>
                <a:cubicBezTo>
                  <a:pt x="56671" y="1429010"/>
                  <a:pt x="148428" y="494943"/>
                  <a:pt x="0" y="323172"/>
                </a:cubicBezTo>
                <a:close/>
              </a:path>
              <a:path w="7691120" h="1938992" fill="none" stroke="0" extrusionOk="0">
                <a:moveTo>
                  <a:pt x="0" y="323172"/>
                </a:moveTo>
                <a:cubicBezTo>
                  <a:pt x="-14349" y="195017"/>
                  <a:pt x="195201" y="-28390"/>
                  <a:pt x="346944" y="0"/>
                </a:cubicBezTo>
                <a:cubicBezTo>
                  <a:pt x="2650073" y="22811"/>
                  <a:pt x="3842214" y="-340549"/>
                  <a:pt x="7344175" y="0"/>
                </a:cubicBezTo>
                <a:cubicBezTo>
                  <a:pt x="7572008" y="16816"/>
                  <a:pt x="7672979" y="166034"/>
                  <a:pt x="7691120" y="323172"/>
                </a:cubicBezTo>
                <a:cubicBezTo>
                  <a:pt x="7686205" y="559389"/>
                  <a:pt x="7631618" y="1116711"/>
                  <a:pt x="7691120" y="1615820"/>
                </a:cubicBezTo>
                <a:cubicBezTo>
                  <a:pt x="7715711" y="1843160"/>
                  <a:pt x="7538197" y="1970929"/>
                  <a:pt x="7344175" y="1938992"/>
                </a:cubicBezTo>
                <a:cubicBezTo>
                  <a:pt x="4463321" y="1935792"/>
                  <a:pt x="1309473" y="1937762"/>
                  <a:pt x="346944" y="1938992"/>
                </a:cubicBezTo>
                <a:cubicBezTo>
                  <a:pt x="150610" y="1929880"/>
                  <a:pt x="-25012" y="1876484"/>
                  <a:pt x="0" y="1615820"/>
                </a:cubicBezTo>
                <a:cubicBezTo>
                  <a:pt x="80964" y="1432089"/>
                  <a:pt x="143400" y="458643"/>
                  <a:pt x="0" y="323172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="" xmlns:ask="http://schemas.microsoft.com/office/drawing/2018/sketchyshapes" sd="2173784308">
                  <a:custGeom>
                    <a:avLst/>
                    <a:gdLst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  <a:gd name="connsiteX0" fmla="*/ 0 w 7691120"/>
                      <a:gd name="connsiteY0" fmla="*/ 323172 h 1938992"/>
                      <a:gd name="connsiteX1" fmla="*/ 346944 w 7691120"/>
                      <a:gd name="connsiteY1" fmla="*/ 0 h 1938992"/>
                      <a:gd name="connsiteX2" fmla="*/ 7344175 w 7691120"/>
                      <a:gd name="connsiteY2" fmla="*/ 0 h 1938992"/>
                      <a:gd name="connsiteX3" fmla="*/ 7691120 w 7691120"/>
                      <a:gd name="connsiteY3" fmla="*/ 323172 h 1938992"/>
                      <a:gd name="connsiteX4" fmla="*/ 7691120 w 7691120"/>
                      <a:gd name="connsiteY4" fmla="*/ 1615820 h 1938992"/>
                      <a:gd name="connsiteX5" fmla="*/ 7344175 w 7691120"/>
                      <a:gd name="connsiteY5" fmla="*/ 1938992 h 1938992"/>
                      <a:gd name="connsiteX6" fmla="*/ 346944 w 7691120"/>
                      <a:gd name="connsiteY6" fmla="*/ 1938992 h 1938992"/>
                      <a:gd name="connsiteX7" fmla="*/ 0 w 7691120"/>
                      <a:gd name="connsiteY7" fmla="*/ 1615820 h 1938992"/>
                      <a:gd name="connsiteX8" fmla="*/ 0 w 7691120"/>
                      <a:gd name="connsiteY8" fmla="*/ 323172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91120" h="1938992" fill="none" extrusionOk="0">
                        <a:moveTo>
                          <a:pt x="0" y="323172"/>
                        </a:moveTo>
                        <a:cubicBezTo>
                          <a:pt x="-852" y="172043"/>
                          <a:pt x="175190" y="-39202"/>
                          <a:pt x="346944" y="0"/>
                        </a:cubicBezTo>
                        <a:cubicBezTo>
                          <a:pt x="2753068" y="60484"/>
                          <a:pt x="3869899" y="-210303"/>
                          <a:pt x="7344175" y="0"/>
                        </a:cubicBezTo>
                        <a:cubicBezTo>
                          <a:pt x="7586366" y="18167"/>
                          <a:pt x="7670368" y="171104"/>
                          <a:pt x="7691120" y="323172"/>
                        </a:cubicBezTo>
                        <a:cubicBezTo>
                          <a:pt x="7638529" y="594722"/>
                          <a:pt x="7695039" y="1152514"/>
                          <a:pt x="7691120" y="1615820"/>
                        </a:cubicBezTo>
                        <a:cubicBezTo>
                          <a:pt x="7718603" y="1808623"/>
                          <a:pt x="7571842" y="1970434"/>
                          <a:pt x="7344175" y="1938992"/>
                        </a:cubicBezTo>
                        <a:cubicBezTo>
                          <a:pt x="4504036" y="1949753"/>
                          <a:pt x="1381390" y="1799248"/>
                          <a:pt x="346944" y="1938992"/>
                        </a:cubicBezTo>
                        <a:cubicBezTo>
                          <a:pt x="142433" y="1964307"/>
                          <a:pt x="-39661" y="1858189"/>
                          <a:pt x="0" y="1615820"/>
                        </a:cubicBezTo>
                        <a:cubicBezTo>
                          <a:pt x="54328" y="1454986"/>
                          <a:pt x="126295" y="471766"/>
                          <a:pt x="0" y="323172"/>
                        </a:cubicBezTo>
                        <a:close/>
                      </a:path>
                      <a:path w="7691120" h="1938992" stroke="0" extrusionOk="0">
                        <a:moveTo>
                          <a:pt x="0" y="323172"/>
                        </a:moveTo>
                        <a:cubicBezTo>
                          <a:pt x="1571" y="158007"/>
                          <a:pt x="183243" y="4361"/>
                          <a:pt x="346944" y="0"/>
                        </a:cubicBezTo>
                        <a:cubicBezTo>
                          <a:pt x="1700207" y="-109255"/>
                          <a:pt x="5654244" y="-184379"/>
                          <a:pt x="7344175" y="0"/>
                        </a:cubicBezTo>
                        <a:cubicBezTo>
                          <a:pt x="7490660" y="24690"/>
                          <a:pt x="7698680" y="126265"/>
                          <a:pt x="7691120" y="323172"/>
                        </a:cubicBezTo>
                        <a:cubicBezTo>
                          <a:pt x="7716800" y="924747"/>
                          <a:pt x="7776849" y="983199"/>
                          <a:pt x="7691120" y="1615820"/>
                        </a:cubicBezTo>
                        <a:cubicBezTo>
                          <a:pt x="7689685" y="1791335"/>
                          <a:pt x="7522280" y="1952359"/>
                          <a:pt x="7344175" y="1938992"/>
                        </a:cubicBezTo>
                        <a:cubicBezTo>
                          <a:pt x="5084233" y="2081072"/>
                          <a:pt x="3668890" y="2264486"/>
                          <a:pt x="346944" y="1938992"/>
                        </a:cubicBezTo>
                        <a:cubicBezTo>
                          <a:pt x="179898" y="1917220"/>
                          <a:pt x="-15152" y="1768789"/>
                          <a:pt x="0" y="1615820"/>
                        </a:cubicBezTo>
                        <a:cubicBezTo>
                          <a:pt x="-44246" y="1288504"/>
                          <a:pt x="87930" y="867192"/>
                          <a:pt x="0" y="323172"/>
                        </a:cubicBezTo>
                        <a:close/>
                      </a:path>
                      <a:path w="7691120" h="1938992" fill="none" stroke="0" extrusionOk="0">
                        <a:moveTo>
                          <a:pt x="0" y="323172"/>
                        </a:moveTo>
                        <a:cubicBezTo>
                          <a:pt x="-4539" y="159324"/>
                          <a:pt x="172631" y="-5767"/>
                          <a:pt x="346944" y="0"/>
                        </a:cubicBezTo>
                        <a:cubicBezTo>
                          <a:pt x="2578776" y="-36458"/>
                          <a:pt x="3817418" y="-157214"/>
                          <a:pt x="7344175" y="0"/>
                        </a:cubicBezTo>
                        <a:cubicBezTo>
                          <a:pt x="7538389" y="9061"/>
                          <a:pt x="7696308" y="130388"/>
                          <a:pt x="7691120" y="323172"/>
                        </a:cubicBezTo>
                        <a:cubicBezTo>
                          <a:pt x="7649171" y="595621"/>
                          <a:pt x="7624412" y="1178387"/>
                          <a:pt x="7691120" y="1615820"/>
                        </a:cubicBezTo>
                        <a:cubicBezTo>
                          <a:pt x="7701879" y="1824660"/>
                          <a:pt x="7548493" y="1952853"/>
                          <a:pt x="7344175" y="1938992"/>
                        </a:cubicBezTo>
                        <a:cubicBezTo>
                          <a:pt x="4465182" y="1965118"/>
                          <a:pt x="1296968" y="1994669"/>
                          <a:pt x="346944" y="1938992"/>
                        </a:cubicBezTo>
                        <a:cubicBezTo>
                          <a:pt x="162173" y="1903529"/>
                          <a:pt x="-3965" y="1843731"/>
                          <a:pt x="0" y="1615820"/>
                        </a:cubicBezTo>
                        <a:cubicBezTo>
                          <a:pt x="53658" y="1450592"/>
                          <a:pt x="133567" y="463004"/>
                          <a:pt x="0" y="32317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</a:rPr>
              <a:t>GV </a:t>
            </a:r>
            <a:r>
              <a:rPr lang="en-US" sz="3600" dirty="0" err="1">
                <a:solidFill>
                  <a:prstClr val="black"/>
                </a:solidFill>
              </a:rPr>
              <a:t>Khúc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Hải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Yến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11A81-9066-42D8-ADEB-12F81A8CAEA4}"/>
              </a:ext>
            </a:extLst>
          </p:cNvPr>
          <p:cNvSpPr txBox="1"/>
          <p:nvPr/>
        </p:nvSpPr>
        <p:spPr>
          <a:xfrm>
            <a:off x="7765351" y="2273205"/>
            <a:ext cx="256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Toán</a:t>
            </a:r>
            <a:r>
              <a:rPr lang="en-US" sz="4800" dirty="0">
                <a:solidFill>
                  <a:srgbClr val="FF0000"/>
                </a:solidFill>
              </a:rPr>
              <a:t> 5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3DE86-BD86-4BE3-8992-4F4D231E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52" y="3063771"/>
            <a:ext cx="7852329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28600" y="190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550835" y="1843069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971800" y="2011274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2971800" y="3976669"/>
            <a:ext cx="1110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35              b) 32%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219200" y="1951554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88527" y="2108355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2291805" y="4220170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b) 38 và 125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632182" y="1059745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1776918" y="747975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14243-C1CB-05E1-78C0-31E73B873F84}"/>
              </a:ext>
            </a:extLst>
          </p:cNvPr>
          <p:cNvSpPr txBox="1"/>
          <p:nvPr/>
        </p:nvSpPr>
        <p:spPr>
          <a:xfrm>
            <a:off x="678220" y="6160987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ổng</a:t>
            </a:r>
            <a:r>
              <a:rPr lang="en-US" sz="400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1 000 000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 275 000 + 599 000 + 120 000 =  994 000 (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850 000 + 250 000 = 1 100 000 (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1 100 000 x 10% = 110 000 (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561753" y="1029265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1812851" y="831145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9A088-21B6-1E02-1B43-8F899AA56A6E}"/>
              </a:ext>
            </a:extLst>
          </p:cNvPr>
          <p:cNvSpPr txBox="1"/>
          <p:nvPr/>
        </p:nvSpPr>
        <p:spPr>
          <a:xfrm>
            <a:off x="525820" y="3989338"/>
            <a:ext cx="173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Đ/S: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7F42358D-8ACE-9289-DE19-E950705FC3A7}"/>
              </a:ext>
            </a:extLst>
          </p:cNvPr>
          <p:cNvSpPr/>
          <p:nvPr/>
        </p:nvSpPr>
        <p:spPr>
          <a:xfrm>
            <a:off x="1261725" y="4281260"/>
            <a:ext cx="6213348" cy="2139696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581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25%.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vi-VN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1EEA60CA-A81F-C59D-638C-0EB0D1C0BEB0}"/>
              </a:ext>
            </a:extLst>
          </p:cNvPr>
          <p:cNvSpPr/>
          <p:nvPr/>
        </p:nvSpPr>
        <p:spPr>
          <a:xfrm>
            <a:off x="1261725" y="6749991"/>
            <a:ext cx="6213348" cy="2139696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 54%.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vi-VN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AABD812-D989-F2B8-BD01-39C1D087E132}"/>
              </a:ext>
            </a:extLst>
          </p:cNvPr>
          <p:cNvSpPr/>
          <p:nvPr/>
        </p:nvSpPr>
        <p:spPr>
          <a:xfrm>
            <a:off x="9593475" y="4281260"/>
            <a:ext cx="6213348" cy="2139696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75%.</a:t>
            </a:r>
            <a:endParaRPr lang="en-VN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311D4959-774C-23AD-3773-1CCEC9CBFAB1}"/>
              </a:ext>
            </a:extLst>
          </p:cNvPr>
          <p:cNvSpPr/>
          <p:nvPr/>
        </p:nvSpPr>
        <p:spPr>
          <a:xfrm>
            <a:off x="9593475" y="6749991"/>
            <a:ext cx="6213348" cy="2139696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D. 45%.</a:t>
            </a:r>
            <a:endParaRPr lang="en-VN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8089BBD-6907-C9FE-CF24-2D5C292C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99" y="5143501"/>
            <a:ext cx="1191014" cy="10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FDF16BCF-1F79-C551-1442-63A31FF1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631" y="7627428"/>
            <a:ext cx="1230684" cy="10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5562D-80CE-B131-7294-A1D33DA0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631" y="5196962"/>
            <a:ext cx="1191014" cy="10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3D2E34-3432-850E-6B33-50F9A1B8C7AB}"/>
              </a:ext>
            </a:extLst>
          </p:cNvPr>
          <p:cNvSpPr/>
          <p:nvPr/>
        </p:nvSpPr>
        <p:spPr>
          <a:xfrm>
            <a:off x="304800" y="564132"/>
            <a:ext cx="17602200" cy="3301914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581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BT</a:t>
            </a:r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Đội văn nghệ của một 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rường 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iểu học có 96 bạn trong đó có 72 bạn nữ. Tính tỉ số phần trăm của số bạn nam và các bạn trong đội văn nghệ.</a:t>
            </a: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6DC754AA-4EB3-FD9D-CC36-87AAF4DE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1" y="7627428"/>
            <a:ext cx="1230684" cy="10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E9FD95A6-4AF9-4346-8E73-44BB583BC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7805" y="8437943"/>
            <a:ext cx="1974683" cy="18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699B485C-A738-E4BD-FC46-0EB6E04608BE}"/>
              </a:ext>
            </a:extLst>
          </p:cNvPr>
          <p:cNvSpPr/>
          <p:nvPr/>
        </p:nvSpPr>
        <p:spPr>
          <a:xfrm>
            <a:off x="2437801" y="968056"/>
            <a:ext cx="12385026" cy="8496300"/>
          </a:xfrm>
          <a:custGeom>
            <a:avLst/>
            <a:gdLst/>
            <a:ahLst/>
            <a:cxnLst/>
            <a:rect l="l" t="t" r="r" b="b"/>
            <a:pathLst>
              <a:path w="14617407" h="10287000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F3747-9F5F-C60B-8DB9-A91B2D2D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140">
            <a:off x="6477000" y="6286500"/>
            <a:ext cx="465459" cy="17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C403C-D1A5-8072-3DB9-18285F4EA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41">
            <a:off x="8397585" y="4823483"/>
            <a:ext cx="465459" cy="178271"/>
          </a:xfrm>
          <a:prstGeom prst="rect">
            <a:avLst/>
          </a:prstGeom>
        </p:spPr>
      </p:pic>
      <p:pic>
        <p:nvPicPr>
          <p:cNvPr id="13" name="J2TEAM-TTS-1734148834224 (1)">
            <a:hlinkClick r:id="" action="ppaction://media"/>
            <a:extLst>
              <a:ext uri="{FF2B5EF4-FFF2-40B4-BE49-F238E27FC236}">
                <a16:creationId xmlns:a16="http://schemas.microsoft.com/office/drawing/2014/main" id="{8323583A-4AAB-A227-3AA1-D94185A7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21400" y="800100"/>
            <a:ext cx="406400" cy="406400"/>
          </a:xfrm>
          <a:prstGeom prst="rect">
            <a:avLst/>
          </a:prstGeom>
        </p:spPr>
      </p:pic>
      <p:pic>
        <p:nvPicPr>
          <p:cNvPr id="14" name="J2TEAM-TTS-1734148902368 (1)">
            <a:hlinkClick r:id="" action="ppaction://media"/>
            <a:extLst>
              <a:ext uri="{FF2B5EF4-FFF2-40B4-BE49-F238E27FC236}">
                <a16:creationId xmlns:a16="http://schemas.microsoft.com/office/drawing/2014/main" id="{962E093B-EF06-F7DA-B9CD-2DB51FBFD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2000" y="110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28600" y="6096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342940" y="1108014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1600200" y="2323612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570819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1600200" y="571015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</a:p>
          <a:p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4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78220" y="2325470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740204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943065" y="5818645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7,5 %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396</Words>
  <Application>Microsoft Office PowerPoint</Application>
  <PresentationFormat>Custom</PresentationFormat>
  <Paragraphs>36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#9Slide03 Neutra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57</cp:revision>
  <dcterms:created xsi:type="dcterms:W3CDTF">2006-08-16T00:00:00Z</dcterms:created>
  <dcterms:modified xsi:type="dcterms:W3CDTF">2025-02-20T16:04:47Z</dcterms:modified>
  <dc:identifier>DAGXpVHRm8M</dc:identifier>
</cp:coreProperties>
</file>