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352" r:id="rId2"/>
    <p:sldId id="353" r:id="rId3"/>
    <p:sldId id="256" r:id="rId4"/>
    <p:sldId id="257" r:id="rId5"/>
    <p:sldId id="330" r:id="rId6"/>
    <p:sldId id="351" r:id="rId7"/>
    <p:sldId id="331" r:id="rId8"/>
    <p:sldId id="332" r:id="rId9"/>
    <p:sldId id="333" r:id="rId10"/>
    <p:sldId id="354" r:id="rId11"/>
    <p:sldId id="319" r:id="rId12"/>
    <p:sldId id="335" r:id="rId13"/>
    <p:sldId id="336" r:id="rId14"/>
    <p:sldId id="309" r:id="rId15"/>
    <p:sldId id="344" r:id="rId16"/>
    <p:sldId id="345" r:id="rId17"/>
    <p:sldId id="346" r:id="rId18"/>
    <p:sldId id="347" r:id="rId19"/>
    <p:sldId id="348" r:id="rId20"/>
    <p:sldId id="350" r:id="rId21"/>
  </p:sldIdLst>
  <p:sldSz cx="9144000" cy="5715000" type="screen16x10"/>
  <p:notesSz cx="6858000" cy="9144000"/>
  <p:embeddedFontLst>
    <p:embeddedFont>
      <p:font typeface="Tahoma" pitchFamily="34" charset="0"/>
      <p:regular r:id="rId23"/>
      <p:bold r:id="rId24"/>
    </p:embeddedFont>
    <p:embeddedFont>
      <p:font typeface=".VnAvant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CC"/>
    <a:srgbClr val="006600"/>
    <a:srgbClr val="FFCCFF"/>
    <a:srgbClr val="FFFF99"/>
    <a:srgbClr val="00CCFF"/>
    <a:srgbClr val="FF66FF"/>
    <a:srgbClr val="0066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3144" y="-11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12" Type="http://schemas.openxmlformats.org/officeDocument/2006/relationships/image" Target="../media/image3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0.gif"/><Relationship Id="rId18" Type="http://schemas.openxmlformats.org/officeDocument/2006/relationships/image" Target="../media/image43.jpeg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microsoft.com/office/2007/relationships/hdphoto" Target="../media/hdphoto3.wdp"/><Relationship Id="rId12" Type="http://schemas.openxmlformats.org/officeDocument/2006/relationships/image" Target="../media/image39.gif"/><Relationship Id="rId17" Type="http://schemas.openxmlformats.org/officeDocument/2006/relationships/image" Target="../media/image42.gif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8.gif"/><Relationship Id="rId5" Type="http://schemas.openxmlformats.org/officeDocument/2006/relationships/audio" Target="../media/audio4.wav"/><Relationship Id="rId15" Type="http://schemas.microsoft.com/office/2007/relationships/hdphoto" Target="../media/hdphoto4.wdp"/><Relationship Id="rId10" Type="http://schemas.openxmlformats.org/officeDocument/2006/relationships/image" Target="../media/image26.gif"/><Relationship Id="rId19" Type="http://schemas.openxmlformats.org/officeDocument/2006/relationships/image" Target="../media/image44.png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0.gif"/><Relationship Id="rId18" Type="http://schemas.openxmlformats.org/officeDocument/2006/relationships/image" Target="../media/image47.jp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39.gif"/><Relationship Id="rId17" Type="http://schemas.openxmlformats.org/officeDocument/2006/relationships/image" Target="../media/image46.gif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38.gif"/><Relationship Id="rId5" Type="http://schemas.openxmlformats.org/officeDocument/2006/relationships/audio" Target="../media/audio3.wav"/><Relationship Id="rId15" Type="http://schemas.microsoft.com/office/2007/relationships/hdphoto" Target="../media/hdphoto4.wdp"/><Relationship Id="rId10" Type="http://schemas.openxmlformats.org/officeDocument/2006/relationships/image" Target="../media/image26.gif"/><Relationship Id="rId19" Type="http://schemas.openxmlformats.org/officeDocument/2006/relationships/image" Target="../media/image48.jpeg"/><Relationship Id="rId4" Type="http://schemas.openxmlformats.org/officeDocument/2006/relationships/audio" Target="../media/audio2.wav"/><Relationship Id="rId9" Type="http://schemas.openxmlformats.org/officeDocument/2006/relationships/image" Target="../media/image27.gif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1.png"/><Relationship Id="rId1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2" Type="http://schemas.openxmlformats.org/officeDocument/2006/relationships/image" Target="../media/image39.gif"/><Relationship Id="rId17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49.gif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8.gif"/><Relationship Id="rId5" Type="http://schemas.openxmlformats.org/officeDocument/2006/relationships/image" Target="../media/image43.jpeg"/><Relationship Id="rId15" Type="http://schemas.openxmlformats.org/officeDocument/2006/relationships/image" Target="../media/image30.png"/><Relationship Id="rId10" Type="http://schemas.openxmlformats.org/officeDocument/2006/relationships/image" Target="../media/image26.gif"/><Relationship Id="rId19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6.wmf"/><Relationship Id="rId5" Type="http://schemas.openxmlformats.org/officeDocument/2006/relationships/image" Target="../media/image55.gif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01488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1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030514" y="1342572"/>
            <a:ext cx="7003143" cy="2039257"/>
          </a:xfrm>
          <a:prstGeom prst="flowChartTerminator">
            <a:avLst/>
          </a:prstGeom>
          <a:solidFill>
            <a:srgbClr val="99FFCC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5313" y="1866763"/>
            <a:ext cx="648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9" y="937121"/>
            <a:ext cx="8753474" cy="16110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74168" y="228730"/>
            <a:ext cx="870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571" y="2909164"/>
            <a:ext cx="43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71" y="3741084"/>
            <a:ext cx="51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571" y="4508835"/>
            <a:ext cx="541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908" y="293994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99" y="2907414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1933" y="377186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6536" y="452395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3831" y="3748698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626" y="4509437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78762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13" y="85057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62"/>
          <a:stretch/>
        </p:blipFill>
        <p:spPr>
          <a:xfrm>
            <a:off x="1161134" y="1117596"/>
            <a:ext cx="2699656" cy="3367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1"/>
          <a:stretch/>
        </p:blipFill>
        <p:spPr>
          <a:xfrm>
            <a:off x="5704115" y="1175658"/>
            <a:ext cx="2484437" cy="3396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>
            <a:off x="1045018" y="972453"/>
            <a:ext cx="2815772" cy="3265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55" y="41515"/>
            <a:ext cx="6328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55" y="533958"/>
            <a:ext cx="5905474" cy="32397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3335" y="3683675"/>
            <a:ext cx="6398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23417" y="3802738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23417" y="4426840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23430" y="5054595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9698" y="3831066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972" y="4455168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6972" y="5054595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44229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456812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456812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471326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B                      C     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    B 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0043" y="93514"/>
            <a:ext cx="7130655" cy="806371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29956" y="148167"/>
            <a:ext cx="7065203" cy="635604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So </a:t>
            </a:r>
            <a:r>
              <a:rPr lang="en-US" sz="3600" b="1" dirty="0" err="1" smtClean="0">
                <a:solidFill>
                  <a:srgbClr val="FFFF00"/>
                </a:solidFill>
              </a:rPr>
              <a:t>sánh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bên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nào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hơn</a:t>
            </a:r>
            <a:r>
              <a:rPr lang="en-US" sz="3600" b="1" dirty="0" smtClean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355398" y="1155615"/>
            <a:ext cx="21554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382111" y="2169149"/>
            <a:ext cx="215546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xô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88602" y="2311445"/>
            <a:ext cx="3511076" cy="981141"/>
            <a:chOff x="5137674" y="1172014"/>
            <a:chExt cx="2785050" cy="711154"/>
          </a:xfrm>
        </p:grpSpPr>
        <p:pic>
          <p:nvPicPr>
            <p:cNvPr id="1026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674" y="1177879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155" y="1175703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444" y="1177879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435" y="1172014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028948" y="924131"/>
            <a:ext cx="3811750" cy="1245017"/>
            <a:chOff x="4984925" y="1833490"/>
            <a:chExt cx="3886173" cy="985914"/>
          </a:xfrm>
        </p:grpSpPr>
        <p:pic>
          <p:nvPicPr>
            <p:cNvPr id="1028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4984925" y="1841138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5697764" y="1841138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6483787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7258622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8064860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65" y="2846685"/>
            <a:ext cx="1374178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52744" y="35459"/>
            <a:ext cx="7060524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09524" y="90111"/>
            <a:ext cx="6900149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hay so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00798" y="1103798"/>
            <a:ext cx="218069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nhau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1527934" y="1921604"/>
            <a:ext cx="214953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</a:rPr>
              <a:t>Ít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hơn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27934" y="2730573"/>
            <a:ext cx="214953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</a:rPr>
              <a:t>Nhiều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hơn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Vẽ trang trí cái bát (tiết 2)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9648" r="10059" b="8126"/>
          <a:stretch/>
        </p:blipFill>
        <p:spPr>
          <a:xfrm>
            <a:off x="3851948" y="1269225"/>
            <a:ext cx="2093771" cy="213160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3786" r="15066" b="10524"/>
          <a:stretch/>
        </p:blipFill>
        <p:spPr>
          <a:xfrm>
            <a:off x="6125029" y="1298911"/>
            <a:ext cx="2888345" cy="21019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4" y="2803220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89" y="5228167"/>
            <a:ext cx="8188723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4209" y="93515"/>
            <a:ext cx="7355171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37682" y="148167"/>
            <a:ext cx="7188103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hãy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biết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cốc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màu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nhiều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hơn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091639" y="11763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xanh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084441" y="1956213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124143" y="2736058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hồng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Ca Uống Nước Color Nhiều Cảm Xúc Chính Hãng Tashuan (Combo 4 caí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242174" y="1112002"/>
            <a:ext cx="3162867" cy="2196015"/>
            <a:chOff x="4891557" y="1242628"/>
            <a:chExt cx="3565908" cy="266199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1538" r="7654" b="14488"/>
            <a:stretch/>
          </p:blipFill>
          <p:spPr bwMode="auto">
            <a:xfrm>
              <a:off x="4891557" y="1242628"/>
              <a:ext cx="1809378" cy="131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1538" r="7654" b="14488"/>
            <a:stretch/>
          </p:blipFill>
          <p:spPr bwMode="auto">
            <a:xfrm>
              <a:off x="6704896" y="2533897"/>
              <a:ext cx="1752569" cy="1370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5856" r="7654" b="8680"/>
            <a:stretch/>
          </p:blipFill>
          <p:spPr bwMode="auto">
            <a:xfrm>
              <a:off x="6700935" y="1242628"/>
              <a:ext cx="1756530" cy="131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3" t="8912" r="11142" b="11916"/>
            <a:stretch/>
          </p:blipFill>
          <p:spPr bwMode="auto">
            <a:xfrm>
              <a:off x="4891558" y="2555071"/>
              <a:ext cx="1809378" cy="1349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5313" y="566055"/>
            <a:ext cx="6255657" cy="175622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7" y="2946400"/>
            <a:ext cx="850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43429" y="827311"/>
            <a:ext cx="7489371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NHIỀU HƠN - ÍT HƠN - BẰNG NHAU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7790"/>
            <a:ext cx="9141569" cy="51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8860"/>
            <a:ext cx="8868228" cy="494719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4151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9" y="698860"/>
            <a:ext cx="5805713" cy="49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" y="174172"/>
            <a:ext cx="8623301" cy="52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49734"/>
            <a:ext cx="9141569" cy="51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49734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430" y="-29028"/>
            <a:ext cx="9272199" cy="561702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30659"/>
            <a:ext cx="34194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9" y="1283832"/>
            <a:ext cx="3924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3" y="1835602"/>
            <a:ext cx="3609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96" y="349709"/>
            <a:ext cx="34099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38" y="1319893"/>
            <a:ext cx="3048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27" y="1842859"/>
            <a:ext cx="27908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77" y="2939370"/>
            <a:ext cx="40290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77" y="3909556"/>
            <a:ext cx="3990975" cy="4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14" y="4385127"/>
            <a:ext cx="369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5" y="696238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22" y="710746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81" y="717554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6" y="703270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07" y="732292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6" y="724586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11" y="667210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53" y="696232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87" y="732068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1" y="674685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32" y="696232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87" y="3271381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70" y="3285889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06" y="3289063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17" y="3270020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47" y="3284528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2" y="3291336"/>
            <a:ext cx="14181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5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4248"/>
            <a:ext cx="9141569" cy="51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6424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640804"/>
            <a:ext cx="8868228" cy="497622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" y="1697417"/>
            <a:ext cx="5109028" cy="301972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Line Callout 1 12"/>
          <p:cNvSpPr/>
          <p:nvPr/>
        </p:nvSpPr>
        <p:spPr>
          <a:xfrm>
            <a:off x="6328236" y="970960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252125"/>
              <a:gd name="adj4" fmla="val -103335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916061" y="2619077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140361"/>
              <a:gd name="adj4" fmla="val -107433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36818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742402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7" y="1635458"/>
            <a:ext cx="5261432" cy="313974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Line Callout 1 14"/>
          <p:cNvSpPr/>
          <p:nvPr/>
        </p:nvSpPr>
        <p:spPr>
          <a:xfrm>
            <a:off x="6480623" y="1054887"/>
            <a:ext cx="1923147" cy="493486"/>
          </a:xfrm>
          <a:prstGeom prst="borderCallout1">
            <a:avLst>
              <a:gd name="adj1" fmla="val 18750"/>
              <a:gd name="adj2" fmla="val -8333"/>
              <a:gd name="adj3" fmla="val 234478"/>
              <a:gd name="adj4" fmla="val -54974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662066" y="3575044"/>
            <a:ext cx="1886847" cy="493486"/>
          </a:xfrm>
          <a:prstGeom prst="borderCallout1">
            <a:avLst>
              <a:gd name="adj1" fmla="val 18750"/>
              <a:gd name="adj2" fmla="val -8333"/>
              <a:gd name="adj3" fmla="val -39051"/>
              <a:gd name="adj4" fmla="val -97597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49734"/>
            <a:ext cx="9141569" cy="51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49734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40804"/>
            <a:ext cx="8868228" cy="499073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5" y="1782303"/>
            <a:ext cx="4441370" cy="263003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Line Callout 1 15"/>
          <p:cNvSpPr/>
          <p:nvPr/>
        </p:nvSpPr>
        <p:spPr>
          <a:xfrm flipH="1">
            <a:off x="215958" y="1079679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187420"/>
              <a:gd name="adj4" fmla="val -68908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7126522" y="3676647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-100815"/>
              <a:gd name="adj4" fmla="val -86121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311</Words>
  <Application>Microsoft Office PowerPoint</Application>
  <PresentationFormat>On-screen Show (16:10)</PresentationFormat>
  <Paragraphs>57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Tahoma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Windows User</cp:lastModifiedBy>
  <cp:revision>279</cp:revision>
  <dcterms:created xsi:type="dcterms:W3CDTF">2020-02-10T09:35:50Z</dcterms:created>
  <dcterms:modified xsi:type="dcterms:W3CDTF">2021-10-01T03:09:20Z</dcterms:modified>
</cp:coreProperties>
</file>