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</p:sldMasterIdLst>
  <p:notesMasterIdLst>
    <p:notesMasterId r:id="rId18"/>
  </p:notesMasterIdLst>
  <p:sldIdLst>
    <p:sldId id="256" r:id="rId3"/>
    <p:sldId id="257" r:id="rId4"/>
    <p:sldId id="266" r:id="rId5"/>
    <p:sldId id="260" r:id="rId6"/>
    <p:sldId id="273" r:id="rId7"/>
    <p:sldId id="282" r:id="rId8"/>
    <p:sldId id="316" r:id="rId9"/>
    <p:sldId id="318" r:id="rId10"/>
    <p:sldId id="319" r:id="rId11"/>
    <p:sldId id="320" r:id="rId12"/>
    <p:sldId id="321" r:id="rId13"/>
    <p:sldId id="329" r:id="rId14"/>
    <p:sldId id="330" r:id="rId15"/>
    <p:sldId id="331" r:id="rId16"/>
    <p:sldId id="265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E3FF"/>
    <a:srgbClr val="587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0125E-5D57-428E-BB1C-89E4BB1D7FB7}" type="datetimeFigureOut">
              <a:rPr lang="en-US" smtClean="0"/>
              <a:t>29/09/2025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1F1FC-F61F-41DB-A122-526FC83EC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4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1F1FC-F61F-41DB-A122-526FC83ECC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41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04D2F-D20E-4382-B1FB-A1CC6AB47A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32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8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42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2564609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6884196"/>
            <a:ext cx="15773400" cy="2250280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35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72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4"/>
            <a:ext cx="773668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0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2521744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41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19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14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9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9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32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3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547689"/>
            <a:ext cx="3943350" cy="871775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547689"/>
            <a:ext cx="11601450" cy="871775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4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68A35A9-5AF7-43F8-9F39-7B9926EEF66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114300"/>
            <a:ext cx="2685752" cy="26857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5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3.sv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46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2.svg"/><Relationship Id="rId3" Type="http://schemas.openxmlformats.org/officeDocument/2006/relationships/image" Target="../media/image28.svg"/><Relationship Id="rId7" Type="http://schemas.openxmlformats.org/officeDocument/2006/relationships/image" Target="../media/image11.svg"/><Relationship Id="rId12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0.svg"/><Relationship Id="rId5" Type="http://schemas.openxmlformats.org/officeDocument/2006/relationships/image" Target="../media/image9.svg"/><Relationship Id="rId15" Type="http://schemas.openxmlformats.org/officeDocument/2006/relationships/image" Target="../media/image48.png"/><Relationship Id="rId10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openxmlformats.org/officeDocument/2006/relationships/image" Target="../media/image23.sv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3.svg"/><Relationship Id="rId7" Type="http://schemas.openxmlformats.org/officeDocument/2006/relationships/image" Target="../media/image9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3.svg"/><Relationship Id="rId3" Type="http://schemas.openxmlformats.org/officeDocument/2006/relationships/image" Target="../media/image3.svg"/><Relationship Id="rId7" Type="http://schemas.openxmlformats.org/officeDocument/2006/relationships/image" Target="../media/image51.svg"/><Relationship Id="rId12" Type="http://schemas.openxmlformats.org/officeDocument/2006/relationships/image" Target="../media/image52.png"/><Relationship Id="rId2" Type="http://schemas.openxmlformats.org/officeDocument/2006/relationships/image" Target="../media/image2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13.svg"/><Relationship Id="rId5" Type="http://schemas.openxmlformats.org/officeDocument/2006/relationships/image" Target="../media/image32.svg"/><Relationship Id="rId15" Type="http://schemas.openxmlformats.org/officeDocument/2006/relationships/image" Target="../media/image9.svg"/><Relationship Id="rId10" Type="http://schemas.openxmlformats.org/officeDocument/2006/relationships/image" Target="../media/image12.png"/><Relationship Id="rId4" Type="http://schemas.openxmlformats.org/officeDocument/2006/relationships/image" Target="../media/image31.png"/><Relationship Id="rId9" Type="http://schemas.openxmlformats.org/officeDocument/2006/relationships/image" Target="../media/image25.sv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svg"/><Relationship Id="rId7" Type="http://schemas.openxmlformats.org/officeDocument/2006/relationships/image" Target="../media/image9.svg"/><Relationship Id="rId12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23.svg"/><Relationship Id="rId10" Type="http://schemas.openxmlformats.org/officeDocument/2006/relationships/image" Target="../media/image12.png"/><Relationship Id="rId4" Type="http://schemas.openxmlformats.org/officeDocument/2006/relationships/image" Target="../media/image22.png"/><Relationship Id="rId9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2.svg"/><Relationship Id="rId3" Type="http://schemas.openxmlformats.org/officeDocument/2006/relationships/image" Target="../media/image28.svg"/><Relationship Id="rId7" Type="http://schemas.openxmlformats.org/officeDocument/2006/relationships/image" Target="../media/image11.svg"/><Relationship Id="rId12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0.svg"/><Relationship Id="rId5" Type="http://schemas.openxmlformats.org/officeDocument/2006/relationships/image" Target="../media/image9.sv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openxmlformats.org/officeDocument/2006/relationships/image" Target="../media/image23.sv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svg"/><Relationship Id="rId7" Type="http://schemas.openxmlformats.org/officeDocument/2006/relationships/image" Target="../media/image6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microsoft.com/office/2007/relationships/hdphoto" Target="../media/hdphoto2.wdp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2.svg"/><Relationship Id="rId3" Type="http://schemas.openxmlformats.org/officeDocument/2006/relationships/image" Target="../media/image28.svg"/><Relationship Id="rId7" Type="http://schemas.openxmlformats.org/officeDocument/2006/relationships/image" Target="../media/image11.svg"/><Relationship Id="rId12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0.svg"/><Relationship Id="rId5" Type="http://schemas.openxmlformats.org/officeDocument/2006/relationships/image" Target="../media/image9.svg"/><Relationship Id="rId15" Type="http://schemas.openxmlformats.org/officeDocument/2006/relationships/image" Target="../media/image44.png"/><Relationship Id="rId10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openxmlformats.org/officeDocument/2006/relationships/image" Target="../media/image23.sv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508" y="5777018"/>
            <a:ext cx="21695015" cy="11040295"/>
            <a:chOff x="0" y="0"/>
            <a:chExt cx="1424432" cy="7248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4432" cy="724874"/>
            </a:xfrm>
            <a:custGeom>
              <a:avLst/>
              <a:gdLst/>
              <a:ahLst/>
              <a:cxnLst/>
              <a:rect l="l" t="t" r="r" b="b"/>
              <a:pathLst>
                <a:path w="1424432" h="724874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60960" y="-5922333"/>
            <a:ext cx="10600352" cy="9487315"/>
          </a:xfrm>
          <a:custGeom>
            <a:avLst/>
            <a:gdLst/>
            <a:ahLst/>
            <a:cxnLst/>
            <a:rect l="l" t="t" r="r" b="b"/>
            <a:pathLst>
              <a:path w="10600352" h="9487315">
                <a:moveTo>
                  <a:pt x="0" y="0"/>
                </a:moveTo>
                <a:lnTo>
                  <a:pt x="10600352" y="0"/>
                </a:lnTo>
                <a:lnTo>
                  <a:pt x="10600352" y="9487315"/>
                </a:lnTo>
                <a:lnTo>
                  <a:pt x="0" y="94873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948608" y="-5944295"/>
            <a:ext cx="10600352" cy="9487315"/>
          </a:xfrm>
          <a:custGeom>
            <a:avLst/>
            <a:gdLst/>
            <a:ahLst/>
            <a:cxnLst/>
            <a:rect l="l" t="t" r="r" b="b"/>
            <a:pathLst>
              <a:path w="10600352" h="9487315">
                <a:moveTo>
                  <a:pt x="0" y="0"/>
                </a:moveTo>
                <a:lnTo>
                  <a:pt x="10600352" y="0"/>
                </a:lnTo>
                <a:lnTo>
                  <a:pt x="10600352" y="9487316"/>
                </a:lnTo>
                <a:lnTo>
                  <a:pt x="0" y="9487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2130811" y="1028700"/>
            <a:ext cx="14026377" cy="7675208"/>
            <a:chOff x="0" y="0"/>
            <a:chExt cx="3694190" cy="202145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94190" cy="2021454"/>
            </a:xfrm>
            <a:custGeom>
              <a:avLst/>
              <a:gdLst/>
              <a:ahLst/>
              <a:cxnLst/>
              <a:rect l="l" t="t" r="r" b="b"/>
              <a:pathLst>
                <a:path w="3694190" h="2021454">
                  <a:moveTo>
                    <a:pt x="28150" y="0"/>
                  </a:moveTo>
                  <a:lnTo>
                    <a:pt x="3666040" y="0"/>
                  </a:lnTo>
                  <a:cubicBezTo>
                    <a:pt x="3673506" y="0"/>
                    <a:pt x="3680666" y="2966"/>
                    <a:pt x="3685945" y="8245"/>
                  </a:cubicBezTo>
                  <a:cubicBezTo>
                    <a:pt x="3691224" y="13524"/>
                    <a:pt x="3694190" y="20684"/>
                    <a:pt x="3694190" y="28150"/>
                  </a:cubicBezTo>
                  <a:lnTo>
                    <a:pt x="3694190" y="1993304"/>
                  </a:lnTo>
                  <a:cubicBezTo>
                    <a:pt x="3694190" y="2000770"/>
                    <a:pt x="3691224" y="2007930"/>
                    <a:pt x="3685945" y="2013209"/>
                  </a:cubicBezTo>
                  <a:cubicBezTo>
                    <a:pt x="3680666" y="2018488"/>
                    <a:pt x="3673506" y="2021454"/>
                    <a:pt x="3666040" y="2021454"/>
                  </a:cubicBezTo>
                  <a:lnTo>
                    <a:pt x="28150" y="2021454"/>
                  </a:lnTo>
                  <a:cubicBezTo>
                    <a:pt x="20684" y="2021454"/>
                    <a:pt x="13524" y="2018488"/>
                    <a:pt x="8245" y="2013209"/>
                  </a:cubicBezTo>
                  <a:cubicBezTo>
                    <a:pt x="2966" y="2007930"/>
                    <a:pt x="0" y="2000770"/>
                    <a:pt x="0" y="1993304"/>
                  </a:cubicBezTo>
                  <a:lnTo>
                    <a:pt x="0" y="28150"/>
                  </a:lnTo>
                  <a:cubicBezTo>
                    <a:pt x="0" y="20684"/>
                    <a:pt x="2966" y="13524"/>
                    <a:pt x="8245" y="8245"/>
                  </a:cubicBezTo>
                  <a:cubicBezTo>
                    <a:pt x="13524" y="2966"/>
                    <a:pt x="20684" y="0"/>
                    <a:pt x="28150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694190" cy="20595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01595" y="3704105"/>
            <a:ext cx="4242623" cy="7593061"/>
          </a:xfrm>
          <a:custGeom>
            <a:avLst/>
            <a:gdLst/>
            <a:ahLst/>
            <a:cxnLst/>
            <a:rect l="l" t="t" r="r" b="b"/>
            <a:pathLst>
              <a:path w="4242623" h="7593061">
                <a:moveTo>
                  <a:pt x="0" y="0"/>
                </a:moveTo>
                <a:lnTo>
                  <a:pt x="4242622" y="0"/>
                </a:lnTo>
                <a:lnTo>
                  <a:pt x="4242622" y="7593061"/>
                </a:lnTo>
                <a:lnTo>
                  <a:pt x="0" y="75930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54327" y="3020375"/>
            <a:ext cx="1052907" cy="1089214"/>
          </a:xfrm>
          <a:custGeom>
            <a:avLst/>
            <a:gdLst/>
            <a:ahLst/>
            <a:cxnLst/>
            <a:rect l="l" t="t" r="r" b="b"/>
            <a:pathLst>
              <a:path w="1052907" h="1089214">
                <a:moveTo>
                  <a:pt x="0" y="0"/>
                </a:moveTo>
                <a:lnTo>
                  <a:pt x="1052907" y="0"/>
                </a:lnTo>
                <a:lnTo>
                  <a:pt x="1052907" y="1089214"/>
                </a:lnTo>
                <a:lnTo>
                  <a:pt x="0" y="10892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54855" t="-80817" r="-404244" b="-3440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3364319" flipV="1">
            <a:off x="17822019" y="4326371"/>
            <a:ext cx="709799" cy="1309391"/>
          </a:xfrm>
          <a:custGeom>
            <a:avLst/>
            <a:gdLst/>
            <a:ahLst/>
            <a:cxnLst/>
            <a:rect l="l" t="t" r="r" b="b"/>
            <a:pathLst>
              <a:path w="709799" h="1309391">
                <a:moveTo>
                  <a:pt x="0" y="1309391"/>
                </a:moveTo>
                <a:lnTo>
                  <a:pt x="709799" y="1309391"/>
                </a:lnTo>
                <a:lnTo>
                  <a:pt x="709799" y="0"/>
                </a:lnTo>
                <a:lnTo>
                  <a:pt x="0" y="0"/>
                </a:lnTo>
                <a:lnTo>
                  <a:pt x="0" y="130939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6853097">
            <a:off x="1665501" y="1423267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4620501" y="2936086"/>
            <a:ext cx="768019" cy="768019"/>
          </a:xfrm>
          <a:custGeom>
            <a:avLst/>
            <a:gdLst/>
            <a:ahLst/>
            <a:cxnLst/>
            <a:rect l="l" t="t" r="r" b="b"/>
            <a:pathLst>
              <a:path w="768019" h="768019">
                <a:moveTo>
                  <a:pt x="0" y="0"/>
                </a:moveTo>
                <a:lnTo>
                  <a:pt x="768019" y="0"/>
                </a:lnTo>
                <a:lnTo>
                  <a:pt x="768019" y="768019"/>
                </a:lnTo>
                <a:lnTo>
                  <a:pt x="0" y="7680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4053962" y="5640960"/>
            <a:ext cx="768019" cy="768019"/>
          </a:xfrm>
          <a:custGeom>
            <a:avLst/>
            <a:gdLst/>
            <a:ahLst/>
            <a:cxnLst/>
            <a:rect l="l" t="t" r="r" b="b"/>
            <a:pathLst>
              <a:path w="768019" h="768019">
                <a:moveTo>
                  <a:pt x="0" y="0"/>
                </a:moveTo>
                <a:lnTo>
                  <a:pt x="768019" y="0"/>
                </a:lnTo>
                <a:lnTo>
                  <a:pt x="768019" y="768018"/>
                </a:lnTo>
                <a:lnTo>
                  <a:pt x="0" y="7680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3772474" y="6408978"/>
            <a:ext cx="3663129" cy="3617340"/>
          </a:xfrm>
          <a:custGeom>
            <a:avLst/>
            <a:gdLst/>
            <a:ahLst/>
            <a:cxnLst/>
            <a:rect l="l" t="t" r="r" b="b"/>
            <a:pathLst>
              <a:path w="3663129" h="3617340">
                <a:moveTo>
                  <a:pt x="0" y="0"/>
                </a:moveTo>
                <a:lnTo>
                  <a:pt x="3663130" y="0"/>
                </a:lnTo>
                <a:lnTo>
                  <a:pt x="3663130" y="3617341"/>
                </a:lnTo>
                <a:lnTo>
                  <a:pt x="0" y="361734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5004510" y="109513"/>
            <a:ext cx="1825865" cy="2712500"/>
          </a:xfrm>
          <a:custGeom>
            <a:avLst/>
            <a:gdLst/>
            <a:ahLst/>
            <a:cxnLst/>
            <a:rect l="l" t="t" r="r" b="b"/>
            <a:pathLst>
              <a:path w="1825865" h="2712500">
                <a:moveTo>
                  <a:pt x="0" y="0"/>
                </a:moveTo>
                <a:lnTo>
                  <a:pt x="1825865" y="0"/>
                </a:lnTo>
                <a:lnTo>
                  <a:pt x="1825865" y="2712499"/>
                </a:lnTo>
                <a:lnTo>
                  <a:pt x="0" y="27124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F6897F-129A-1BBD-D071-9F66AA255B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67600" y="419100"/>
            <a:ext cx="2773920" cy="14936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64B36B-A3E1-82FB-C918-D87CB5D8394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81400" y="3238500"/>
            <a:ext cx="12906351" cy="33591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845CE2-6555-0E80-0552-49192712B68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62200" y="2247900"/>
            <a:ext cx="4237087" cy="1286367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-3129750" y="0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260960" y="-5944295"/>
            <a:ext cx="18809921" cy="9509277"/>
            <a:chOff x="0" y="0"/>
            <a:chExt cx="25079894" cy="12679036"/>
          </a:xfrm>
        </p:grpSpPr>
        <p:sp>
          <p:nvSpPr>
            <p:cNvPr id="6" name="Freeform 6"/>
            <p:cNvSpPr/>
            <p:nvPr/>
          </p:nvSpPr>
          <p:spPr>
            <a:xfrm>
              <a:off x="0" y="29282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946091" y="0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2000" y="537117"/>
            <a:ext cx="16840200" cy="9448800"/>
            <a:chOff x="0" y="0"/>
            <a:chExt cx="4274726" cy="1692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3E679CF-4B61-1746-9A33-8F09C56680B6}"/>
              </a:ext>
            </a:extLst>
          </p:cNvPr>
          <p:cNvGrpSpPr/>
          <p:nvPr/>
        </p:nvGrpSpPr>
        <p:grpSpPr>
          <a:xfrm>
            <a:off x="1295400" y="571500"/>
            <a:ext cx="1066800" cy="1015663"/>
            <a:chOff x="3174278" y="287824"/>
            <a:chExt cx="605826" cy="71229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0293397-9B35-B915-DF5A-A63F75AB25C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86A39A-01A6-81C7-75CF-7A670135FBD7}"/>
                </a:ext>
              </a:extLst>
            </p:cNvPr>
            <p:cNvSpPr txBox="1"/>
            <p:nvPr/>
          </p:nvSpPr>
          <p:spPr>
            <a:xfrm>
              <a:off x="3304098" y="287824"/>
              <a:ext cx="301686" cy="71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476DB40-31B4-E9A7-4127-19E3E97A570B}"/>
              </a:ext>
            </a:extLst>
          </p:cNvPr>
          <p:cNvSpPr txBox="1"/>
          <p:nvPr/>
        </p:nvSpPr>
        <p:spPr>
          <a:xfrm>
            <a:off x="2362200" y="64770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phân số nào dưới đây là phân số thập phân?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EE9B56-F981-9328-BE08-EF67EE48B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866900"/>
            <a:ext cx="12877800" cy="2967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B738A1-E694-AC4B-EFAD-BE613D2034B6}"/>
                  </a:ext>
                </a:extLst>
              </p:cNvPr>
              <p:cNvSpPr txBox="1"/>
              <p:nvPr/>
            </p:nvSpPr>
            <p:spPr>
              <a:xfrm>
                <a:off x="2055238" y="5386271"/>
                <a:ext cx="14937361" cy="1378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altLang="en-US" sz="4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en-US" alt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𝟏𝟕𝟖</m:t>
                          </m:r>
                        </m:num>
                        <m:den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alt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𝟎𝟎</m:t>
                          </m:r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alt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𝟑𝟔𝟓</m:t>
                          </m:r>
                        </m:num>
                        <m:den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𝟎𝟎𝟎</m:t>
                          </m:r>
                        </m:den>
                      </m:f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𝐥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𝐧𝐡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ữ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𝐧𝐠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𝐩𝐡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𝐧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𝐬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𝐭𝐡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𝐩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𝐩𝐡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𝐧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Bodoni MT" panose="02070603080606020203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B738A1-E694-AC4B-EFAD-BE613D203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238" y="5386271"/>
                <a:ext cx="14937361" cy="13781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-3243362" y="-103027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5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260960" y="-5944295"/>
            <a:ext cx="18809921" cy="9509277"/>
            <a:chOff x="0" y="0"/>
            <a:chExt cx="25079894" cy="12679036"/>
          </a:xfrm>
        </p:grpSpPr>
        <p:sp>
          <p:nvSpPr>
            <p:cNvPr id="6" name="Freeform 6"/>
            <p:cNvSpPr/>
            <p:nvPr/>
          </p:nvSpPr>
          <p:spPr>
            <a:xfrm>
              <a:off x="0" y="29282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946091" y="0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2000" y="419100"/>
            <a:ext cx="16840200" cy="9448800"/>
            <a:chOff x="0" y="0"/>
            <a:chExt cx="4274726" cy="1692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3E679CF-4B61-1746-9A33-8F09C56680B6}"/>
              </a:ext>
            </a:extLst>
          </p:cNvPr>
          <p:cNvGrpSpPr/>
          <p:nvPr/>
        </p:nvGrpSpPr>
        <p:grpSpPr>
          <a:xfrm>
            <a:off x="1295400" y="571500"/>
            <a:ext cx="1066800" cy="1015663"/>
            <a:chOff x="3174278" y="287824"/>
            <a:chExt cx="605826" cy="71229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0293397-9B35-B915-DF5A-A63F75AB25C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86A39A-01A6-81C7-75CF-7A670135FBD7}"/>
                </a:ext>
              </a:extLst>
            </p:cNvPr>
            <p:cNvSpPr txBox="1"/>
            <p:nvPr/>
          </p:nvSpPr>
          <p:spPr>
            <a:xfrm>
              <a:off x="3304098" y="287824"/>
              <a:ext cx="301686" cy="71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476DB40-31B4-E9A7-4127-19E3E97A570B}"/>
              </a:ext>
            </a:extLst>
          </p:cNvPr>
          <p:cNvSpPr txBox="1"/>
          <p:nvPr/>
        </p:nvSpPr>
        <p:spPr>
          <a:xfrm>
            <a:off x="2438400" y="72390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phân số thập phân thích hợp.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320C22-6718-F00C-78B7-41B9450A6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90700"/>
            <a:ext cx="16513791" cy="251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4AFB9A0-DB5F-5095-CA4B-B434B6863B47}"/>
                  </a:ext>
                </a:extLst>
              </p:cNvPr>
              <p:cNvSpPr/>
              <p:nvPr/>
            </p:nvSpPr>
            <p:spPr>
              <a:xfrm>
                <a:off x="7086600" y="3086100"/>
                <a:ext cx="838200" cy="9906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4AFB9A0-DB5F-5095-CA4B-B434B6863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086100"/>
                <a:ext cx="838200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DBBA1B6-16F4-ACB3-21F5-B9EA1FBCB433}"/>
                  </a:ext>
                </a:extLst>
              </p:cNvPr>
              <p:cNvSpPr/>
              <p:nvPr/>
            </p:nvSpPr>
            <p:spPr>
              <a:xfrm>
                <a:off x="10210800" y="3086100"/>
                <a:ext cx="838200" cy="9906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DBBA1B6-16F4-ACB3-21F5-B9EA1FBCB4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800" y="3086100"/>
                <a:ext cx="838200" cy="990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E0CF0B8-2E90-17D5-9EEB-992762A7163A}"/>
                  </a:ext>
                </a:extLst>
              </p:cNvPr>
              <p:cNvSpPr/>
              <p:nvPr/>
            </p:nvSpPr>
            <p:spPr>
              <a:xfrm>
                <a:off x="11734800" y="3086100"/>
                <a:ext cx="838200" cy="9906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E0CF0B8-2E90-17D5-9EEB-992762A71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00" y="3086100"/>
                <a:ext cx="838200" cy="990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26C1A52-B44B-79BF-C9C0-2D2C2EA271CD}"/>
                  </a:ext>
                </a:extLst>
              </p:cNvPr>
              <p:cNvSpPr/>
              <p:nvPr/>
            </p:nvSpPr>
            <p:spPr>
              <a:xfrm>
                <a:off x="14782800" y="3086100"/>
                <a:ext cx="838200" cy="9906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26C1A52-B44B-79BF-C9C0-2D2C2EA271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0" y="3086100"/>
                <a:ext cx="838200" cy="99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8ECD003B-9BBB-897A-8E64-96CDD06BC7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4762500"/>
            <a:ext cx="12928322" cy="4565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DB3FAEA-372D-C94B-C636-A243D5A0A48D}"/>
                  </a:ext>
                </a:extLst>
              </p:cNvPr>
              <p:cNvSpPr/>
              <p:nvPr/>
            </p:nvSpPr>
            <p:spPr>
              <a:xfrm>
                <a:off x="4953000" y="8039100"/>
                <a:ext cx="990600" cy="9906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DB3FAEA-372D-C94B-C636-A243D5A0A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8039100"/>
                <a:ext cx="990600" cy="990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416FA72-0502-C1E9-0433-4D537B6CE822}"/>
                  </a:ext>
                </a:extLst>
              </p:cNvPr>
              <p:cNvSpPr/>
              <p:nvPr/>
            </p:nvSpPr>
            <p:spPr>
              <a:xfrm>
                <a:off x="8458200" y="8115300"/>
                <a:ext cx="990600" cy="9906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416FA72-0502-C1E9-0433-4D537B6CE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8115300"/>
                <a:ext cx="990600" cy="990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E8DE648-512F-8117-00A6-6BEE17905ECA}"/>
                  </a:ext>
                </a:extLst>
              </p:cNvPr>
              <p:cNvSpPr/>
              <p:nvPr/>
            </p:nvSpPr>
            <p:spPr>
              <a:xfrm>
                <a:off x="10820400" y="8115300"/>
                <a:ext cx="990600" cy="9906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E8DE648-512F-8117-00A6-6BEE17905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400" y="8115300"/>
                <a:ext cx="990600" cy="990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D11647C-6829-BAA7-312E-7B17D0AE8A72}"/>
                  </a:ext>
                </a:extLst>
              </p:cNvPr>
              <p:cNvSpPr/>
              <p:nvPr/>
            </p:nvSpPr>
            <p:spPr>
              <a:xfrm>
                <a:off x="12115800" y="8115300"/>
                <a:ext cx="990600" cy="9906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D11647C-6829-BAA7-312E-7B17D0AE8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0" y="8115300"/>
                <a:ext cx="990600" cy="9906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-3243362" y="-103027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9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508" y="5777018"/>
            <a:ext cx="21695015" cy="11040295"/>
            <a:chOff x="0" y="0"/>
            <a:chExt cx="1424432" cy="7248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4432" cy="724874"/>
            </a:xfrm>
            <a:custGeom>
              <a:avLst/>
              <a:gdLst/>
              <a:ahLst/>
              <a:cxnLst/>
              <a:rect l="l" t="t" r="r" b="b"/>
              <a:pathLst>
                <a:path w="1424432" h="724874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707461">
            <a:off x="14875696" y="5332135"/>
            <a:ext cx="2092460" cy="3065644"/>
          </a:xfrm>
          <a:custGeom>
            <a:avLst/>
            <a:gdLst/>
            <a:ahLst/>
            <a:cxnLst/>
            <a:rect l="l" t="t" r="r" b="b"/>
            <a:pathLst>
              <a:path w="2092460" h="3065644">
                <a:moveTo>
                  <a:pt x="0" y="0"/>
                </a:moveTo>
                <a:lnTo>
                  <a:pt x="2092459" y="0"/>
                </a:lnTo>
                <a:lnTo>
                  <a:pt x="2092459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7910" t="-102500" b="-1781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263341">
            <a:off x="16694020" y="3068126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4161082" flipH="1">
            <a:off x="657604" y="5220687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860339" y="1028700"/>
            <a:ext cx="1204778" cy="1104391"/>
          </a:xfrm>
          <a:custGeom>
            <a:avLst/>
            <a:gdLst/>
            <a:ahLst/>
            <a:cxnLst/>
            <a:rect l="l" t="t" r="r" b="b"/>
            <a:pathLst>
              <a:path w="1204778" h="1104391">
                <a:moveTo>
                  <a:pt x="0" y="0"/>
                </a:moveTo>
                <a:lnTo>
                  <a:pt x="1204777" y="0"/>
                </a:lnTo>
                <a:lnTo>
                  <a:pt x="1204777" y="1104391"/>
                </a:lnTo>
                <a:lnTo>
                  <a:pt x="0" y="1104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95444" r="-350902" b="-3803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245959" y="3180200"/>
            <a:ext cx="1034865" cy="1145743"/>
          </a:xfrm>
          <a:custGeom>
            <a:avLst/>
            <a:gdLst/>
            <a:ahLst/>
            <a:cxnLst/>
            <a:rect l="l" t="t" r="r" b="b"/>
            <a:pathLst>
              <a:path w="1034865" h="1145743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302707" t="-69356" r="-28898" b="-1897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028700" y="1028700"/>
            <a:ext cx="2504248" cy="2121815"/>
          </a:xfrm>
          <a:custGeom>
            <a:avLst/>
            <a:gdLst/>
            <a:ahLst/>
            <a:cxnLst/>
            <a:rect l="l" t="t" r="r" b="b"/>
            <a:pathLst>
              <a:path w="2504248" h="2121815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232761" r="-499472" b="-229128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0" name="图片 5">
            <a:extLst>
              <a:ext uri="{FF2B5EF4-FFF2-40B4-BE49-F238E27FC236}">
                <a16:creationId xmlns:a16="http://schemas.microsoft.com/office/drawing/2014/main" id="{4DED5D2A-24AA-055C-8070-99E23E18137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200" y="5067300"/>
            <a:ext cx="5693898" cy="4191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1DEFE6-E3C7-E0D3-3993-3EABAF5633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00" y="1485900"/>
            <a:ext cx="12571042" cy="443217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-3243362" y="-103027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260960" y="-5944295"/>
            <a:ext cx="18809921" cy="9509277"/>
            <a:chOff x="0" y="0"/>
            <a:chExt cx="25079894" cy="12679036"/>
          </a:xfrm>
        </p:grpSpPr>
        <p:sp>
          <p:nvSpPr>
            <p:cNvPr id="6" name="Freeform 6"/>
            <p:cNvSpPr/>
            <p:nvPr/>
          </p:nvSpPr>
          <p:spPr>
            <a:xfrm>
              <a:off x="0" y="29282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946091" y="0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2000" y="419100"/>
            <a:ext cx="16840200" cy="9448800"/>
            <a:chOff x="0" y="0"/>
            <a:chExt cx="4274726" cy="1692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3E679CF-4B61-1746-9A33-8F09C56680B6}"/>
              </a:ext>
            </a:extLst>
          </p:cNvPr>
          <p:cNvGrpSpPr/>
          <p:nvPr/>
        </p:nvGrpSpPr>
        <p:grpSpPr>
          <a:xfrm>
            <a:off x="1295400" y="571500"/>
            <a:ext cx="1066800" cy="1015663"/>
            <a:chOff x="3174278" y="287824"/>
            <a:chExt cx="605826" cy="71229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0293397-9B35-B915-DF5A-A63F75AB25C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86A39A-01A6-81C7-75CF-7A670135FBD7}"/>
                </a:ext>
              </a:extLst>
            </p:cNvPr>
            <p:cNvSpPr txBox="1"/>
            <p:nvPr/>
          </p:nvSpPr>
          <p:spPr>
            <a:xfrm>
              <a:off x="3304098" y="287824"/>
              <a:ext cx="301686" cy="71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V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476DB40-31B4-E9A7-4127-19E3E97A570B}"/>
              </a:ext>
            </a:extLst>
          </p:cNvPr>
          <p:cNvSpPr txBox="1"/>
          <p:nvPr/>
        </p:nvSpPr>
        <p:spPr>
          <a:xfrm>
            <a:off x="2362200" y="64770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C24E8B-5E51-68A8-4CC2-4A9FA07AC96E}"/>
              </a:ext>
            </a:extLst>
          </p:cNvPr>
          <p:cNvGrpSpPr/>
          <p:nvPr/>
        </p:nvGrpSpPr>
        <p:grpSpPr>
          <a:xfrm>
            <a:off x="609600" y="1866900"/>
            <a:ext cx="6507126" cy="1600200"/>
            <a:chOff x="838200" y="1943100"/>
            <a:chExt cx="6507126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F6947FF-6744-C2D5-CBB1-9D956027DB88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6507126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3 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 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F6947FF-6744-C2D5-CBB1-9D956027DB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6507126" cy="154375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6D3D25-DB47-3948-CF45-8F4E248A4A79}"/>
                </a:ext>
              </a:extLst>
            </p:cNvPr>
            <p:cNvSpPr/>
            <p:nvPr/>
          </p:nvSpPr>
          <p:spPr>
            <a:xfrm>
              <a:off x="4495800" y="2095500"/>
              <a:ext cx="6858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6EFA8C-6F26-8E52-A29D-26315C6A72F8}"/>
                </a:ext>
              </a:extLst>
            </p:cNvPr>
            <p:cNvSpPr/>
            <p:nvPr/>
          </p:nvSpPr>
          <p:spPr>
            <a:xfrm>
              <a:off x="4495800" y="2933700"/>
              <a:ext cx="6858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6F69327-3B8D-03F6-FAEB-F9C34053809E}"/>
                </a:ext>
              </a:extLst>
            </p:cNvPr>
            <p:cNvSpPr/>
            <p:nvPr/>
          </p:nvSpPr>
          <p:spPr>
            <a:xfrm>
              <a:off x="5943600" y="2019300"/>
              <a:ext cx="609600" cy="6858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202B23-DD9B-2262-2982-28E35F9C3452}"/>
              </a:ext>
            </a:extLst>
          </p:cNvPr>
          <p:cNvGrpSpPr/>
          <p:nvPr/>
        </p:nvGrpSpPr>
        <p:grpSpPr>
          <a:xfrm>
            <a:off x="8915400" y="1866900"/>
            <a:ext cx="7924800" cy="1600200"/>
            <a:chOff x="838200" y="1943100"/>
            <a:chExt cx="7924800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B45E562-2B46-342D-68B0-E3933FEF9FAC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𝟐𝟓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:   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500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:  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B45E562-2B46-342D-68B0-E3933FEF9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95234BC-2D7E-8EA8-22D0-DC51C9291121}"/>
                </a:ext>
              </a:extLst>
            </p:cNvPr>
            <p:cNvSpPr/>
            <p:nvPr/>
          </p:nvSpPr>
          <p:spPr>
            <a:xfrm>
              <a:off x="5410200" y="20193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FEA1CA8-4A16-A14A-1EC4-650AA0652277}"/>
                </a:ext>
              </a:extLst>
            </p:cNvPr>
            <p:cNvSpPr/>
            <p:nvPr/>
          </p:nvSpPr>
          <p:spPr>
            <a:xfrm>
              <a:off x="5562600" y="29337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635C9-3C50-D765-90C4-803063B919F8}"/>
                </a:ext>
              </a:extLst>
            </p:cNvPr>
            <p:cNvSpPr/>
            <p:nvPr/>
          </p:nvSpPr>
          <p:spPr>
            <a:xfrm>
              <a:off x="7315200" y="19431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991301-D2CA-A07A-DDD5-DB17A60FB315}"/>
              </a:ext>
            </a:extLst>
          </p:cNvPr>
          <p:cNvGrpSpPr/>
          <p:nvPr/>
        </p:nvGrpSpPr>
        <p:grpSpPr>
          <a:xfrm>
            <a:off x="685800" y="4686300"/>
            <a:ext cx="7924800" cy="1543756"/>
            <a:chOff x="838200" y="1943100"/>
            <a:chExt cx="7924800" cy="1543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113F918-6D51-98DA-80C5-EBC868756E18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25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𝟏𝟏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𝐱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25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 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113F918-6D51-98DA-80C5-EBC868756E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59BE91D-EB9E-7D16-D92E-ED909F06D2A5}"/>
                </a:ext>
              </a:extLst>
            </p:cNvPr>
            <p:cNvSpPr/>
            <p:nvPr/>
          </p:nvSpPr>
          <p:spPr>
            <a:xfrm>
              <a:off x="5410200" y="20193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68A9E14-AC18-C6BC-21EB-3D6A59A7A0BE}"/>
                </a:ext>
              </a:extLst>
            </p:cNvPr>
            <p:cNvSpPr/>
            <p:nvPr/>
          </p:nvSpPr>
          <p:spPr>
            <a:xfrm>
              <a:off x="5410200" y="28575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EED828-70A2-023E-5FD4-AAA68DDA3474}"/>
                </a:ext>
              </a:extLst>
            </p:cNvPr>
            <p:cNvSpPr/>
            <p:nvPr/>
          </p:nvSpPr>
          <p:spPr>
            <a:xfrm>
              <a:off x="7162800" y="20193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E28662-E450-D896-9B45-53C3B0728DDB}"/>
              </a:ext>
            </a:extLst>
          </p:cNvPr>
          <p:cNvGrpSpPr/>
          <p:nvPr/>
        </p:nvGrpSpPr>
        <p:grpSpPr>
          <a:xfrm>
            <a:off x="9144000" y="4610100"/>
            <a:ext cx="8534400" cy="1600200"/>
            <a:chOff x="838200" y="1943100"/>
            <a:chExt cx="8534400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804DE0F-6387-31F0-0A24-90EDA7B43B7A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8534400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82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2 0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00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𝟖𝟐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:   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2 000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:  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00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804DE0F-6387-31F0-0A24-90EDA7B43B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8534400" cy="154375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B091CD1-D0BE-66FB-7B35-A13F615E5597}"/>
                </a:ext>
              </a:extLst>
            </p:cNvPr>
            <p:cNvSpPr/>
            <p:nvPr/>
          </p:nvSpPr>
          <p:spPr>
            <a:xfrm>
              <a:off x="5638800" y="2019300"/>
              <a:ext cx="8382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9A7CC53-FB86-10FB-E869-EE92F4F53333}"/>
                </a:ext>
              </a:extLst>
            </p:cNvPr>
            <p:cNvSpPr/>
            <p:nvPr/>
          </p:nvSpPr>
          <p:spPr>
            <a:xfrm>
              <a:off x="6096000" y="2933700"/>
              <a:ext cx="7620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C6AF9E5-34D1-25ED-117F-92EB3C5DCF9C}"/>
                </a:ext>
              </a:extLst>
            </p:cNvPr>
            <p:cNvSpPr/>
            <p:nvPr/>
          </p:nvSpPr>
          <p:spPr>
            <a:xfrm>
              <a:off x="8001000" y="2019300"/>
              <a:ext cx="762000" cy="5334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468148E3-AE88-BC9D-DEAC-A4C892177F62}"/>
              </a:ext>
            </a:extLst>
          </p:cNvPr>
          <p:cNvSpPr/>
          <p:nvPr/>
        </p:nvSpPr>
        <p:spPr>
          <a:xfrm>
            <a:off x="4267200" y="2019300"/>
            <a:ext cx="685800" cy="6096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AB42CB-7A90-83FF-059F-912B2EE9BFFE}"/>
              </a:ext>
            </a:extLst>
          </p:cNvPr>
          <p:cNvSpPr/>
          <p:nvPr/>
        </p:nvSpPr>
        <p:spPr>
          <a:xfrm>
            <a:off x="4267200" y="2857500"/>
            <a:ext cx="685800" cy="6096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BFEC30-716B-F097-16FB-D32E3203B925}"/>
              </a:ext>
            </a:extLst>
          </p:cNvPr>
          <p:cNvSpPr/>
          <p:nvPr/>
        </p:nvSpPr>
        <p:spPr>
          <a:xfrm>
            <a:off x="5638800" y="19431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83764C-AB7F-1878-E719-55BD4245A7F0}"/>
              </a:ext>
            </a:extLst>
          </p:cNvPr>
          <p:cNvSpPr/>
          <p:nvPr/>
        </p:nvSpPr>
        <p:spPr>
          <a:xfrm>
            <a:off x="13487400" y="19431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F1069C2-09FD-E4F8-94D4-654748E5AC07}"/>
              </a:ext>
            </a:extLst>
          </p:cNvPr>
          <p:cNvSpPr/>
          <p:nvPr/>
        </p:nvSpPr>
        <p:spPr>
          <a:xfrm>
            <a:off x="13639800" y="28575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3263EE5-CD1A-B04A-1F29-379CD17BB5AA}"/>
              </a:ext>
            </a:extLst>
          </p:cNvPr>
          <p:cNvSpPr/>
          <p:nvPr/>
        </p:nvSpPr>
        <p:spPr>
          <a:xfrm>
            <a:off x="15316200" y="18669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BF55715-608E-5D55-788A-47F3626F8C94}"/>
              </a:ext>
            </a:extLst>
          </p:cNvPr>
          <p:cNvSpPr/>
          <p:nvPr/>
        </p:nvSpPr>
        <p:spPr>
          <a:xfrm>
            <a:off x="5257800" y="47625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37213F1-521F-C5F8-8F97-1B73B3D84B88}"/>
              </a:ext>
            </a:extLst>
          </p:cNvPr>
          <p:cNvSpPr/>
          <p:nvPr/>
        </p:nvSpPr>
        <p:spPr>
          <a:xfrm>
            <a:off x="5181600" y="56007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93C09EE-46D1-F609-9261-E9BDD26B816C}"/>
              </a:ext>
            </a:extLst>
          </p:cNvPr>
          <p:cNvSpPr/>
          <p:nvPr/>
        </p:nvSpPr>
        <p:spPr>
          <a:xfrm>
            <a:off x="6934200" y="47625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87FD2-5188-5298-8D5D-B93A6A89416B}"/>
              </a:ext>
            </a:extLst>
          </p:cNvPr>
          <p:cNvSpPr/>
          <p:nvPr/>
        </p:nvSpPr>
        <p:spPr>
          <a:xfrm>
            <a:off x="13944600" y="46101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EBE63A9-6FE5-207C-7977-690B5CD3BCC6}"/>
              </a:ext>
            </a:extLst>
          </p:cNvPr>
          <p:cNvSpPr/>
          <p:nvPr/>
        </p:nvSpPr>
        <p:spPr>
          <a:xfrm>
            <a:off x="14325600" y="55245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C94EF33-5EE6-766E-0ED6-357BE307EB72}"/>
              </a:ext>
            </a:extLst>
          </p:cNvPr>
          <p:cNvSpPr/>
          <p:nvPr/>
        </p:nvSpPr>
        <p:spPr>
          <a:xfrm>
            <a:off x="16230600" y="46101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-3243362" y="-103027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3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260960" y="-5944295"/>
            <a:ext cx="18809921" cy="9509277"/>
            <a:chOff x="0" y="0"/>
            <a:chExt cx="25079894" cy="12679036"/>
          </a:xfrm>
        </p:grpSpPr>
        <p:sp>
          <p:nvSpPr>
            <p:cNvPr id="6" name="Freeform 6"/>
            <p:cNvSpPr/>
            <p:nvPr/>
          </p:nvSpPr>
          <p:spPr>
            <a:xfrm>
              <a:off x="0" y="29282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946091" y="0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2000" y="419100"/>
            <a:ext cx="16840200" cy="9448800"/>
            <a:chOff x="0" y="0"/>
            <a:chExt cx="4274726" cy="1692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3E679CF-4B61-1746-9A33-8F09C56680B6}"/>
              </a:ext>
            </a:extLst>
          </p:cNvPr>
          <p:cNvGrpSpPr/>
          <p:nvPr/>
        </p:nvGrpSpPr>
        <p:grpSpPr>
          <a:xfrm>
            <a:off x="1295400" y="571500"/>
            <a:ext cx="1066800" cy="1015663"/>
            <a:chOff x="3174278" y="287824"/>
            <a:chExt cx="605826" cy="71229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0293397-9B35-B915-DF5A-A63F75AB25C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86A39A-01A6-81C7-75CF-7A670135FBD7}"/>
                </a:ext>
              </a:extLst>
            </p:cNvPr>
            <p:cNvSpPr txBox="1"/>
            <p:nvPr/>
          </p:nvSpPr>
          <p:spPr>
            <a:xfrm>
              <a:off x="3304098" y="287824"/>
              <a:ext cx="301686" cy="71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V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476DB40-31B4-E9A7-4127-19E3E97A570B}"/>
              </a:ext>
            </a:extLst>
          </p:cNvPr>
          <p:cNvSpPr txBox="1"/>
          <p:nvPr/>
        </p:nvSpPr>
        <p:spPr>
          <a:xfrm>
            <a:off x="2362200" y="57150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0DD4AF8-375B-3EC7-2060-FC3BCDEB1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638300"/>
            <a:ext cx="7924800" cy="2806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361EB8D-4A2E-414A-F280-593C01B21CB2}"/>
                  </a:ext>
                </a:extLst>
              </p:cNvPr>
              <p:cNvSpPr txBox="1"/>
              <p:nvPr/>
            </p:nvSpPr>
            <p:spPr>
              <a:xfrm>
                <a:off x="1066800" y="4533900"/>
                <a:ext cx="6507126" cy="18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66 : 6</m:t>
                          </m:r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60 : 6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361EB8D-4A2E-414A-F280-593C01B21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533900"/>
                <a:ext cx="6507126" cy="18318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ACC1FA5-6E44-59F5-47A3-357B5F29C053}"/>
                  </a:ext>
                </a:extLst>
              </p:cNvPr>
              <p:cNvSpPr txBox="1"/>
              <p:nvPr/>
            </p:nvSpPr>
            <p:spPr>
              <a:xfrm>
                <a:off x="10363200" y="4457700"/>
                <a:ext cx="7086600" cy="18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300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27 : 3</m:t>
                          </m:r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300 : 3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ACC1FA5-6E44-59F5-47A3-357B5F29C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4457700"/>
                <a:ext cx="7086600" cy="18318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8417184-B9B3-B414-214A-7ACA2AF4A2F9}"/>
                  </a:ext>
                </a:extLst>
              </p:cNvPr>
              <p:cNvSpPr txBox="1"/>
              <p:nvPr/>
            </p:nvSpPr>
            <p:spPr>
              <a:xfrm>
                <a:off x="838200" y="6972300"/>
                <a:ext cx="7086600" cy="190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25</m:t>
                          </m:r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4 </m:t>
                          </m:r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25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8417184-B9B3-B414-214A-7ACA2AF4A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972300"/>
                <a:ext cx="7086600" cy="19066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11AB981-FE90-72DA-3C5D-B4654C8FFBEC}"/>
                  </a:ext>
                </a:extLst>
              </p:cNvPr>
              <p:cNvSpPr txBox="1"/>
              <p:nvPr/>
            </p:nvSpPr>
            <p:spPr>
              <a:xfrm>
                <a:off x="9296400" y="6972300"/>
                <a:ext cx="8229600" cy="18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125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6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x</m:t>
                          </m:r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125 </m:t>
                          </m:r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8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𝟐𝟒𝟖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11AB981-FE90-72DA-3C5D-B4654C8FF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6972300"/>
                <a:ext cx="8229600" cy="18318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-3243362" y="-103027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8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7" grpId="0"/>
      <p:bldP spid="51" grpId="0"/>
      <p:bldP spid="52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5419" y="7793391"/>
            <a:ext cx="18678839" cy="2676099"/>
            <a:chOff x="0" y="0"/>
            <a:chExt cx="4919530" cy="704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9530" cy="704816"/>
            </a:xfrm>
            <a:custGeom>
              <a:avLst/>
              <a:gdLst/>
              <a:ahLst/>
              <a:cxnLst/>
              <a:rect l="l" t="t" r="r" b="b"/>
              <a:pathLst>
                <a:path w="4919530" h="704816">
                  <a:moveTo>
                    <a:pt x="0" y="0"/>
                  </a:moveTo>
                  <a:lnTo>
                    <a:pt x="4919530" y="0"/>
                  </a:lnTo>
                  <a:lnTo>
                    <a:pt x="4919530" y="704816"/>
                  </a:lnTo>
                  <a:lnTo>
                    <a:pt x="0" y="704816"/>
                  </a:ln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19530" cy="7429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40844"/>
            <a:ext cx="16230600" cy="8205312"/>
            <a:chOff x="0" y="0"/>
            <a:chExt cx="21640800" cy="10940416"/>
          </a:xfrm>
        </p:grpSpPr>
        <p:sp>
          <p:nvSpPr>
            <p:cNvPr id="6" name="Freeform 6"/>
            <p:cNvSpPr/>
            <p:nvPr/>
          </p:nvSpPr>
          <p:spPr>
            <a:xfrm>
              <a:off x="0" y="25267"/>
              <a:ext cx="12195698" cy="10915150"/>
            </a:xfrm>
            <a:custGeom>
              <a:avLst/>
              <a:gdLst/>
              <a:ahLst/>
              <a:cxnLst/>
              <a:rect l="l" t="t" r="r" b="b"/>
              <a:pathLst>
                <a:path w="12195698" h="10915150">
                  <a:moveTo>
                    <a:pt x="0" y="0"/>
                  </a:moveTo>
                  <a:lnTo>
                    <a:pt x="12195698" y="0"/>
                  </a:lnTo>
                  <a:lnTo>
                    <a:pt x="12195698" y="10915149"/>
                  </a:lnTo>
                  <a:lnTo>
                    <a:pt x="0" y="10915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9445102" y="0"/>
              <a:ext cx="12195698" cy="10915150"/>
            </a:xfrm>
            <a:custGeom>
              <a:avLst/>
              <a:gdLst/>
              <a:ahLst/>
              <a:cxnLst/>
              <a:rect l="l" t="t" r="r" b="b"/>
              <a:pathLst>
                <a:path w="12195698" h="10915150">
                  <a:moveTo>
                    <a:pt x="0" y="0"/>
                  </a:moveTo>
                  <a:lnTo>
                    <a:pt x="12195698" y="0"/>
                  </a:lnTo>
                  <a:lnTo>
                    <a:pt x="12195698" y="10915150"/>
                  </a:lnTo>
                  <a:lnTo>
                    <a:pt x="0" y="1091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791909" y="828070"/>
            <a:ext cx="2147598" cy="1819630"/>
          </a:xfrm>
          <a:custGeom>
            <a:avLst/>
            <a:gdLst/>
            <a:ahLst/>
            <a:cxnLst/>
            <a:rect l="l" t="t" r="r" b="b"/>
            <a:pathLst>
              <a:path w="2147598" h="1819630">
                <a:moveTo>
                  <a:pt x="0" y="0"/>
                </a:moveTo>
                <a:lnTo>
                  <a:pt x="2147598" y="0"/>
                </a:lnTo>
                <a:lnTo>
                  <a:pt x="2147598" y="1819631"/>
                </a:lnTo>
                <a:lnTo>
                  <a:pt x="0" y="181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32761" r="-499472" b="-22912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569857" y="2785996"/>
            <a:ext cx="10349689" cy="4042356"/>
            <a:chOff x="0" y="0"/>
            <a:chExt cx="2725844" cy="10646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25844" cy="1064654"/>
            </a:xfrm>
            <a:custGeom>
              <a:avLst/>
              <a:gdLst/>
              <a:ahLst/>
              <a:cxnLst/>
              <a:rect l="l" t="t" r="r" b="b"/>
              <a:pathLst>
                <a:path w="2725844" h="1064654">
                  <a:moveTo>
                    <a:pt x="38150" y="0"/>
                  </a:moveTo>
                  <a:lnTo>
                    <a:pt x="2687694" y="0"/>
                  </a:lnTo>
                  <a:cubicBezTo>
                    <a:pt x="2708764" y="0"/>
                    <a:pt x="2725844" y="17080"/>
                    <a:pt x="2725844" y="38150"/>
                  </a:cubicBezTo>
                  <a:lnTo>
                    <a:pt x="2725844" y="1026504"/>
                  </a:lnTo>
                  <a:cubicBezTo>
                    <a:pt x="2725844" y="1047573"/>
                    <a:pt x="2708764" y="1064654"/>
                    <a:pt x="2687694" y="1064654"/>
                  </a:cubicBezTo>
                  <a:lnTo>
                    <a:pt x="38150" y="1064654"/>
                  </a:lnTo>
                  <a:cubicBezTo>
                    <a:pt x="28032" y="1064654"/>
                    <a:pt x="18328" y="1060634"/>
                    <a:pt x="11174" y="1053480"/>
                  </a:cubicBezTo>
                  <a:cubicBezTo>
                    <a:pt x="4019" y="1046325"/>
                    <a:pt x="0" y="1036622"/>
                    <a:pt x="0" y="1026504"/>
                  </a:cubicBezTo>
                  <a:lnTo>
                    <a:pt x="0" y="38150"/>
                  </a:lnTo>
                  <a:cubicBezTo>
                    <a:pt x="0" y="17080"/>
                    <a:pt x="17080" y="0"/>
                    <a:pt x="38150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25844" cy="1102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6030003" y="1040844"/>
            <a:ext cx="11229297" cy="8772888"/>
          </a:xfrm>
          <a:custGeom>
            <a:avLst/>
            <a:gdLst/>
            <a:ahLst/>
            <a:cxnLst/>
            <a:rect l="l" t="t" r="r" b="b"/>
            <a:pathLst>
              <a:path w="11229297" h="8772888">
                <a:moveTo>
                  <a:pt x="11229297" y="0"/>
                </a:moveTo>
                <a:lnTo>
                  <a:pt x="0" y="0"/>
                </a:lnTo>
                <a:lnTo>
                  <a:pt x="0" y="8772888"/>
                </a:lnTo>
                <a:lnTo>
                  <a:pt x="11229297" y="8772888"/>
                </a:lnTo>
                <a:lnTo>
                  <a:pt x="112292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7257529">
            <a:off x="1198761" y="4394535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5568322" y="1844870"/>
            <a:ext cx="768019" cy="768019"/>
          </a:xfrm>
          <a:custGeom>
            <a:avLst/>
            <a:gdLst/>
            <a:ahLst/>
            <a:cxnLst/>
            <a:rect l="l" t="t" r="r" b="b"/>
            <a:pathLst>
              <a:path w="768019" h="768019">
                <a:moveTo>
                  <a:pt x="0" y="0"/>
                </a:moveTo>
                <a:lnTo>
                  <a:pt x="768019" y="0"/>
                </a:lnTo>
                <a:lnTo>
                  <a:pt x="768019" y="768018"/>
                </a:lnTo>
                <a:lnTo>
                  <a:pt x="0" y="7680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741624" y="3295193"/>
            <a:ext cx="1035351" cy="1043105"/>
          </a:xfrm>
          <a:custGeom>
            <a:avLst/>
            <a:gdLst/>
            <a:ahLst/>
            <a:cxnLst/>
            <a:rect l="l" t="t" r="r" b="b"/>
            <a:pathLst>
              <a:path w="1035351" h="1043105">
                <a:moveTo>
                  <a:pt x="0" y="0"/>
                </a:moveTo>
                <a:lnTo>
                  <a:pt x="1035352" y="0"/>
                </a:lnTo>
                <a:lnTo>
                  <a:pt x="1035352" y="1043105"/>
                </a:lnTo>
                <a:lnTo>
                  <a:pt x="0" y="10431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6131" t="-123580" r="-514491" b="-2935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4263341">
            <a:off x="16701971" y="5583178"/>
            <a:ext cx="683764" cy="1261363"/>
          </a:xfrm>
          <a:custGeom>
            <a:avLst/>
            <a:gdLst/>
            <a:ahLst/>
            <a:cxnLst/>
            <a:rect l="l" t="t" r="r" b="b"/>
            <a:pathLst>
              <a:path w="683764" h="1261363">
                <a:moveTo>
                  <a:pt x="0" y="0"/>
                </a:moveTo>
                <a:lnTo>
                  <a:pt x="683764" y="0"/>
                </a:lnTo>
                <a:lnTo>
                  <a:pt x="683764" y="1261363"/>
                </a:lnTo>
                <a:lnTo>
                  <a:pt x="0" y="126136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DAFA511-BEF9-D19B-D173-318BB52ADCE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29000" y="2933700"/>
            <a:ext cx="6647078" cy="35814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-3243362" y="-114300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5419" y="7374864"/>
            <a:ext cx="18678839" cy="3094625"/>
            <a:chOff x="0" y="0"/>
            <a:chExt cx="4919530" cy="8150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9530" cy="815045"/>
            </a:xfrm>
            <a:custGeom>
              <a:avLst/>
              <a:gdLst/>
              <a:ahLst/>
              <a:cxnLst/>
              <a:rect l="l" t="t" r="r" b="b"/>
              <a:pathLst>
                <a:path w="4919530" h="815045">
                  <a:moveTo>
                    <a:pt x="0" y="0"/>
                  </a:moveTo>
                  <a:lnTo>
                    <a:pt x="4919530" y="0"/>
                  </a:lnTo>
                  <a:lnTo>
                    <a:pt x="4919530" y="815045"/>
                  </a:lnTo>
                  <a:lnTo>
                    <a:pt x="0" y="815045"/>
                  </a:ln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19530" cy="853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189568"/>
            <a:ext cx="12898160" cy="7920007"/>
            <a:chOff x="0" y="0"/>
            <a:chExt cx="3397046" cy="20859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97046" cy="2085928"/>
            </a:xfrm>
            <a:custGeom>
              <a:avLst/>
              <a:gdLst/>
              <a:ahLst/>
              <a:cxnLst/>
              <a:rect l="l" t="t" r="r" b="b"/>
              <a:pathLst>
                <a:path w="3397046" h="2085928">
                  <a:moveTo>
                    <a:pt x="30612" y="0"/>
                  </a:moveTo>
                  <a:lnTo>
                    <a:pt x="3366434" y="0"/>
                  </a:lnTo>
                  <a:cubicBezTo>
                    <a:pt x="3383341" y="0"/>
                    <a:pt x="3397046" y="13705"/>
                    <a:pt x="3397046" y="30612"/>
                  </a:cubicBezTo>
                  <a:lnTo>
                    <a:pt x="3397046" y="2055316"/>
                  </a:lnTo>
                  <a:cubicBezTo>
                    <a:pt x="3397046" y="2072223"/>
                    <a:pt x="3383341" y="2085928"/>
                    <a:pt x="3366434" y="2085928"/>
                  </a:cubicBezTo>
                  <a:lnTo>
                    <a:pt x="30612" y="2085928"/>
                  </a:lnTo>
                  <a:cubicBezTo>
                    <a:pt x="13705" y="2085928"/>
                    <a:pt x="0" y="2072223"/>
                    <a:pt x="0" y="2055316"/>
                  </a:cubicBezTo>
                  <a:lnTo>
                    <a:pt x="0" y="30612"/>
                  </a:lnTo>
                  <a:cubicBezTo>
                    <a:pt x="0" y="13705"/>
                    <a:pt x="13705" y="0"/>
                    <a:pt x="30612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397046" cy="2124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400407" y="2293091"/>
            <a:ext cx="4635447" cy="8270104"/>
          </a:xfrm>
          <a:custGeom>
            <a:avLst/>
            <a:gdLst/>
            <a:ahLst/>
            <a:cxnLst/>
            <a:rect l="l" t="t" r="r" b="b"/>
            <a:pathLst>
              <a:path w="4635447" h="8270104">
                <a:moveTo>
                  <a:pt x="0" y="0"/>
                </a:moveTo>
                <a:lnTo>
                  <a:pt x="4635447" y="0"/>
                </a:lnTo>
                <a:lnTo>
                  <a:pt x="4635447" y="8270104"/>
                </a:lnTo>
                <a:lnTo>
                  <a:pt x="0" y="8270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744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243289" y="790780"/>
            <a:ext cx="1395615" cy="1214143"/>
          </a:xfrm>
          <a:custGeom>
            <a:avLst/>
            <a:gdLst/>
            <a:ahLst/>
            <a:cxnLst/>
            <a:rect l="l" t="t" r="r" b="b"/>
            <a:pathLst>
              <a:path w="1395615" h="1214143">
                <a:moveTo>
                  <a:pt x="0" y="0"/>
                </a:moveTo>
                <a:lnTo>
                  <a:pt x="1395614" y="0"/>
                </a:lnTo>
                <a:lnTo>
                  <a:pt x="1395614" y="1214143"/>
                </a:lnTo>
                <a:lnTo>
                  <a:pt x="0" y="12141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90925" t="-53925" r="-66984" b="-2829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6925403" flipV="1">
            <a:off x="673800" y="1823939"/>
            <a:ext cx="709799" cy="1309391"/>
          </a:xfrm>
          <a:custGeom>
            <a:avLst/>
            <a:gdLst/>
            <a:ahLst/>
            <a:cxnLst/>
            <a:rect l="l" t="t" r="r" b="b"/>
            <a:pathLst>
              <a:path w="709799" h="1309391">
                <a:moveTo>
                  <a:pt x="0" y="1309391"/>
                </a:moveTo>
                <a:lnTo>
                  <a:pt x="709800" y="1309391"/>
                </a:lnTo>
                <a:lnTo>
                  <a:pt x="709800" y="0"/>
                </a:lnTo>
                <a:lnTo>
                  <a:pt x="0" y="0"/>
                </a:lnTo>
                <a:lnTo>
                  <a:pt x="0" y="130939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4263341">
            <a:off x="13555764" y="7458272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Freeform 49"/>
          <p:cNvSpPr/>
          <p:nvPr/>
        </p:nvSpPr>
        <p:spPr>
          <a:xfrm>
            <a:off x="14694831" y="1710615"/>
            <a:ext cx="768019" cy="768019"/>
          </a:xfrm>
          <a:custGeom>
            <a:avLst/>
            <a:gdLst/>
            <a:ahLst/>
            <a:cxnLst/>
            <a:rect l="l" t="t" r="r" b="b"/>
            <a:pathLst>
              <a:path w="768019" h="768019">
                <a:moveTo>
                  <a:pt x="0" y="0"/>
                </a:moveTo>
                <a:lnTo>
                  <a:pt x="768018" y="0"/>
                </a:lnTo>
                <a:lnTo>
                  <a:pt x="768018" y="768019"/>
                </a:lnTo>
                <a:lnTo>
                  <a:pt x="0" y="7680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552FA84-256A-DBA8-C04F-BFC725E6D2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4200" y="1181100"/>
            <a:ext cx="9534970" cy="213988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7D5CD06-FB0E-7314-5BBF-44990699E9EF}"/>
              </a:ext>
            </a:extLst>
          </p:cNvPr>
          <p:cNvSpPr txBox="1"/>
          <p:nvPr/>
        </p:nvSpPr>
        <p:spPr>
          <a:xfrm>
            <a:off x="1524000" y="3390900"/>
            <a:ext cx="1226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Nhận biết được phân số thập phân; viết được một số phân số thành phân số thập phân.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5EC56E-5ADB-0A95-E0DD-98EDFD8A6CF6}"/>
              </a:ext>
            </a:extLst>
          </p:cNvPr>
          <p:cNvSpPr txBox="1"/>
          <p:nvPr/>
        </p:nvSpPr>
        <p:spPr>
          <a:xfrm>
            <a:off x="1524000" y="4991100"/>
            <a:ext cx="1226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ận dụng được việc nhận biết phân số thập phân, viết một số phân số thành phân số thập phân để giải quyết một số tình huống.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-3243362" y="-103027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508" y="5777018"/>
            <a:ext cx="21695015" cy="11040295"/>
            <a:chOff x="0" y="0"/>
            <a:chExt cx="1424432" cy="7248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4432" cy="724874"/>
            </a:xfrm>
            <a:custGeom>
              <a:avLst/>
              <a:gdLst/>
              <a:ahLst/>
              <a:cxnLst/>
              <a:rect l="l" t="t" r="r" b="b"/>
              <a:pathLst>
                <a:path w="1424432" h="724874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707461">
            <a:off x="14875696" y="5332135"/>
            <a:ext cx="2092460" cy="3065644"/>
          </a:xfrm>
          <a:custGeom>
            <a:avLst/>
            <a:gdLst/>
            <a:ahLst/>
            <a:cxnLst/>
            <a:rect l="l" t="t" r="r" b="b"/>
            <a:pathLst>
              <a:path w="2092460" h="3065644">
                <a:moveTo>
                  <a:pt x="0" y="0"/>
                </a:moveTo>
                <a:lnTo>
                  <a:pt x="2092459" y="0"/>
                </a:lnTo>
                <a:lnTo>
                  <a:pt x="2092459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7910" t="-102500" b="-1781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263341">
            <a:off x="16694020" y="3068126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4161082" flipH="1">
            <a:off x="657604" y="5220687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860339" y="1028700"/>
            <a:ext cx="1204778" cy="1104391"/>
          </a:xfrm>
          <a:custGeom>
            <a:avLst/>
            <a:gdLst/>
            <a:ahLst/>
            <a:cxnLst/>
            <a:rect l="l" t="t" r="r" b="b"/>
            <a:pathLst>
              <a:path w="1204778" h="1104391">
                <a:moveTo>
                  <a:pt x="0" y="0"/>
                </a:moveTo>
                <a:lnTo>
                  <a:pt x="1204777" y="0"/>
                </a:lnTo>
                <a:lnTo>
                  <a:pt x="1204777" y="1104391"/>
                </a:lnTo>
                <a:lnTo>
                  <a:pt x="0" y="1104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95444" r="-350902" b="-3803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245959" y="3180200"/>
            <a:ext cx="1034865" cy="1145743"/>
          </a:xfrm>
          <a:custGeom>
            <a:avLst/>
            <a:gdLst/>
            <a:ahLst/>
            <a:cxnLst/>
            <a:rect l="l" t="t" r="r" b="b"/>
            <a:pathLst>
              <a:path w="1034865" h="1145743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302707" t="-69356" r="-28898" b="-1897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028700" y="1028700"/>
            <a:ext cx="2504248" cy="2121815"/>
          </a:xfrm>
          <a:custGeom>
            <a:avLst/>
            <a:gdLst/>
            <a:ahLst/>
            <a:cxnLst/>
            <a:rect l="l" t="t" r="r" b="b"/>
            <a:pathLst>
              <a:path w="2504248" h="2121815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232761" r="-499472" b="-229128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0" name="图片 5">
            <a:extLst>
              <a:ext uri="{FF2B5EF4-FFF2-40B4-BE49-F238E27FC236}">
                <a16:creationId xmlns:a16="http://schemas.microsoft.com/office/drawing/2014/main" id="{4DED5D2A-24AA-055C-8070-99E23E18137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200" y="5067300"/>
            <a:ext cx="5693898" cy="4191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01917D-592E-2CEC-AA2F-43EF21D290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00" y="1714500"/>
            <a:ext cx="12949026" cy="443217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-3243362" y="-103027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260960" y="-5944295"/>
            <a:ext cx="18809921" cy="9509277"/>
            <a:chOff x="0" y="0"/>
            <a:chExt cx="25079894" cy="12679036"/>
          </a:xfrm>
        </p:grpSpPr>
        <p:sp>
          <p:nvSpPr>
            <p:cNvPr id="6" name="Freeform 6"/>
            <p:cNvSpPr/>
            <p:nvPr/>
          </p:nvSpPr>
          <p:spPr>
            <a:xfrm>
              <a:off x="0" y="29282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946091" y="0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2000" y="419100"/>
            <a:ext cx="16840200" cy="9448800"/>
            <a:chOff x="0" y="0"/>
            <a:chExt cx="4274726" cy="1692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5" name="Picture 34" descr="Không có mô tả.">
            <a:extLst>
              <a:ext uri="{FF2B5EF4-FFF2-40B4-BE49-F238E27FC236}">
                <a16:creationId xmlns:a16="http://schemas.microsoft.com/office/drawing/2014/main" id="{8039B898-E526-FA82-3C17-43C8EE0B0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143000" y="495300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9A14191-4A71-60A6-2ABD-AB9AFDD706A4}"/>
              </a:ext>
            </a:extLst>
          </p:cNvPr>
          <p:cNvGrpSpPr/>
          <p:nvPr/>
        </p:nvGrpSpPr>
        <p:grpSpPr>
          <a:xfrm>
            <a:off x="3200400" y="1333500"/>
            <a:ext cx="12192000" cy="7012595"/>
            <a:chOff x="3124200" y="1409700"/>
            <a:chExt cx="12192000" cy="7012595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EEDFDCA-2D7E-8D3C-0008-2E97FB537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4200" y="1485900"/>
              <a:ext cx="12192000" cy="6936395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08FE6CB-5C13-51F0-63E6-8A8DC527975F}"/>
                </a:ext>
              </a:extLst>
            </p:cNvPr>
            <p:cNvSpPr/>
            <p:nvPr/>
          </p:nvSpPr>
          <p:spPr>
            <a:xfrm>
              <a:off x="3657600" y="1409700"/>
              <a:ext cx="2971800" cy="1828800"/>
            </a:xfrm>
            <a:prstGeom prst="rect">
              <a:avLst/>
            </a:prstGeom>
            <a:solidFill>
              <a:srgbClr val="587D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23DA430-341A-1AD5-1F85-C3825DAF110A}"/>
                </a:ext>
              </a:extLst>
            </p:cNvPr>
            <p:cNvSpPr/>
            <p:nvPr/>
          </p:nvSpPr>
          <p:spPr>
            <a:xfrm>
              <a:off x="11811000" y="1638300"/>
              <a:ext cx="3124200" cy="2057400"/>
            </a:xfrm>
            <a:prstGeom prst="rect">
              <a:avLst/>
            </a:prstGeom>
            <a:solidFill>
              <a:srgbClr val="587D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C94CAAC-5830-42C6-9854-7FF343995EFA}"/>
                </a:ext>
              </a:extLst>
            </p:cNvPr>
            <p:cNvSpPr/>
            <p:nvPr/>
          </p:nvSpPr>
          <p:spPr>
            <a:xfrm>
              <a:off x="6477000" y="1409700"/>
              <a:ext cx="8458200" cy="990600"/>
            </a:xfrm>
            <a:prstGeom prst="rect">
              <a:avLst/>
            </a:prstGeom>
            <a:solidFill>
              <a:srgbClr val="587D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604E836F-83D1-B840-C4E8-A3B23150B601}"/>
              </a:ext>
            </a:extLst>
          </p:cNvPr>
          <p:cNvSpPr/>
          <p:nvPr/>
        </p:nvSpPr>
        <p:spPr>
          <a:xfrm>
            <a:off x="3733800" y="1485900"/>
            <a:ext cx="2971800" cy="1600200"/>
          </a:xfrm>
          <a:prstGeom prst="wedgeRoundRectCallout">
            <a:avLst>
              <a:gd name="adj1" fmla="val -16509"/>
              <a:gd name="adj2" fmla="val 6726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DBE0A2D0-92C4-1A56-CFD1-A5AF5013549B}"/>
              </a:ext>
            </a:extLst>
          </p:cNvPr>
          <p:cNvSpPr/>
          <p:nvPr/>
        </p:nvSpPr>
        <p:spPr>
          <a:xfrm>
            <a:off x="12344400" y="1943100"/>
            <a:ext cx="2971800" cy="1600200"/>
          </a:xfrm>
          <a:prstGeom prst="wedgeRoundRectCallout">
            <a:avLst>
              <a:gd name="adj1" fmla="val -16509"/>
              <a:gd name="adj2" fmla="val 6726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10, 100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-3243362" y="-103027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260960" y="-5944295"/>
            <a:ext cx="18809921" cy="9509277"/>
            <a:chOff x="0" y="0"/>
            <a:chExt cx="25079894" cy="12679036"/>
          </a:xfrm>
        </p:grpSpPr>
        <p:sp>
          <p:nvSpPr>
            <p:cNvPr id="6" name="Freeform 6"/>
            <p:cNvSpPr/>
            <p:nvPr/>
          </p:nvSpPr>
          <p:spPr>
            <a:xfrm>
              <a:off x="0" y="29282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946091" y="0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2000" y="419100"/>
            <a:ext cx="16840200" cy="9448800"/>
            <a:chOff x="0" y="0"/>
            <a:chExt cx="4274726" cy="1692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5" name="Picture 34" descr="Không có mô tả.">
            <a:extLst>
              <a:ext uri="{FF2B5EF4-FFF2-40B4-BE49-F238E27FC236}">
                <a16:creationId xmlns:a16="http://schemas.microsoft.com/office/drawing/2014/main" id="{8039B898-E526-FA82-3C17-43C8EE0B0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143000" y="495300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D339CF-22BB-8793-0B77-A6FB5DCF875B}"/>
              </a:ext>
            </a:extLst>
          </p:cNvPr>
          <p:cNvSpPr/>
          <p:nvPr/>
        </p:nvSpPr>
        <p:spPr>
          <a:xfrm>
            <a:off x="1752600" y="2552700"/>
            <a:ext cx="12496800" cy="2590800"/>
          </a:xfrm>
          <a:prstGeom prst="roundRect">
            <a:avLst/>
          </a:prstGeom>
          <a:solidFill>
            <a:srgbClr val="93E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9A9D50-B201-A106-1172-B0A8F926A332}"/>
                  </a:ext>
                </a:extLst>
              </p:cNvPr>
              <p:cNvSpPr txBox="1"/>
              <p:nvPr/>
            </p:nvSpPr>
            <p:spPr>
              <a:xfrm>
                <a:off x="762000" y="2628900"/>
                <a:ext cx="11049000" cy="1059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sz="32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en-US" altLang="en-US" sz="32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ữ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9A9D50-B201-A106-1172-B0A8F926A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628900"/>
                <a:ext cx="11049000" cy="10599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9D62D8-40B3-81E6-E9A9-23E5C84F291D}"/>
                  </a:ext>
                </a:extLst>
              </p:cNvPr>
              <p:cNvSpPr txBox="1"/>
              <p:nvPr/>
            </p:nvSpPr>
            <p:spPr>
              <a:xfrm>
                <a:off x="2438400" y="3848100"/>
                <a:ext cx="11049000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𝟏𝟐𝟔</m:t>
                          </m:r>
                        </m:num>
                        <m:den>
                          <m:r>
                            <a:rPr lang="en-US" altLang="en-US" sz="32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𝟑𝟓𝟏</m:t>
                          </m:r>
                        </m:num>
                        <m:den>
                          <m:r>
                            <a:rPr lang="en-US" altLang="en-US" sz="32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32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𝟎𝟎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𝟓𝟑𝟕</m:t>
                          </m:r>
                        </m:num>
                        <m:den>
                          <m:r>
                            <a:rPr lang="en-US" altLang="en-US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𝟎𝟎</m:t>
                          </m:r>
                          <m: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,….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ũ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ữ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9D62D8-40B3-81E6-E9A9-23E5C84F2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848100"/>
                <a:ext cx="11049000" cy="10275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A cartoon robot with yellow legs and yellow shoes&#10;&#10;Description automatically generated">
            <a:extLst>
              <a:ext uri="{FF2B5EF4-FFF2-40B4-BE49-F238E27FC236}">
                <a16:creationId xmlns:a16="http://schemas.microsoft.com/office/drawing/2014/main" id="{2E138D5F-DAA6-7B91-19D5-A247D09681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2400300"/>
            <a:ext cx="5785388" cy="501967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-3243362" y="-103027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4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6E3B3B-F53E-4FCA-A800-3B4DE0FE4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95" y="381595"/>
            <a:ext cx="9523810" cy="9523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27850A-6F17-4E79-A60F-BE34134B9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B53B75C2-A6B9-4AE6-8A6A-FE8DDF6D20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2" t="3095" r="2797"/>
          <a:stretch/>
        </p:blipFill>
        <p:spPr>
          <a:xfrm flipV="1">
            <a:off x="-29028" y="7294173"/>
            <a:ext cx="18317028" cy="3142822"/>
          </a:xfrm>
          <a:prstGeom prst="rect">
            <a:avLst/>
          </a:prstGeom>
        </p:spPr>
      </p:pic>
      <p:sp>
        <p:nvSpPr>
          <p:cNvPr id="12" name="Cloud Callout 9">
            <a:extLst>
              <a:ext uri="{FF2B5EF4-FFF2-40B4-BE49-F238E27FC236}">
                <a16:creationId xmlns:a16="http://schemas.microsoft.com/office/drawing/2014/main" id="{E1581F4C-2474-46EC-BE56-74153E10851F}"/>
              </a:ext>
            </a:extLst>
          </p:cNvPr>
          <p:cNvSpPr/>
          <p:nvPr/>
        </p:nvSpPr>
        <p:spPr>
          <a:xfrm>
            <a:off x="6691197" y="0"/>
            <a:ext cx="10669338" cy="6938572"/>
          </a:xfrm>
          <a:prstGeom prst="cloudCallout">
            <a:avLst>
              <a:gd name="adj1" fmla="val -62334"/>
              <a:gd name="adj2" fmla="val 38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B8E8B0-A509-4562-B752-92B784D05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409700"/>
            <a:ext cx="8697688" cy="364949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/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endParaRPr lang="en-US" altLang="en-US" sz="6400" b="1" dirty="0">
              <a:solidFill>
                <a:srgbClr val="008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1371600"/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4" name="Picture 2" descr="Thinking Clipart Library Stock Child Student Reading - Student Thinking  Clipart, HD Png Download - vhv">
            <a:extLst>
              <a:ext uri="{FF2B5EF4-FFF2-40B4-BE49-F238E27FC236}">
                <a16:creationId xmlns:a16="http://schemas.microsoft.com/office/drawing/2014/main" id="{3440566A-E61A-4D0F-A6E9-A51520E0A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353" y="4370983"/>
            <a:ext cx="8334854" cy="693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4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3BE4-6D65-4F82-A77A-6EF29D29A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95" y="381595"/>
            <a:ext cx="9523810" cy="9523810"/>
          </a:xfrm>
          <a:prstGeom prst="rect">
            <a:avLst/>
          </a:prstGeom>
        </p:spPr>
      </p:pic>
      <p:pic>
        <p:nvPicPr>
          <p:cNvPr id="4" name="Untitled Project">
            <a:hlinkClick r:id="" action="ppaction://media"/>
            <a:extLst>
              <a:ext uri="{FF2B5EF4-FFF2-40B4-BE49-F238E27FC236}">
                <a16:creationId xmlns:a16="http://schemas.microsoft.com/office/drawing/2014/main" id="{42B0E10B-F966-4A1C-8724-7F19F2A5CDA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2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FECDAC-297C-47BC-ACB9-BF8865D8B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95" y="381595"/>
            <a:ext cx="9523810" cy="9523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746877-2442-4A73-8312-97ACBD322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Cloud Callout 9">
            <a:extLst>
              <a:ext uri="{FF2B5EF4-FFF2-40B4-BE49-F238E27FC236}">
                <a16:creationId xmlns:a16="http://schemas.microsoft.com/office/drawing/2014/main" id="{DDB26AB0-63AB-4418-B33A-A8CE1CD9AA75}"/>
              </a:ext>
            </a:extLst>
          </p:cNvPr>
          <p:cNvSpPr/>
          <p:nvPr/>
        </p:nvSpPr>
        <p:spPr>
          <a:xfrm>
            <a:off x="923190" y="161417"/>
            <a:ext cx="15647284" cy="8176570"/>
          </a:xfrm>
          <a:prstGeom prst="cloudCallout">
            <a:avLst>
              <a:gd name="adj1" fmla="val -26115"/>
              <a:gd name="adj2" fmla="val 182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69AEFB1-E605-4704-8ED3-9E248F85E0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2" t="3095" r="2797"/>
          <a:stretch/>
        </p:blipFill>
        <p:spPr>
          <a:xfrm flipV="1">
            <a:off x="-29028" y="7294173"/>
            <a:ext cx="18317028" cy="3142822"/>
          </a:xfrm>
          <a:prstGeom prst="rect">
            <a:avLst/>
          </a:prstGeom>
        </p:spPr>
      </p:pic>
      <p:pic>
        <p:nvPicPr>
          <p:cNvPr id="2050" name="Picture 2" descr="Child PNG, Clipart, Attend, Attend Class, Cartoon, Cartoon Characters, Cartoon  Student Free PNG Download">
            <a:extLst>
              <a:ext uri="{FF2B5EF4-FFF2-40B4-BE49-F238E27FC236}">
                <a16:creationId xmlns:a16="http://schemas.microsoft.com/office/drawing/2014/main" id="{12EECA7E-0C76-4F71-95B0-5FD8CA9DE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0" b="100000" l="0" r="100000">
                        <a14:foregroundMark x1="12225" y1="44809" x2="24313" y2="60929"/>
                        <a14:foregroundMark x1="36401" y1="21311" x2="36264" y2="69945"/>
                        <a14:foregroundMark x1="27335" y1="49727" x2="37775" y2="71038"/>
                        <a14:foregroundMark x1="62088" y1="27596" x2="65110" y2="68579"/>
                        <a14:foregroundMark x1="56181" y1="43989" x2="75137" y2="49454"/>
                        <a14:foregroundMark x1="72527" y1="72131" x2="83379" y2="82787"/>
                        <a14:foregroundMark x1="21154" y1="86066" x2="76511" y2="85519"/>
                        <a14:foregroundMark x1="47665" y1="93443" x2="50412" y2="97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53100"/>
            <a:ext cx="9379210" cy="47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3194FE-C3D6-4CB1-8ECC-FC636014BF16}"/>
              </a:ext>
            </a:extLst>
          </p:cNvPr>
          <p:cNvSpPr/>
          <p:nvPr/>
        </p:nvSpPr>
        <p:spPr>
          <a:xfrm>
            <a:off x="3200400" y="1485900"/>
            <a:ext cx="12528302" cy="3877985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 defTabSz="1371600"/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10; 100; 1000;...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CC9AD8F4-B2D8-1393-4614-96E8FDA6A31C}"/>
              </a:ext>
            </a:extLst>
          </p:cNvPr>
          <p:cNvGrpSpPr/>
          <p:nvPr/>
        </p:nvGrpSpPr>
        <p:grpSpPr>
          <a:xfrm>
            <a:off x="304800" y="190500"/>
            <a:ext cx="2743200" cy="952500"/>
            <a:chOff x="0" y="0"/>
            <a:chExt cx="1226781" cy="345068"/>
          </a:xfrm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DE17A340-AEBF-8EE9-6088-4D1D26210294}"/>
                </a:ext>
              </a:extLst>
            </p:cNvPr>
            <p:cNvSpPr/>
            <p:nvPr/>
          </p:nvSpPr>
          <p:spPr>
            <a:xfrm>
              <a:off x="0" y="0"/>
              <a:ext cx="1226781" cy="345068"/>
            </a:xfrm>
            <a:custGeom>
              <a:avLst/>
              <a:gdLst/>
              <a:ahLst/>
              <a:cxnLst/>
              <a:rect l="l" t="t" r="r" b="b"/>
              <a:pathLst>
                <a:path w="1226781" h="345068">
                  <a:moveTo>
                    <a:pt x="33242" y="0"/>
                  </a:moveTo>
                  <a:lnTo>
                    <a:pt x="1193539" y="0"/>
                  </a:lnTo>
                  <a:cubicBezTo>
                    <a:pt x="1211898" y="0"/>
                    <a:pt x="1226781" y="14883"/>
                    <a:pt x="1226781" y="33242"/>
                  </a:cubicBezTo>
                  <a:lnTo>
                    <a:pt x="1226781" y="311826"/>
                  </a:lnTo>
                  <a:cubicBezTo>
                    <a:pt x="1226781" y="330185"/>
                    <a:pt x="1211898" y="345068"/>
                    <a:pt x="1193539" y="345068"/>
                  </a:cubicBezTo>
                  <a:lnTo>
                    <a:pt x="33242" y="345068"/>
                  </a:lnTo>
                  <a:cubicBezTo>
                    <a:pt x="14883" y="345068"/>
                    <a:pt x="0" y="330185"/>
                    <a:pt x="0" y="311826"/>
                  </a:cubicBezTo>
                  <a:lnTo>
                    <a:pt x="0" y="33242"/>
                  </a:lnTo>
                  <a:cubicBezTo>
                    <a:pt x="0" y="14883"/>
                    <a:pt x="14883" y="0"/>
                    <a:pt x="33242" y="0"/>
                  </a:cubicBezTo>
                  <a:close/>
                </a:path>
              </a:pathLst>
            </a:custGeom>
            <a:solidFill>
              <a:srgbClr val="FFE397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pPr algn="ctr"/>
              <a:r>
                <a:rPr lang="en-US" sz="4800" b="1" dirty="0" err="1">
                  <a:solidFill>
                    <a:srgbClr val="002060"/>
                  </a:solidFill>
                </a:rPr>
                <a:t>Kết</a:t>
              </a:r>
              <a:r>
                <a:rPr lang="en-US" sz="4800" b="1" dirty="0">
                  <a:solidFill>
                    <a:srgbClr val="002060"/>
                  </a:solidFill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</a:rPr>
                <a:t>luận</a:t>
              </a:r>
              <a:endParaRPr lang="en-US" sz="48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5FC2376C-1C58-4500-5CBE-B28F67182C23}"/>
                </a:ext>
              </a:extLst>
            </p:cNvPr>
            <p:cNvSpPr txBox="1"/>
            <p:nvPr/>
          </p:nvSpPr>
          <p:spPr>
            <a:xfrm>
              <a:off x="0" y="-38100"/>
              <a:ext cx="1226781" cy="383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0955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508" y="5777018"/>
            <a:ext cx="21695015" cy="11040295"/>
            <a:chOff x="0" y="0"/>
            <a:chExt cx="1424432" cy="7248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4432" cy="724874"/>
            </a:xfrm>
            <a:custGeom>
              <a:avLst/>
              <a:gdLst/>
              <a:ahLst/>
              <a:cxnLst/>
              <a:rect l="l" t="t" r="r" b="b"/>
              <a:pathLst>
                <a:path w="1424432" h="724874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707461">
            <a:off x="14875696" y="5332135"/>
            <a:ext cx="2092460" cy="3065644"/>
          </a:xfrm>
          <a:custGeom>
            <a:avLst/>
            <a:gdLst/>
            <a:ahLst/>
            <a:cxnLst/>
            <a:rect l="l" t="t" r="r" b="b"/>
            <a:pathLst>
              <a:path w="2092460" h="3065644">
                <a:moveTo>
                  <a:pt x="0" y="0"/>
                </a:moveTo>
                <a:lnTo>
                  <a:pt x="2092459" y="0"/>
                </a:lnTo>
                <a:lnTo>
                  <a:pt x="2092459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7910" t="-102500" b="-1781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263341">
            <a:off x="16694020" y="3068126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4161082" flipH="1">
            <a:off x="657604" y="5220687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860339" y="1028700"/>
            <a:ext cx="1204778" cy="1104391"/>
          </a:xfrm>
          <a:custGeom>
            <a:avLst/>
            <a:gdLst/>
            <a:ahLst/>
            <a:cxnLst/>
            <a:rect l="l" t="t" r="r" b="b"/>
            <a:pathLst>
              <a:path w="1204778" h="1104391">
                <a:moveTo>
                  <a:pt x="0" y="0"/>
                </a:moveTo>
                <a:lnTo>
                  <a:pt x="1204777" y="0"/>
                </a:lnTo>
                <a:lnTo>
                  <a:pt x="1204777" y="1104391"/>
                </a:lnTo>
                <a:lnTo>
                  <a:pt x="0" y="1104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95444" r="-350902" b="-3803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245959" y="3180200"/>
            <a:ext cx="1034865" cy="1145743"/>
          </a:xfrm>
          <a:custGeom>
            <a:avLst/>
            <a:gdLst/>
            <a:ahLst/>
            <a:cxnLst/>
            <a:rect l="l" t="t" r="r" b="b"/>
            <a:pathLst>
              <a:path w="1034865" h="1145743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302707" t="-69356" r="-28898" b="-1897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028700" y="1028700"/>
            <a:ext cx="2504248" cy="2121815"/>
          </a:xfrm>
          <a:custGeom>
            <a:avLst/>
            <a:gdLst/>
            <a:ahLst/>
            <a:cxnLst/>
            <a:rect l="l" t="t" r="r" b="b"/>
            <a:pathLst>
              <a:path w="2504248" h="2121815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232761" r="-499472" b="-229128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0" name="图片 5">
            <a:extLst>
              <a:ext uri="{FF2B5EF4-FFF2-40B4-BE49-F238E27FC236}">
                <a16:creationId xmlns:a16="http://schemas.microsoft.com/office/drawing/2014/main" id="{4DED5D2A-24AA-055C-8070-99E23E18137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200" y="5067300"/>
            <a:ext cx="5693898" cy="4191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413ABC-FD66-2F07-9335-64FA1177FD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19400" y="1714500"/>
            <a:ext cx="13278239" cy="443217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-3243362" y="-103027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3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273</Words>
  <Application>Microsoft Office PowerPoint</Application>
  <PresentationFormat>Custom</PresentationFormat>
  <Paragraphs>61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Arial</vt:lpstr>
      <vt:lpstr>Bodoni MT</vt:lpstr>
      <vt:lpstr>Calibri</vt:lpstr>
      <vt:lpstr>Calibri Light</vt:lpstr>
      <vt:lpstr>Cambria</vt:lpstr>
      <vt:lpstr>Cambria Math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34</cp:revision>
  <dcterms:created xsi:type="dcterms:W3CDTF">2006-08-16T00:00:00Z</dcterms:created>
  <dcterms:modified xsi:type="dcterms:W3CDTF">2025-09-29T06:29:13Z</dcterms:modified>
  <dc:identifier>DAGEmfzFEig</dc:identifier>
</cp:coreProperties>
</file>