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367" r:id="rId2"/>
    <p:sldId id="368" r:id="rId3"/>
    <p:sldId id="256" r:id="rId4"/>
    <p:sldId id="330" r:id="rId5"/>
    <p:sldId id="334" r:id="rId6"/>
    <p:sldId id="363" r:id="rId7"/>
    <p:sldId id="364" r:id="rId8"/>
    <p:sldId id="365" r:id="rId9"/>
    <p:sldId id="366" r:id="rId10"/>
    <p:sldId id="354" r:id="rId11"/>
    <p:sldId id="360" r:id="rId12"/>
    <p:sldId id="357" r:id="rId13"/>
    <p:sldId id="362" r:id="rId14"/>
    <p:sldId id="361" r:id="rId15"/>
    <p:sldId id="369" r:id="rId16"/>
    <p:sldId id="370" r:id="rId17"/>
    <p:sldId id="309" r:id="rId18"/>
    <p:sldId id="344" r:id="rId19"/>
    <p:sldId id="345" r:id="rId20"/>
    <p:sldId id="346" r:id="rId21"/>
    <p:sldId id="347" r:id="rId22"/>
    <p:sldId id="348" r:id="rId23"/>
    <p:sldId id="350" r:id="rId24"/>
  </p:sldIdLst>
  <p:sldSz cx="9144000" cy="5715000" type="screen16x10"/>
  <p:notesSz cx="6858000" cy="9144000"/>
  <p:embeddedFontLst>
    <p:embeddedFont>
      <p:font typeface=".VnAvant" pitchFamily="34" charset="0"/>
      <p:regular r:id="rId26"/>
      <p:bold r:id="rId27"/>
      <p:italic r:id="rId28"/>
    </p:embeddedFont>
    <p:embeddedFont>
      <p:font typeface="宋体" pitchFamily="2" charset="-122"/>
      <p:regular r:id="rId29"/>
    </p:embeddedFont>
    <p:embeddedFont>
      <p:font typeface="Tahoma" pitchFamily="34" charset="0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FF99"/>
    <a:srgbClr val="FF66FF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2292" y="-6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1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gif"/><Relationship Id="rId12" Type="http://schemas.openxmlformats.org/officeDocument/2006/relationships/image" Target="../media/image31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gif"/><Relationship Id="rId18" Type="http://schemas.openxmlformats.org/officeDocument/2006/relationships/image" Target="../media/image41.gif"/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12" Type="http://schemas.openxmlformats.org/officeDocument/2006/relationships/image" Target="../media/image37.gif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microsoft.com/office/2007/relationships/hdphoto" Target="../media/hdphoto3.wdp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5" Type="http://schemas.openxmlformats.org/officeDocument/2006/relationships/image" Target="../media/image40.png"/><Relationship Id="rId10" Type="http://schemas.openxmlformats.org/officeDocument/2006/relationships/image" Target="../media/image26.gif"/><Relationship Id="rId19" Type="http://schemas.openxmlformats.org/officeDocument/2006/relationships/image" Target="../media/image42.jpeg"/><Relationship Id="rId4" Type="http://schemas.openxmlformats.org/officeDocument/2006/relationships/audio" Target="../media/audio2.wav"/><Relationship Id="rId9" Type="http://schemas.openxmlformats.org/officeDocument/2006/relationships/image" Target="../media/image36.gif"/><Relationship Id="rId1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9.gif"/><Relationship Id="rId18" Type="http://schemas.openxmlformats.org/officeDocument/2006/relationships/image" Target="../media/image45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38.gif"/><Relationship Id="rId17" Type="http://schemas.openxmlformats.org/officeDocument/2006/relationships/image" Target="../media/image44.gif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37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12" Type="http://schemas.openxmlformats.org/officeDocument/2006/relationships/image" Target="../media/image38.gif"/><Relationship Id="rId17" Type="http://schemas.openxmlformats.org/officeDocument/2006/relationships/image" Target="../media/image47.jpeg"/><Relationship Id="rId2" Type="http://schemas.openxmlformats.org/officeDocument/2006/relationships/audio" Target="../media/audio1.wav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7.gif"/><Relationship Id="rId5" Type="http://schemas.openxmlformats.org/officeDocument/2006/relationships/image" Target="../media/image42.jpeg"/><Relationship Id="rId15" Type="http://schemas.openxmlformats.org/officeDocument/2006/relationships/image" Target="../media/image29.png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26.gif"/><Relationship Id="rId1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0.wmf"/><Relationship Id="rId5" Type="http://schemas.openxmlformats.org/officeDocument/2006/relationships/image" Target="../media/image49.gif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45030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8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1" y="551551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6003" y="2577196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6795" y="2558513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855" y="5137634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45" y="671299"/>
            <a:ext cx="2630917" cy="182328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76" y="718073"/>
            <a:ext cx="2561323" cy="177651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9" y="3214111"/>
            <a:ext cx="2605293" cy="1749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71" y="3205218"/>
            <a:ext cx="2687305" cy="18623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6545942" y="5166662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247" y="101171"/>
            <a:ext cx="653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?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2066" y="3317411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828" y="3346439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974" y="3356341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7324" y="3356341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400908"/>
            <a:ext cx="1987179" cy="1628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1419304"/>
            <a:ext cx="2073227" cy="165841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48" y="1429256"/>
            <a:ext cx="2170912" cy="164846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36" y="1429897"/>
            <a:ext cx="2042680" cy="16478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279595" y="101162"/>
            <a:ext cx="673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718" y="114085"/>
            <a:ext cx="300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718" y="3177313"/>
            <a:ext cx="83133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 quan sát và điền số tương ứng vào các hình tròn còn thiếu</a:t>
            </a:r>
            <a:r>
              <a:rPr lang="vi-VN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vi-VN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tên các số vừa tìm được</a:t>
            </a:r>
            <a:r>
              <a:rPr lang="vi-VN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vi-VN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hãy đọc từ 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đến 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và ngược lại.</a:t>
            </a:r>
          </a:p>
          <a:p>
            <a:pPr algn="just"/>
            <a:endParaRPr lang="vi-VN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42" y="1079288"/>
            <a:ext cx="6838950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2" y="1994141"/>
            <a:ext cx="6800850" cy="82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2283" y="20888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55151" y="20905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05892" y="20760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62977" y="20905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05549" y="2093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63320" y="115185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40637" y="11663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83209" y="11940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70240" y="119865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20063" y="12104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98" y="99571"/>
            <a:ext cx="727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971136"/>
            <a:ext cx="3109686" cy="2122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59511"/>
            <a:ext cx="2989943" cy="2333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9" y="866188"/>
            <a:ext cx="2449285" cy="23322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23356" y="3350633"/>
            <a:ext cx="5907315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l-NL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nl-NL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 trên </a:t>
            </a:r>
            <a:r>
              <a:rPr lang="nl-NL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 thoại</a:t>
            </a:r>
          </a:p>
          <a:p>
            <a:pPr algn="just">
              <a:lnSpc>
                <a:spcPct val="150000"/>
              </a:lnSpc>
            </a:pPr>
            <a:r>
              <a:rPr lang="nl-NL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Số </a:t>
            </a:r>
            <a:r>
              <a:rPr lang="nl-NL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 trên máy </a:t>
            </a:r>
            <a:r>
              <a:rPr lang="nl-NL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</a:p>
          <a:p>
            <a:pPr algn="just">
              <a:lnSpc>
                <a:spcPct val="150000"/>
              </a:lnSpc>
            </a:pPr>
            <a:r>
              <a:rPr lang="nl-NL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Số </a:t>
            </a:r>
            <a:r>
              <a:rPr lang="nl-NL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 trong </a:t>
            </a:r>
            <a:r>
              <a:rPr lang="nl-NL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bộ đồ dùng học toán.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73813" y="2365828"/>
            <a:ext cx="406400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9813" y="2409370"/>
            <a:ext cx="406400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2726" y="1505589"/>
            <a:ext cx="406400" cy="4209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98" y="99571"/>
            <a:ext cx="727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67662" y="957946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1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3892" y="986974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5608" y="972460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6344" y="1001489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0969" y="1001489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830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61034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7264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573494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22467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8122" y="3381828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58578" y="3018971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79063" y="3018971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63384" y="3396343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93270" y="3773714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53669" y="3802742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47903" y="2823028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90582" y="2823027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009" y="2823027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47903" y="3331026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90582" y="3331025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26009" y="3331025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947903" y="3802743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90582" y="3802742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26009" y="3802742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496633" y="2794000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939312" y="2793999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74739" y="2793999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496633" y="3301998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939312" y="3301997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96633" y="3773715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39312" y="3773714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41" name="Straight Connector 40"/>
          <p:cNvCxnSpPr>
            <a:stCxn id="4" idx="2"/>
          </p:cNvCxnSpPr>
          <p:nvPr/>
        </p:nvCxnSpPr>
        <p:spPr>
          <a:xfrm flipH="1">
            <a:off x="1037774" y="1669146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728690" y="1698175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63150" y="1683660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277430" y="1698175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975597" y="1698175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DẠY TRỰC TUYẾN(2021-2022)\chữ số\z2751307944603_2ab8473b42d3c88dfee456a89e6be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515"/>
            <a:ext cx="9144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T\Desktop\DẠY TRỰC TUYẾN(2021-2022)\chữ số\z2751307811162_08b116a4f305a471f3a2925f448dc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257"/>
            <a:ext cx="9144000" cy="36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 B                     C     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3201" y="2006603"/>
            <a:ext cx="86949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9;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4185" y="753086"/>
            <a:ext cx="4537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B 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Trong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bao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nhiêu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quả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dưa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hấu</a:t>
            </a:r>
            <a:r>
              <a:rPr lang="en-US" sz="3600" b="1" dirty="0" smtClean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005254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A. 7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994256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B. 10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988079" y="220295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C. 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04917" y="2294859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D. 9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77" y="1125459"/>
            <a:ext cx="3017261" cy="197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44341" y="1277966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A. 10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724807" y="1299003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B. 9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31473" y="2106674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C. 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724807" y="2150216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D. 7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58215" y="1205816"/>
            <a:ext cx="2860199" cy="1854547"/>
            <a:chOff x="3802681" y="1205816"/>
            <a:chExt cx="2023532" cy="16408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10"/>
            <a:stretch/>
          </p:blipFill>
          <p:spPr bwMode="auto">
            <a:xfrm>
              <a:off x="4455318" y="1205816"/>
              <a:ext cx="1370895" cy="157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7" t="3117" r="74735" b="-3117"/>
            <a:stretch/>
          </p:blipFill>
          <p:spPr bwMode="auto">
            <a:xfrm>
              <a:off x="3802681" y="1209838"/>
              <a:ext cx="1016202" cy="1636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Trong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bao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nhiêu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bông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hoa</a:t>
            </a:r>
            <a:r>
              <a:rPr lang="en-US" sz="3600" b="1" dirty="0" smtClean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A. 9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032741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B. 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043468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C. 10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7057762" y="205758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D. 7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8104" y="1236386"/>
            <a:ext cx="3346182" cy="1735706"/>
            <a:chOff x="3620674" y="1236386"/>
            <a:chExt cx="3193407" cy="1494642"/>
          </a:xfrm>
        </p:grpSpPr>
        <p:grpSp>
          <p:nvGrpSpPr>
            <p:cNvPr id="3" name="Group 2"/>
            <p:cNvGrpSpPr/>
            <p:nvPr/>
          </p:nvGrpSpPr>
          <p:grpSpPr>
            <a:xfrm>
              <a:off x="3624937" y="1977134"/>
              <a:ext cx="3189144" cy="753894"/>
              <a:chOff x="3309616" y="2543048"/>
              <a:chExt cx="3189144" cy="753894"/>
            </a:xfrm>
          </p:grpSpPr>
          <p:pic>
            <p:nvPicPr>
              <p:cNvPr id="48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616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281" y="2548370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895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509" y="2548370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8146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3620674" y="1236386"/>
              <a:ext cx="3189144" cy="753894"/>
              <a:chOff x="3309616" y="2543048"/>
              <a:chExt cx="3189144" cy="753894"/>
            </a:xfrm>
          </p:grpSpPr>
          <p:pic>
            <p:nvPicPr>
              <p:cNvPr id="54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616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281" y="2548370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895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509" y="2548370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Ý nghĩa 10 loài hoa quen thuộc giúp bạn gửi trúng thông điệp tình ...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8146" y="2543048"/>
                <a:ext cx="650614" cy="74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04575" y="870845"/>
            <a:ext cx="4601028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SỐ 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58059" y="4688112"/>
            <a:ext cx="9056913" cy="103789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Sau khi quan sát tranh, em hãy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5" y="27001"/>
            <a:ext cx="5878287" cy="4661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45" y="27001"/>
            <a:ext cx="348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130" y="4050097"/>
            <a:ext cx="7875874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Chậu màu xanh nước biển có mấy con cá?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1007609"/>
            <a:ext cx="844487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30" y="128599"/>
            <a:ext cx="597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043" y="4136569"/>
            <a:ext cx="6034024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935035"/>
            <a:ext cx="8378142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30" y="128599"/>
            <a:ext cx="597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163" y="4020454"/>
            <a:ext cx="6455613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993091"/>
            <a:ext cx="8232999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30" y="128599"/>
            <a:ext cx="597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705" y="3991428"/>
            <a:ext cx="6011582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4" y="949550"/>
            <a:ext cx="8465231" cy="283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30" y="128599"/>
            <a:ext cx="597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670" y="113714"/>
            <a:ext cx="2668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LOP 1 CANH DIEU\TOAN\Bai 6. So 0\Package - Lesson\Data\2904_2633_26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 b="30643"/>
          <a:stretch/>
        </p:blipFill>
        <p:spPr bwMode="auto">
          <a:xfrm>
            <a:off x="5132615" y="1291772"/>
            <a:ext cx="3695701" cy="21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OP 1 CANH DIEU\TOAN\Bai 6. So 0\Package - Lesson\Data\meogiuhoaquatuo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8" y="742032"/>
            <a:ext cx="3789386" cy="27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2670" y="4547718"/>
            <a:ext cx="8448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7416" y="3620886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7524" y="3492790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2799</TotalTime>
  <Words>483</Words>
  <Application>Microsoft Office PowerPoint</Application>
  <PresentationFormat>On-screen Show (16:10)</PresentationFormat>
  <Paragraphs>89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.VnAvant</vt:lpstr>
      <vt:lpstr>宋体</vt:lpstr>
      <vt:lpstr>Tahoma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260</cp:revision>
  <dcterms:created xsi:type="dcterms:W3CDTF">2020-02-10T09:35:50Z</dcterms:created>
  <dcterms:modified xsi:type="dcterms:W3CDTF">2025-09-26T09:51:13Z</dcterms:modified>
</cp:coreProperties>
</file>