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359" r:id="rId2"/>
    <p:sldId id="360" r:id="rId3"/>
    <p:sldId id="256" r:id="rId4"/>
    <p:sldId id="330" r:id="rId5"/>
    <p:sldId id="334" r:id="rId6"/>
    <p:sldId id="351" r:id="rId7"/>
    <p:sldId id="352" r:id="rId8"/>
    <p:sldId id="367" r:id="rId9"/>
    <p:sldId id="353" r:id="rId10"/>
    <p:sldId id="368" r:id="rId11"/>
    <p:sldId id="354" r:id="rId12"/>
    <p:sldId id="357" r:id="rId13"/>
    <p:sldId id="358" r:id="rId14"/>
    <p:sldId id="356" r:id="rId15"/>
    <p:sldId id="365" r:id="rId16"/>
    <p:sldId id="364" r:id="rId17"/>
    <p:sldId id="366" r:id="rId18"/>
    <p:sldId id="309" r:id="rId19"/>
    <p:sldId id="344" r:id="rId20"/>
    <p:sldId id="345" r:id="rId21"/>
    <p:sldId id="346" r:id="rId22"/>
    <p:sldId id="347" r:id="rId23"/>
    <p:sldId id="348" r:id="rId24"/>
    <p:sldId id="350" r:id="rId25"/>
  </p:sldIdLst>
  <p:sldSz cx="9144000" cy="5715000" type="screen16x10"/>
  <p:notesSz cx="6858000" cy="9144000"/>
  <p:embeddedFontLst>
    <p:embeddedFont>
      <p:font typeface=".VnAvant" pitchFamily="34" charset="0"/>
      <p:regular r:id="rId27"/>
      <p:bold r:id="rId28"/>
      <p:italic r:id="rId29"/>
    </p:embeddedFont>
    <p:embeddedFont>
      <p:font typeface="宋体" pitchFamily="2" charset="-122"/>
      <p:regular r:id="rId30"/>
    </p:embeddedFont>
    <p:embeddedFont>
      <p:font typeface="Tahoma" pitchFamily="34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CC"/>
    <a:srgbClr val="006600"/>
    <a:srgbClr val="00CC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136" d="100"/>
          <a:sy n="136" d="100"/>
        </p:scale>
        <p:origin x="-252" y="6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gif"/><Relationship Id="rId12" Type="http://schemas.openxmlformats.org/officeDocument/2006/relationships/image" Target="../media/image2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18" Type="http://schemas.openxmlformats.org/officeDocument/2006/relationships/image" Target="../media/image39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35.gif"/><Relationship Id="rId17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4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22.gif"/><Relationship Id="rId19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1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35.gif"/><Relationship Id="rId17" Type="http://schemas.openxmlformats.org/officeDocument/2006/relationships/image" Target="../media/image41.gif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34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openxmlformats.org/officeDocument/2006/relationships/image" Target="../media/image23.gif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7.png"/><Relationship Id="rId1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12" Type="http://schemas.openxmlformats.org/officeDocument/2006/relationships/image" Target="../media/image35.gif"/><Relationship Id="rId17" Type="http://schemas.openxmlformats.org/officeDocument/2006/relationships/image" Target="../media/image44.jpeg"/><Relationship Id="rId2" Type="http://schemas.openxmlformats.org/officeDocument/2006/relationships/audio" Target="../media/audio1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4.gif"/><Relationship Id="rId5" Type="http://schemas.openxmlformats.org/officeDocument/2006/relationships/image" Target="../media/image39.jpeg"/><Relationship Id="rId15" Type="http://schemas.openxmlformats.org/officeDocument/2006/relationships/image" Target="../media/image26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8.wmf"/><Relationship Id="rId5" Type="http://schemas.openxmlformats.org/officeDocument/2006/relationships/image" Target="../media/image47.gif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45030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6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8" y="347663"/>
            <a:ext cx="8648246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0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802166"/>
            <a:ext cx="8602889" cy="27076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9942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5631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1916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827" y="114094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914401"/>
            <a:ext cx="8157029" cy="20810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38636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815775" y="1313538"/>
            <a:ext cx="1132107" cy="761992"/>
            <a:chOff x="2975429" y="1211940"/>
            <a:chExt cx="1132107" cy="761992"/>
          </a:xfrm>
        </p:grpSpPr>
        <p:sp>
          <p:nvSpPr>
            <p:cNvPr id="10" name="Isosceles Triangle 9"/>
            <p:cNvSpPr/>
            <p:nvPr/>
          </p:nvSpPr>
          <p:spPr>
            <a:xfrm>
              <a:off x="2975429" y="121919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381827" y="121194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3817251" y="1240967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2997203" y="148771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3000911" y="1785246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3795426" y="148771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403594" y="148771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87256" y="1168399"/>
            <a:ext cx="1139367" cy="957933"/>
            <a:chOff x="5043714" y="1139371"/>
            <a:chExt cx="1139367" cy="957933"/>
          </a:xfrm>
        </p:grpSpPr>
        <p:sp>
          <p:nvSpPr>
            <p:cNvPr id="36" name="Isosceles Triangle 35"/>
            <p:cNvSpPr/>
            <p:nvPr/>
          </p:nvSpPr>
          <p:spPr>
            <a:xfrm>
              <a:off x="5043714" y="114663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5450112" y="113937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885536" y="116839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065488" y="190861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471886" y="190135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5892796" y="190135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5471879" y="150222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5043719" y="150948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5878277" y="150223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84570" y="1197426"/>
            <a:ext cx="1139367" cy="957933"/>
            <a:chOff x="5043714" y="1139371"/>
            <a:chExt cx="1139367" cy="957933"/>
          </a:xfrm>
        </p:grpSpPr>
        <p:sp>
          <p:nvSpPr>
            <p:cNvPr id="46" name="Isosceles Triangle 45"/>
            <p:cNvSpPr/>
            <p:nvPr/>
          </p:nvSpPr>
          <p:spPr>
            <a:xfrm>
              <a:off x="5043714" y="114663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5450112" y="113937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5885536" y="116839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065488" y="190861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5471886" y="190135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5892796" y="1519717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5050970" y="150223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5455204" y="150223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10445" y="114085"/>
            <a:ext cx="786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66066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6" y="986968"/>
            <a:ext cx="8859097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480291">
            <a:off x="2478655" y="13604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4576" y="165281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12230" y="107768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06340" y="15805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539" y="100990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7" y="599347"/>
            <a:ext cx="6825569" cy="4165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626" y="41515"/>
            <a:ext cx="341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574" y="4765218"/>
            <a:ext cx="885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Đếm xem trên kệ của bạn nhỏ có mấy quyển sách, mấy hộp quà, mấy quả bóng? Em hãy điền vào ô trống.</a:t>
            </a:r>
          </a:p>
        </p:txBody>
      </p:sp>
    </p:spTree>
    <p:extLst>
      <p:ext uri="{BB962C8B-B14F-4D97-AF65-F5344CB8AC3E}">
        <p14:creationId xmlns:p14="http://schemas.microsoft.com/office/powerpoint/2010/main" val="228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628374"/>
            <a:ext cx="7779657" cy="487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710" y="41515"/>
            <a:ext cx="293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51758" y="4323580"/>
            <a:ext cx="40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7377" y="2825603"/>
            <a:ext cx="40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2863" y="1509088"/>
            <a:ext cx="40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DẠY TRỰC TUYẾN(2021-2022)\chữ số\z2751307964074_66ff12d1118397a06b9d8a91c98d6c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\Desktop\DẠY TRỰC TUYẾN(2021-2022)\chữ số\z2751307890871_6d509b8870649a197b1ad3898e7e6d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B                      C     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4800" y="2282372"/>
            <a:ext cx="86214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6;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6772" y="609599"/>
            <a:ext cx="43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68162" y="1208264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2366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29715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66872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210074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54998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253616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58167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71811" y="4195560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616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8440312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A                   B                   C                   D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1787544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7023284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770369" y="220295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33945" y="2294859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29" y="1103086"/>
            <a:ext cx="3091707" cy="210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607553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552609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552609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607554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326721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55489" y="4239102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552610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271777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33880" y="4239102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584360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584359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303527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98681" y="4181045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430741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43218" y="4239102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                  B                   C                   D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31473" y="108029"/>
            <a:ext cx="7293214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69489" y="148167"/>
            <a:ext cx="7197141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048618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203410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35" y="1161069"/>
            <a:ext cx="2492617" cy="17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656929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625179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544141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538136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680123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625179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680124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195560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499491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195560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195560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195560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33314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                  B                   C                   D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40292" y="108029"/>
            <a:ext cx="7518116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07466" y="148167"/>
            <a:ext cx="7347347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043468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05758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43086" y="1069285"/>
            <a:ext cx="3060529" cy="2163846"/>
            <a:chOff x="3843511" y="1069285"/>
            <a:chExt cx="2555486" cy="1788215"/>
          </a:xfrm>
        </p:grpSpPr>
        <p:pic>
          <p:nvPicPr>
            <p:cNvPr id="2050" name="Picture 2" descr="Set 7 kẹp tóc trẻ em hình bông hoa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0"/>
            <a:stretch/>
          </p:blipFill>
          <p:spPr bwMode="auto">
            <a:xfrm>
              <a:off x="3843511" y="1069285"/>
              <a:ext cx="2555486" cy="178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878" y="1763642"/>
              <a:ext cx="574466" cy="39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72343" y="1074057"/>
            <a:ext cx="5892799" cy="2031999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7,8,9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114"/>
            <a:ext cx="8432800" cy="54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493483"/>
            <a:ext cx="8953993" cy="16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20915" y="2547251"/>
            <a:ext cx="827314" cy="870857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11087" y="2547251"/>
            <a:ext cx="827314" cy="870857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79486" y="2539996"/>
            <a:ext cx="827314" cy="870857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0456" y="2547251"/>
            <a:ext cx="827314" cy="870857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41256" y="2539995"/>
            <a:ext cx="827314" cy="870857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31428" y="2539995"/>
            <a:ext cx="827314" cy="870857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9827" y="2532740"/>
            <a:ext cx="827314" cy="870857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65" y="3778173"/>
            <a:ext cx="3062061" cy="180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4" y="522514"/>
            <a:ext cx="8381350" cy="15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95" y="3818623"/>
            <a:ext cx="3191782" cy="158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20915" y="2547251"/>
            <a:ext cx="827314" cy="8708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36916" y="2547251"/>
            <a:ext cx="827314" cy="8708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83304" y="2547251"/>
            <a:ext cx="827314" cy="8708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32301" y="2547251"/>
            <a:ext cx="827314" cy="8708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4809" y="2525476"/>
            <a:ext cx="827314" cy="8708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0" y="2547251"/>
            <a:ext cx="827314" cy="8708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32170" y="2547251"/>
            <a:ext cx="827314" cy="8708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13484" y="2547250"/>
            <a:ext cx="827314" cy="8708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6" y="537029"/>
            <a:ext cx="8954523" cy="150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20" y="4177478"/>
            <a:ext cx="3452071" cy="13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04801" y="2793994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0802" y="2793994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49715" y="2793994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19630" y="2779482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76056" y="2779481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13828" y="2779480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64512" y="2757702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29713" y="2757702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16686" y="2757701"/>
            <a:ext cx="827314" cy="8708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62858"/>
            <a:ext cx="9042399" cy="50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311637"/>
            <a:ext cx="878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vi-VN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822" y="317281"/>
            <a:ext cx="341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914" y="2526808"/>
            <a:ext cx="6822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Các em giơ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ngón tay và </a:t>
            </a:r>
            <a:r>
              <a:rPr lang="vi-VN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đếm.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918" y="1449590"/>
            <a:ext cx="8259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Các em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vi-VN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856" y="3268095"/>
            <a:ext cx="7947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Các em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vỗ tay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308</Words>
  <Application>Microsoft Office PowerPoint</Application>
  <PresentationFormat>On-screen Show (16:10)</PresentationFormat>
  <Paragraphs>54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.VnAvant</vt:lpstr>
      <vt:lpstr>宋体</vt:lpstr>
      <vt:lpstr>Tahoma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255</cp:revision>
  <dcterms:created xsi:type="dcterms:W3CDTF">2020-02-10T09:35:50Z</dcterms:created>
  <dcterms:modified xsi:type="dcterms:W3CDTF">2025-09-26T09:56:40Z</dcterms:modified>
</cp:coreProperties>
</file>