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3" r:id="rId2"/>
    <p:sldMasterId id="2147483699" r:id="rId3"/>
    <p:sldMasterId id="2147483705" r:id="rId4"/>
    <p:sldMasterId id="2147483717" r:id="rId5"/>
    <p:sldMasterId id="2147483725" r:id="rId6"/>
    <p:sldMasterId id="2147483737" r:id="rId7"/>
    <p:sldMasterId id="2147483747" r:id="rId8"/>
  </p:sldMasterIdLst>
  <p:notesMasterIdLst>
    <p:notesMasterId r:id="rId24"/>
  </p:notesMasterIdLst>
  <p:sldIdLst>
    <p:sldId id="289" r:id="rId9"/>
    <p:sldId id="257" r:id="rId10"/>
    <p:sldId id="2644" r:id="rId11"/>
    <p:sldId id="2646" r:id="rId12"/>
    <p:sldId id="256" r:id="rId13"/>
    <p:sldId id="290" r:id="rId14"/>
    <p:sldId id="353" r:id="rId15"/>
    <p:sldId id="2649" r:id="rId16"/>
    <p:sldId id="382" r:id="rId17"/>
    <p:sldId id="2650" r:id="rId18"/>
    <p:sldId id="2651" r:id="rId19"/>
    <p:sldId id="441" r:id="rId20"/>
    <p:sldId id="2654" r:id="rId21"/>
    <p:sldId id="2653" r:id="rId22"/>
    <p:sldId id="2656"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696BA"/>
    <a:srgbClr val="E6E6E6"/>
    <a:srgbClr val="FF0066"/>
    <a:srgbClr val="006181"/>
    <a:srgbClr val="552E00"/>
    <a:srgbClr val="FEB6B7"/>
    <a:srgbClr val="939284"/>
    <a:srgbClr val="EB6100"/>
    <a:srgbClr val="FFAFD7"/>
    <a:srgbClr val="FF85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31" autoAdjust="0"/>
    <p:restoredTop sz="87897" autoAdjust="0"/>
  </p:normalViewPr>
  <p:slideViewPr>
    <p:cSldViewPr snapToGrid="0" showGuides="1">
      <p:cViewPr varScale="1">
        <p:scale>
          <a:sx n="86" d="100"/>
          <a:sy n="86" d="100"/>
        </p:scale>
        <p:origin x="-288" y="-8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562E02-63E7-4628-A572-65A8453E0494}" type="datetimeFigureOut">
              <a:rPr lang="zh-CN" altLang="en-US" smtClean="0"/>
              <a:t>2025/10/2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C90F4-280A-47AB-855C-6D76077348B9}" type="slidenum">
              <a:rPr lang="zh-CN" altLang="en-US" smtClean="0"/>
              <a:t>‹#›</a:t>
            </a:fld>
            <a:endParaRPr lang="zh-CN" altLang="en-US"/>
          </a:p>
        </p:txBody>
      </p:sp>
    </p:spTree>
    <p:extLst>
      <p:ext uri="{BB962C8B-B14F-4D97-AF65-F5344CB8AC3E}">
        <p14:creationId xmlns:p14="http://schemas.microsoft.com/office/powerpoint/2010/main" val="1114352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1</a:t>
            </a:fld>
            <a:endParaRPr lang="zh-CN" altLang="en-US"/>
          </a:p>
        </p:txBody>
      </p:sp>
    </p:spTree>
    <p:extLst>
      <p:ext uri="{BB962C8B-B14F-4D97-AF65-F5344CB8AC3E}">
        <p14:creationId xmlns:p14="http://schemas.microsoft.com/office/powerpoint/2010/main" val="2995595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5</a:t>
            </a:fld>
            <a:endParaRPr lang="zh-CN" altLang="en-US"/>
          </a:p>
        </p:txBody>
      </p:sp>
    </p:spTree>
    <p:extLst>
      <p:ext uri="{BB962C8B-B14F-4D97-AF65-F5344CB8AC3E}">
        <p14:creationId xmlns:p14="http://schemas.microsoft.com/office/powerpoint/2010/main" val="102031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6</a:t>
            </a:fld>
            <a:endParaRPr lang="zh-CN" altLang="en-US"/>
          </a:p>
        </p:txBody>
      </p:sp>
    </p:spTree>
    <p:extLst>
      <p:ext uri="{BB962C8B-B14F-4D97-AF65-F5344CB8AC3E}">
        <p14:creationId xmlns:p14="http://schemas.microsoft.com/office/powerpoint/2010/main" val="2503267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0159765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2.png"/><Relationship Id="rId16"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8.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1.png"/><Relationship Id="rId14" Type="http://schemas.openxmlformats.org/officeDocument/2006/relationships/image" Target="../media/image2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2.png"/><Relationship Id="rId16" Type="http://schemas.openxmlformats.org/officeDocument/2006/relationships/image" Target="../media/image9.png"/><Relationship Id="rId1" Type="http://schemas.openxmlformats.org/officeDocument/2006/relationships/slideMaster" Target="../slideMasters/slideMaster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8.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1.png"/><Relationship Id="rId14" Type="http://schemas.openxmlformats.org/officeDocument/2006/relationships/image" Target="../media/image2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49DDFF0C-2F32-4407-B2CD-FB9980CA1D4A}"/>
              </a:ext>
            </a:extLst>
          </p:cNvPr>
          <p:cNvPicPr>
            <a:picLocks noChangeAspect="1"/>
          </p:cNvPicPr>
          <p:nvPr userDrawn="1"/>
        </p:nvPicPr>
        <p:blipFill rotWithShape="1">
          <a:blip r:embed="rId2"/>
          <a:srcRect l="31776" t="15000" r="4325" b="17990"/>
          <a:stretch/>
        </p:blipFill>
        <p:spPr>
          <a:xfrm>
            <a:off x="-1" y="1"/>
            <a:ext cx="12188361" cy="6855846"/>
          </a:xfrm>
          <a:prstGeom prst="rect">
            <a:avLst/>
          </a:prstGeom>
        </p:spPr>
      </p:pic>
      <p:pic>
        <p:nvPicPr>
          <p:cNvPr id="15" name="图片 14">
            <a:extLst>
              <a:ext uri="{FF2B5EF4-FFF2-40B4-BE49-F238E27FC236}">
                <a16:creationId xmlns="" xmlns:a16="http://schemas.microsoft.com/office/drawing/2014/main" id="{B3304842-ED57-45D9-A1E3-6FD5D97E1E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1870" y="1498096"/>
            <a:ext cx="2061881" cy="978805"/>
          </a:xfrm>
          <a:prstGeom prst="rect">
            <a:avLst/>
          </a:prstGeom>
        </p:spPr>
      </p:pic>
      <p:pic>
        <p:nvPicPr>
          <p:cNvPr id="45" name="图片 44">
            <a:extLst>
              <a:ext uri="{FF2B5EF4-FFF2-40B4-BE49-F238E27FC236}">
                <a16:creationId xmlns="" xmlns:a16="http://schemas.microsoft.com/office/drawing/2014/main" id="{2636AA0B-37F0-4A8A-81F8-9D6E0769A80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20778"/>
          <a:stretch/>
        </p:blipFill>
        <p:spPr>
          <a:xfrm>
            <a:off x="3640" y="823014"/>
            <a:ext cx="12188360" cy="6118403"/>
          </a:xfrm>
          <a:prstGeom prst="rect">
            <a:avLst/>
          </a:prstGeom>
        </p:spPr>
      </p:pic>
      <p:pic>
        <p:nvPicPr>
          <p:cNvPr id="30" name="图片 29">
            <a:extLst>
              <a:ext uri="{FF2B5EF4-FFF2-40B4-BE49-F238E27FC236}">
                <a16:creationId xmlns="" xmlns:a16="http://schemas.microsoft.com/office/drawing/2014/main" id="{EB31357B-5BF8-4250-81FC-74286AC0945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9" name="图片 28">
            <a:extLst>
              <a:ext uri="{FF2B5EF4-FFF2-40B4-BE49-F238E27FC236}">
                <a16:creationId xmlns="" xmlns:a16="http://schemas.microsoft.com/office/drawing/2014/main" id="{A9CA19DD-5C6B-4F60-9C76-718585790AE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5" name="图片 24">
            <a:extLst>
              <a:ext uri="{FF2B5EF4-FFF2-40B4-BE49-F238E27FC236}">
                <a16:creationId xmlns="" xmlns:a16="http://schemas.microsoft.com/office/drawing/2014/main" id="{4E2D3E41-1E5A-40EF-94B9-D7EBD47B83D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8027" y="5457619"/>
            <a:ext cx="7435024" cy="1416117"/>
          </a:xfrm>
          <a:prstGeom prst="rect">
            <a:avLst/>
          </a:prstGeom>
        </p:spPr>
      </p:pic>
      <p:pic>
        <p:nvPicPr>
          <p:cNvPr id="33" name="图片 32">
            <a:extLst>
              <a:ext uri="{FF2B5EF4-FFF2-40B4-BE49-F238E27FC236}">
                <a16:creationId xmlns="" xmlns:a16="http://schemas.microsoft.com/office/drawing/2014/main" id="{D174242D-EB6A-4097-9098-DCD5AF832F1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90666" y="5377110"/>
            <a:ext cx="1573617" cy="1283447"/>
          </a:xfrm>
          <a:prstGeom prst="rect">
            <a:avLst/>
          </a:prstGeom>
        </p:spPr>
      </p:pic>
      <p:pic>
        <p:nvPicPr>
          <p:cNvPr id="39" name="图片 38">
            <a:extLst>
              <a:ext uri="{FF2B5EF4-FFF2-40B4-BE49-F238E27FC236}">
                <a16:creationId xmlns="" xmlns:a16="http://schemas.microsoft.com/office/drawing/2014/main" id="{704C2D59-B844-40C9-B5F6-5C1F90D5B77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41" name="图片 40">
            <a:extLst>
              <a:ext uri="{FF2B5EF4-FFF2-40B4-BE49-F238E27FC236}">
                <a16:creationId xmlns="" xmlns:a16="http://schemas.microsoft.com/office/drawing/2014/main" id="{FE70587C-A89A-4506-98E4-4BC0B15BAE3B}"/>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grpSp>
        <p:nvGrpSpPr>
          <p:cNvPr id="2" name="Group 1">
            <a:extLst>
              <a:ext uri="{FF2B5EF4-FFF2-40B4-BE49-F238E27FC236}">
                <a16:creationId xmlns="" xmlns:a16="http://schemas.microsoft.com/office/drawing/2014/main" id="{331E8251-5A41-D13A-789F-348E59D0F20B}"/>
              </a:ext>
            </a:extLst>
          </p:cNvPr>
          <p:cNvGrpSpPr/>
          <p:nvPr userDrawn="1"/>
        </p:nvGrpSpPr>
        <p:grpSpPr>
          <a:xfrm>
            <a:off x="241169" y="2234152"/>
            <a:ext cx="3604967" cy="4163301"/>
            <a:chOff x="2362200" y="1181100"/>
            <a:chExt cx="4242031" cy="4801574"/>
          </a:xfrm>
        </p:grpSpPr>
        <p:sp>
          <p:nvSpPr>
            <p:cNvPr id="3" name="Freeform 2">
              <a:extLst>
                <a:ext uri="{FF2B5EF4-FFF2-40B4-BE49-F238E27FC236}">
                  <a16:creationId xmlns="" xmlns:a16="http://schemas.microsoft.com/office/drawing/2014/main" id="{4F71726E-AF7C-1726-06FD-F8E19461DFAF}"/>
                </a:ext>
              </a:extLst>
            </p:cNvPr>
            <p:cNvSpPr/>
            <p:nvPr/>
          </p:nvSpPr>
          <p:spPr>
            <a:xfrm rot="1418547">
              <a:off x="4403412" y="2942614"/>
              <a:ext cx="2200819" cy="3040060"/>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10"/>
              <a:stretch>
                <a:fillRect/>
              </a:stretch>
            </a:blipFill>
          </p:spPr>
        </p:sp>
        <p:sp>
          <p:nvSpPr>
            <p:cNvPr id="4" name="Freeform 4">
              <a:extLst>
                <a:ext uri="{FF2B5EF4-FFF2-40B4-BE49-F238E27FC236}">
                  <a16:creationId xmlns="" xmlns:a16="http://schemas.microsoft.com/office/drawing/2014/main" id="{97CDE31F-7823-39B9-A7E3-BC03ACAD4D41}"/>
                </a:ext>
              </a:extLst>
            </p:cNvPr>
            <p:cNvSpPr/>
            <p:nvPr/>
          </p:nvSpPr>
          <p:spPr>
            <a:xfrm>
              <a:off x="2362200" y="1181100"/>
              <a:ext cx="2981667" cy="3510986"/>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Tree>
    <p:extLst>
      <p:ext uri="{BB962C8B-B14F-4D97-AF65-F5344CB8AC3E}">
        <p14:creationId xmlns:p14="http://schemas.microsoft.com/office/powerpoint/2010/main" val="500601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961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813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9040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4661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6105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268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7243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4574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6466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2889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A0F8F807-7051-45D4-BF4A-5BF036AF7D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 xmlns:a16="http://schemas.microsoft.com/office/drawing/2014/main" id="{276B8A2C-2E72-4070-933C-143F8B3A3D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 xmlns:a16="http://schemas.microsoft.com/office/drawing/2014/main" id="{A9813DE1-5111-4427-8D71-44CC0B9B355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908582" y="6117006"/>
            <a:ext cx="4226438" cy="739597"/>
          </a:xfrm>
          <a:prstGeom prst="rect">
            <a:avLst/>
          </a:prstGeom>
        </p:spPr>
      </p:pic>
      <p:pic>
        <p:nvPicPr>
          <p:cNvPr id="13" name="图片 12">
            <a:extLst>
              <a:ext uri="{FF2B5EF4-FFF2-40B4-BE49-F238E27FC236}">
                <a16:creationId xmlns="" xmlns:a16="http://schemas.microsoft.com/office/drawing/2014/main" id="{2B91CF80-8137-4F66-873A-55504396DAF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09860" y="3850546"/>
            <a:ext cx="1840400" cy="2475067"/>
          </a:xfrm>
          <a:prstGeom prst="rect">
            <a:avLst/>
          </a:prstGeom>
        </p:spPr>
      </p:pic>
      <p:pic>
        <p:nvPicPr>
          <p:cNvPr id="17" name="图片 16">
            <a:extLst>
              <a:ext uri="{FF2B5EF4-FFF2-40B4-BE49-F238E27FC236}">
                <a16:creationId xmlns="" xmlns:a16="http://schemas.microsoft.com/office/drawing/2014/main" id="{49736F15-FC13-451C-8679-4542884332B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 xmlns:a16="http://schemas.microsoft.com/office/drawing/2014/main" id="{721B173B-86F9-4299-98FD-13B14CB10BF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 xmlns:a16="http://schemas.microsoft.com/office/drawing/2014/main" id="{4C9D2A3F-FE95-43C3-9007-92F3070DC80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893720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6139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1293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7772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4654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497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4928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4253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817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8949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07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目录">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A0F8F807-7051-45D4-BF4A-5BF036AF7D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 xmlns:a16="http://schemas.microsoft.com/office/drawing/2014/main" id="{276B8A2C-2E72-4070-933C-143F8B3A3D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 xmlns:a16="http://schemas.microsoft.com/office/drawing/2014/main" id="{A9813DE1-5111-4427-8D71-44CC0B9B355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060982" y="5616133"/>
            <a:ext cx="4226438" cy="1598415"/>
          </a:xfrm>
          <a:prstGeom prst="rect">
            <a:avLst/>
          </a:prstGeom>
        </p:spPr>
      </p:pic>
      <p:pic>
        <p:nvPicPr>
          <p:cNvPr id="17" name="图片 16">
            <a:extLst>
              <a:ext uri="{FF2B5EF4-FFF2-40B4-BE49-F238E27FC236}">
                <a16:creationId xmlns="" xmlns:a16="http://schemas.microsoft.com/office/drawing/2014/main" id="{49736F15-FC13-451C-8679-4542884332B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 xmlns:a16="http://schemas.microsoft.com/office/drawing/2014/main" id="{721B173B-86F9-4299-98FD-13B14CB10BF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 xmlns:a16="http://schemas.microsoft.com/office/drawing/2014/main" id="{4C9D2A3F-FE95-43C3-9007-92F3070DC80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2411287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7554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29"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732558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809943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7"/>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80762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6055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79"/>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8862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391740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25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6999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058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22" name="图片 21">
            <a:extLst>
              <a:ext uri="{FF2B5EF4-FFF2-40B4-BE49-F238E27FC236}">
                <a16:creationId xmlns="" xmlns:a16="http://schemas.microsoft.com/office/drawing/2014/main" id="{4204099C-197E-462A-B1F5-10779A0262CE}"/>
              </a:ext>
            </a:extLst>
          </p:cNvPr>
          <p:cNvPicPr>
            <a:picLocks noChangeAspect="1"/>
          </p:cNvPicPr>
          <p:nvPr userDrawn="1"/>
        </p:nvPicPr>
        <p:blipFill rotWithShape="1">
          <a:blip r:embed="rId2"/>
          <a:srcRect l="25501" t="15000" r="3229" b="15000"/>
          <a:stretch/>
        </p:blipFill>
        <p:spPr>
          <a:xfrm>
            <a:off x="0" y="0"/>
            <a:ext cx="12192000" cy="6858000"/>
          </a:xfrm>
          <a:prstGeom prst="rect">
            <a:avLst/>
          </a:prstGeom>
        </p:spPr>
      </p:pic>
      <p:pic>
        <p:nvPicPr>
          <p:cNvPr id="23" name="图片 22">
            <a:extLst>
              <a:ext uri="{FF2B5EF4-FFF2-40B4-BE49-F238E27FC236}">
                <a16:creationId xmlns="" xmlns:a16="http://schemas.microsoft.com/office/drawing/2014/main" id="{61D7E471-8C0F-4277-8D53-3A8032975C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24" name="图片 23">
            <a:extLst>
              <a:ext uri="{FF2B5EF4-FFF2-40B4-BE49-F238E27FC236}">
                <a16:creationId xmlns="" xmlns:a16="http://schemas.microsoft.com/office/drawing/2014/main" id="{69C1405F-CD48-46E4-949F-B598E51598F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25" name="图片 24">
            <a:extLst>
              <a:ext uri="{FF2B5EF4-FFF2-40B4-BE49-F238E27FC236}">
                <a16:creationId xmlns="" xmlns:a16="http://schemas.microsoft.com/office/drawing/2014/main" id="{FFA865C5-DADD-4F46-8229-37DBCAFD12E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6" name="图片 25">
            <a:extLst>
              <a:ext uri="{FF2B5EF4-FFF2-40B4-BE49-F238E27FC236}">
                <a16:creationId xmlns="" xmlns:a16="http://schemas.microsoft.com/office/drawing/2014/main" id="{DB482113-DF62-4BCA-8473-C29D4D4E352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7" name="图片 26">
            <a:extLst>
              <a:ext uri="{FF2B5EF4-FFF2-40B4-BE49-F238E27FC236}">
                <a16:creationId xmlns="" xmlns:a16="http://schemas.microsoft.com/office/drawing/2014/main" id="{C258213E-D4E3-463D-B2F7-33996DB7CE9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28" name="图片 27">
            <a:extLst>
              <a:ext uri="{FF2B5EF4-FFF2-40B4-BE49-F238E27FC236}">
                <a16:creationId xmlns="" xmlns:a16="http://schemas.microsoft.com/office/drawing/2014/main" id="{6DB11A4E-E0C3-48B7-A0C3-EC6B1EC8CDA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29" name="图片 28">
            <a:extLst>
              <a:ext uri="{FF2B5EF4-FFF2-40B4-BE49-F238E27FC236}">
                <a16:creationId xmlns="" xmlns:a16="http://schemas.microsoft.com/office/drawing/2014/main" id="{C05BAAA8-E2CE-4C25-B780-E835D41C88B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30" name="图片 29">
            <a:extLst>
              <a:ext uri="{FF2B5EF4-FFF2-40B4-BE49-F238E27FC236}">
                <a16:creationId xmlns="" xmlns:a16="http://schemas.microsoft.com/office/drawing/2014/main" id="{95CAB791-63C0-41D1-AA2B-FC841C14A0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31" name="图片 30">
            <a:extLst>
              <a:ext uri="{FF2B5EF4-FFF2-40B4-BE49-F238E27FC236}">
                <a16:creationId xmlns="" xmlns:a16="http://schemas.microsoft.com/office/drawing/2014/main" id="{5C4BA678-9F29-4B0D-8831-6A17AF3D229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32" name="图片 31">
            <a:extLst>
              <a:ext uri="{FF2B5EF4-FFF2-40B4-BE49-F238E27FC236}">
                <a16:creationId xmlns="" xmlns:a16="http://schemas.microsoft.com/office/drawing/2014/main" id="{49079E4C-CE7F-4379-9788-D4FB131951C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a:extLst>
              <a:ext uri="{FF2B5EF4-FFF2-40B4-BE49-F238E27FC236}">
                <a16:creationId xmlns="" xmlns:a16="http://schemas.microsoft.com/office/drawing/2014/main" id="{C49D7227-9326-4413-9D00-FDC2B0F0F8E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4" name="图片 33">
            <a:extLst>
              <a:ext uri="{FF2B5EF4-FFF2-40B4-BE49-F238E27FC236}">
                <a16:creationId xmlns="" xmlns:a16="http://schemas.microsoft.com/office/drawing/2014/main" id="{C9491F76-3012-4AFC-B7AC-AA51CFC32E9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5" name="图片 34">
            <a:extLst>
              <a:ext uri="{FF2B5EF4-FFF2-40B4-BE49-F238E27FC236}">
                <a16:creationId xmlns="" xmlns:a16="http://schemas.microsoft.com/office/drawing/2014/main" id="{3F1F2CC6-B39F-46E7-BEC0-4B253C1F167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6" name="图片 35">
            <a:extLst>
              <a:ext uri="{FF2B5EF4-FFF2-40B4-BE49-F238E27FC236}">
                <a16:creationId xmlns="" xmlns:a16="http://schemas.microsoft.com/office/drawing/2014/main" id="{B65E2051-010E-4361-B2EC-A6EAA40DEAF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37" name="图片 36">
            <a:extLst>
              <a:ext uri="{FF2B5EF4-FFF2-40B4-BE49-F238E27FC236}">
                <a16:creationId xmlns="" xmlns:a16="http://schemas.microsoft.com/office/drawing/2014/main" id="{088FC881-3FEE-4ADD-8B30-6D9AFC4F2778}"/>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sp>
        <p:nvSpPr>
          <p:cNvPr id="14" name="标题 9">
            <a:extLst>
              <a:ext uri="{FF2B5EF4-FFF2-40B4-BE49-F238E27FC236}">
                <a16:creationId xmlns="" xmlns:a16="http://schemas.microsoft.com/office/drawing/2014/main" id="{18B2922A-4CAE-42B2-AEB9-B51BDF0E3D8B}"/>
              </a:ext>
            </a:extLst>
          </p:cNvPr>
          <p:cNvSpPr>
            <a:spLocks noGrp="1"/>
          </p:cNvSpPr>
          <p:nvPr>
            <p:ph type="title" hasCustomPrompt="1"/>
          </p:nvPr>
        </p:nvSpPr>
        <p:spPr>
          <a:xfrm>
            <a:off x="8167552" y="1280753"/>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bg1"/>
                </a:solidFill>
                <a:effectLst>
                  <a:outerShdw dist="38100" dir="2700000" algn="tl" rotWithShape="0">
                    <a:srgbClr val="2E83AC"/>
                  </a:outerShdw>
                </a:effectLst>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 xmlns:a16="http://schemas.microsoft.com/office/drawing/2014/main" id="{381B52A8-16E7-40E6-837E-98A6E856BAF3}"/>
              </a:ext>
            </a:extLst>
          </p:cNvPr>
          <p:cNvSpPr>
            <a:spLocks noGrp="1"/>
          </p:cNvSpPr>
          <p:nvPr>
            <p:ph type="body" sz="quarter" idx="10" hasCustomPrompt="1"/>
          </p:nvPr>
        </p:nvSpPr>
        <p:spPr>
          <a:xfrm>
            <a:off x="7588355" y="1110462"/>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bg1"/>
                </a:solidFill>
                <a:effectLst>
                  <a:outerShdw dist="38100" dir="2700000" algn="tl" rotWithShape="0">
                    <a:srgbClr val="2E83AC"/>
                  </a:outerShdw>
                </a:effectLst>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370668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899" fill="hold"/>
                                        <p:tgtEl>
                                          <p:spTgt spid="25"/>
                                        </p:tgtEl>
                                        <p:attrNameLst>
                                          <p:attrName>ppt_x</p:attrName>
                                        </p:attrNameLst>
                                      </p:cBhvr>
                                      <p:tavLst>
                                        <p:tav tm="0">
                                          <p:val>
                                            <p:strVal val="#ppt_x"/>
                                          </p:val>
                                        </p:tav>
                                        <p:tav tm="100000">
                                          <p:val>
                                            <p:strVal val="#ppt_x"/>
                                          </p:val>
                                        </p:tav>
                                      </p:tavLst>
                                    </p:anim>
                                    <p:anim calcmode="lin" valueType="num">
                                      <p:cBhvr additive="base">
                                        <p:cTn id="8" dur="1899"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988" fill="hold"/>
                                        <p:tgtEl>
                                          <p:spTgt spid="26"/>
                                        </p:tgtEl>
                                        <p:attrNameLst>
                                          <p:attrName>ppt_x</p:attrName>
                                        </p:attrNameLst>
                                      </p:cBhvr>
                                      <p:tavLst>
                                        <p:tav tm="0">
                                          <p:val>
                                            <p:strVal val="#ppt_x"/>
                                          </p:val>
                                        </p:tav>
                                        <p:tav tm="100000">
                                          <p:val>
                                            <p:strVal val="#ppt_x"/>
                                          </p:val>
                                        </p:tav>
                                      </p:tavLst>
                                    </p:anim>
                                    <p:anim calcmode="lin" valueType="num">
                                      <p:cBhvr additive="base">
                                        <p:cTn id="12" dur="1988"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903" fill="hold"/>
                                        <p:tgtEl>
                                          <p:spTgt spid="27"/>
                                        </p:tgtEl>
                                        <p:attrNameLst>
                                          <p:attrName>ppt_x</p:attrName>
                                        </p:attrNameLst>
                                      </p:cBhvr>
                                      <p:tavLst>
                                        <p:tav tm="0">
                                          <p:val>
                                            <p:strVal val="#ppt_x"/>
                                          </p:val>
                                        </p:tav>
                                        <p:tav tm="100000">
                                          <p:val>
                                            <p:strVal val="#ppt_x"/>
                                          </p:val>
                                        </p:tav>
                                      </p:tavLst>
                                    </p:anim>
                                    <p:anim calcmode="lin" valueType="num">
                                      <p:cBhvr additive="base">
                                        <p:cTn id="16" dur="1903"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250"/>
                                        <p:tgtEl>
                                          <p:spTgt spid="36"/>
                                        </p:tgtEl>
                                      </p:cBhvr>
                                    </p:animEffect>
                                  </p:childTnLst>
                                </p:cTn>
                              </p:par>
                              <p:par>
                                <p:cTn id="20" presetID="10" presetClass="entr" presetSubtype="0" fill="hold"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250"/>
                                        <p:tgtEl>
                                          <p:spTgt spid="37"/>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250" fill="hold"/>
                                        <p:tgtEl>
                                          <p:spTgt spid="28"/>
                                        </p:tgtEl>
                                        <p:attrNameLst>
                                          <p:attrName>ppt_w</p:attrName>
                                        </p:attrNameLst>
                                      </p:cBhvr>
                                      <p:tavLst>
                                        <p:tav tm="0">
                                          <p:val>
                                            <p:strVal val="#ppt_w+.3"/>
                                          </p:val>
                                        </p:tav>
                                        <p:tav tm="100000">
                                          <p:val>
                                            <p:strVal val="#ppt_w"/>
                                          </p:val>
                                        </p:tav>
                                      </p:tavLst>
                                    </p:anim>
                                    <p:anim calcmode="lin" valueType="num">
                                      <p:cBhvr>
                                        <p:cTn id="26" dur="1250" fill="hold"/>
                                        <p:tgtEl>
                                          <p:spTgt spid="28"/>
                                        </p:tgtEl>
                                        <p:attrNameLst>
                                          <p:attrName>ppt_h</p:attrName>
                                        </p:attrNameLst>
                                      </p:cBhvr>
                                      <p:tavLst>
                                        <p:tav tm="0">
                                          <p:val>
                                            <p:strVal val="#ppt_h"/>
                                          </p:val>
                                        </p:tav>
                                        <p:tav tm="100000">
                                          <p:val>
                                            <p:strVal val="#ppt_h"/>
                                          </p:val>
                                        </p:tav>
                                      </p:tavLst>
                                    </p:anim>
                                    <p:animEffect transition="in" filter="fade">
                                      <p:cBhvr>
                                        <p:cTn id="27" dur="1250"/>
                                        <p:tgtEl>
                                          <p:spTgt spid="28"/>
                                        </p:tgtEl>
                                      </p:cBhvr>
                                    </p:animEffect>
                                  </p:childTnLst>
                                </p:cTn>
                              </p:par>
                              <p:par>
                                <p:cTn id="28" presetID="6" presetClass="entr" presetSubtype="32"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circle(out)">
                                      <p:cBhvr>
                                        <p:cTn id="30" dur="1500"/>
                                        <p:tgtEl>
                                          <p:spTgt spid="22"/>
                                        </p:tgtEl>
                                      </p:cBhvr>
                                    </p:animEffect>
                                  </p:childTnLst>
                                </p:cTn>
                              </p:par>
                              <p:par>
                                <p:cTn id="31" presetID="10" presetClass="entr" presetSubtype="0" fill="hold" nodeType="withEffect">
                                  <p:stCondLst>
                                    <p:cond delay="786"/>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212"/>
                                        <p:tgtEl>
                                          <p:spTgt spid="30"/>
                                        </p:tgtEl>
                                      </p:cBhvr>
                                    </p:animEffect>
                                  </p:childTnLst>
                                </p:cTn>
                              </p:par>
                              <p:par>
                                <p:cTn id="34" presetID="10" presetClass="entr" presetSubtype="0" fill="hold" nodeType="withEffect">
                                  <p:stCondLst>
                                    <p:cond delay="738"/>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395"/>
                                        <p:tgtEl>
                                          <p:spTgt spid="35"/>
                                        </p:tgtEl>
                                      </p:cBhvr>
                                    </p:animEffect>
                                  </p:childTnLst>
                                </p:cTn>
                              </p:par>
                              <p:par>
                                <p:cTn id="37" presetID="10" presetClass="entr" presetSubtype="0" fill="hold" nodeType="withEffect">
                                  <p:stCondLst>
                                    <p:cond delay="599"/>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157"/>
                                        <p:tgtEl>
                                          <p:spTgt spid="31"/>
                                        </p:tgtEl>
                                      </p:cBhvr>
                                    </p:animEffect>
                                  </p:childTnLst>
                                </p:cTn>
                              </p:par>
                              <p:par>
                                <p:cTn id="40" presetID="10" presetClass="entr" presetSubtype="0" fill="hold" nodeType="withEffect">
                                  <p:stCondLst>
                                    <p:cond delay="865"/>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172"/>
                                        <p:tgtEl>
                                          <p:spTgt spid="32"/>
                                        </p:tgtEl>
                                      </p:cBhvr>
                                    </p:animEffect>
                                  </p:childTnLst>
                                </p:cTn>
                              </p:par>
                              <p:par>
                                <p:cTn id="43" presetID="10" presetClass="entr" presetSubtype="0" fill="hold" nodeType="withEffect">
                                  <p:stCondLst>
                                    <p:cond delay="889"/>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373"/>
                                        <p:tgtEl>
                                          <p:spTgt spid="29"/>
                                        </p:tgtEl>
                                      </p:cBhvr>
                                    </p:animEffect>
                                  </p:childTnLst>
                                </p:cTn>
                              </p:par>
                              <p:par>
                                <p:cTn id="46" presetID="10" presetClass="entr" presetSubtype="0" fill="hold" nodeType="withEffect">
                                  <p:stCondLst>
                                    <p:cond delay="578"/>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373"/>
                                        <p:tgtEl>
                                          <p:spTgt spid="34"/>
                                        </p:tgtEl>
                                      </p:cBhvr>
                                    </p:animEffect>
                                  </p:childTnLst>
                                </p:cTn>
                              </p:par>
                              <p:par>
                                <p:cTn id="49" presetID="22" presetClass="entr" presetSubtype="4" fill="hold" nodeType="withEffect">
                                  <p:stCondLst>
                                    <p:cond delay="150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750"/>
                                        <p:tgtEl>
                                          <p:spTgt spid="23"/>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par>
                                <p:cTn id="56" presetID="14" presetClass="entr" presetSubtype="5" fill="hold" grpId="1" nodeType="withEffect">
                                  <p:stCondLst>
                                    <p:cond delay="1500"/>
                                  </p:stCondLst>
                                  <p:childTnLst>
                                    <p:set>
                                      <p:cBhvr>
                                        <p:cTn id="57" dur="1" fill="hold">
                                          <p:stCondLst>
                                            <p:cond delay="0"/>
                                          </p:stCondLst>
                                        </p:cTn>
                                        <p:tgtEl>
                                          <p:spTgt spid="21"/>
                                        </p:tgtEl>
                                        <p:attrNameLst>
                                          <p:attrName>style.visibility</p:attrName>
                                        </p:attrNameLst>
                                      </p:cBhvr>
                                      <p:to>
                                        <p:strVal val="visible"/>
                                      </p:to>
                                    </p:set>
                                    <p:animEffect transition="in" filter="randombar(vertical)">
                                      <p:cBhvr>
                                        <p:cTn id="58" dur="1000"/>
                                        <p:tgtEl>
                                          <p:spTgt spid="21"/>
                                        </p:tgtEl>
                                      </p:cBhvr>
                                    </p:animEffect>
                                  </p:childTnLst>
                                </p:cTn>
                              </p:par>
                              <p:par>
                                <p:cTn id="59" presetID="14" presetClass="entr" presetSubtype="5" fill="hold" grpId="1" nodeType="withEffect">
                                  <p:stCondLst>
                                    <p:cond delay="1750"/>
                                  </p:stCondLst>
                                  <p:childTnLst>
                                    <p:set>
                                      <p:cBhvr>
                                        <p:cTn id="60" dur="1" fill="hold">
                                          <p:stCondLst>
                                            <p:cond delay="0"/>
                                          </p:stCondLst>
                                        </p:cTn>
                                        <p:tgtEl>
                                          <p:spTgt spid="14"/>
                                        </p:tgtEl>
                                        <p:attrNameLst>
                                          <p:attrName>style.visibility</p:attrName>
                                        </p:attrNameLst>
                                      </p:cBhvr>
                                      <p:to>
                                        <p:strVal val="visible"/>
                                      </p:to>
                                    </p:set>
                                    <p:animEffect transition="in" filter="randombar(vertical)">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21" grpId="1">
        <p:tmplLst>
          <p:tmpl>
            <p:tnLst>
              <p:par>
                <p:cTn presetID="14" presetClass="entr" presetSubtype="5"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1000"/>
                        <p:tgtEl>
                          <p:spTgt spid="21"/>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360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489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714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439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97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1730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477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822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7036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49DDFF0C-2F32-4407-B2CD-FB9980CA1D4A}"/>
              </a:ext>
            </a:extLst>
          </p:cNvPr>
          <p:cNvPicPr>
            <a:picLocks noChangeAspect="1"/>
          </p:cNvPicPr>
          <p:nvPr userDrawn="1"/>
        </p:nvPicPr>
        <p:blipFill rotWithShape="1">
          <a:blip r:embed="rId2"/>
          <a:srcRect l="31776" t="15000" r="4325" b="17990"/>
          <a:stretch/>
        </p:blipFill>
        <p:spPr>
          <a:xfrm>
            <a:off x="-1" y="1"/>
            <a:ext cx="12188361" cy="6855846"/>
          </a:xfrm>
          <a:prstGeom prst="rect">
            <a:avLst/>
          </a:prstGeom>
        </p:spPr>
      </p:pic>
      <p:pic>
        <p:nvPicPr>
          <p:cNvPr id="15" name="图片 14">
            <a:extLst>
              <a:ext uri="{FF2B5EF4-FFF2-40B4-BE49-F238E27FC236}">
                <a16:creationId xmlns="" xmlns:a16="http://schemas.microsoft.com/office/drawing/2014/main" id="{B3304842-ED57-45D9-A1E3-6FD5D97E1E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1870" y="1498096"/>
            <a:ext cx="2061881" cy="978805"/>
          </a:xfrm>
          <a:prstGeom prst="rect">
            <a:avLst/>
          </a:prstGeom>
        </p:spPr>
      </p:pic>
      <p:pic>
        <p:nvPicPr>
          <p:cNvPr id="45" name="图片 44">
            <a:extLst>
              <a:ext uri="{FF2B5EF4-FFF2-40B4-BE49-F238E27FC236}">
                <a16:creationId xmlns="" xmlns:a16="http://schemas.microsoft.com/office/drawing/2014/main" id="{2636AA0B-37F0-4A8A-81F8-9D6E0769A80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20778"/>
          <a:stretch/>
        </p:blipFill>
        <p:spPr>
          <a:xfrm>
            <a:off x="3640" y="823014"/>
            <a:ext cx="12188360" cy="6118403"/>
          </a:xfrm>
          <a:prstGeom prst="rect">
            <a:avLst/>
          </a:prstGeom>
        </p:spPr>
      </p:pic>
      <p:pic>
        <p:nvPicPr>
          <p:cNvPr id="30" name="图片 29">
            <a:extLst>
              <a:ext uri="{FF2B5EF4-FFF2-40B4-BE49-F238E27FC236}">
                <a16:creationId xmlns="" xmlns:a16="http://schemas.microsoft.com/office/drawing/2014/main" id="{EB31357B-5BF8-4250-81FC-74286AC0945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9" name="图片 28">
            <a:extLst>
              <a:ext uri="{FF2B5EF4-FFF2-40B4-BE49-F238E27FC236}">
                <a16:creationId xmlns="" xmlns:a16="http://schemas.microsoft.com/office/drawing/2014/main" id="{A9CA19DD-5C6B-4F60-9C76-718585790AE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5" name="图片 24">
            <a:extLst>
              <a:ext uri="{FF2B5EF4-FFF2-40B4-BE49-F238E27FC236}">
                <a16:creationId xmlns="" xmlns:a16="http://schemas.microsoft.com/office/drawing/2014/main" id="{4E2D3E41-1E5A-40EF-94B9-D7EBD47B83D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8027" y="5457619"/>
            <a:ext cx="7435024" cy="1416117"/>
          </a:xfrm>
          <a:prstGeom prst="rect">
            <a:avLst/>
          </a:prstGeom>
        </p:spPr>
      </p:pic>
      <p:pic>
        <p:nvPicPr>
          <p:cNvPr id="33" name="图片 32">
            <a:extLst>
              <a:ext uri="{FF2B5EF4-FFF2-40B4-BE49-F238E27FC236}">
                <a16:creationId xmlns="" xmlns:a16="http://schemas.microsoft.com/office/drawing/2014/main" id="{D174242D-EB6A-4097-9098-DCD5AF832F1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90666" y="5377110"/>
            <a:ext cx="1573617" cy="1283447"/>
          </a:xfrm>
          <a:prstGeom prst="rect">
            <a:avLst/>
          </a:prstGeom>
        </p:spPr>
      </p:pic>
      <p:pic>
        <p:nvPicPr>
          <p:cNvPr id="39" name="图片 38">
            <a:extLst>
              <a:ext uri="{FF2B5EF4-FFF2-40B4-BE49-F238E27FC236}">
                <a16:creationId xmlns="" xmlns:a16="http://schemas.microsoft.com/office/drawing/2014/main" id="{704C2D59-B844-40C9-B5F6-5C1F90D5B77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41" name="图片 40">
            <a:extLst>
              <a:ext uri="{FF2B5EF4-FFF2-40B4-BE49-F238E27FC236}">
                <a16:creationId xmlns="" xmlns:a16="http://schemas.microsoft.com/office/drawing/2014/main" id="{FE70587C-A89A-4506-98E4-4BC0B15BAE3B}"/>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grpSp>
        <p:nvGrpSpPr>
          <p:cNvPr id="2" name="Group 1">
            <a:extLst>
              <a:ext uri="{FF2B5EF4-FFF2-40B4-BE49-F238E27FC236}">
                <a16:creationId xmlns="" xmlns:a16="http://schemas.microsoft.com/office/drawing/2014/main" id="{331E8251-5A41-D13A-789F-348E59D0F20B}"/>
              </a:ext>
            </a:extLst>
          </p:cNvPr>
          <p:cNvGrpSpPr/>
          <p:nvPr userDrawn="1"/>
        </p:nvGrpSpPr>
        <p:grpSpPr>
          <a:xfrm>
            <a:off x="241169" y="2234152"/>
            <a:ext cx="3604967" cy="4163301"/>
            <a:chOff x="2362200" y="1181100"/>
            <a:chExt cx="4242031" cy="4801574"/>
          </a:xfrm>
        </p:grpSpPr>
        <p:sp>
          <p:nvSpPr>
            <p:cNvPr id="3" name="Freeform 2">
              <a:extLst>
                <a:ext uri="{FF2B5EF4-FFF2-40B4-BE49-F238E27FC236}">
                  <a16:creationId xmlns="" xmlns:a16="http://schemas.microsoft.com/office/drawing/2014/main" id="{4F71726E-AF7C-1726-06FD-F8E19461DFAF}"/>
                </a:ext>
              </a:extLst>
            </p:cNvPr>
            <p:cNvSpPr/>
            <p:nvPr/>
          </p:nvSpPr>
          <p:spPr>
            <a:xfrm rot="1418547">
              <a:off x="4403412" y="2942614"/>
              <a:ext cx="2200819" cy="3040060"/>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10"/>
              <a:stretch>
                <a:fillRect/>
              </a:stretch>
            </a:blipFill>
          </p:spPr>
        </p:sp>
        <p:sp>
          <p:nvSpPr>
            <p:cNvPr id="4" name="Freeform 4">
              <a:extLst>
                <a:ext uri="{FF2B5EF4-FFF2-40B4-BE49-F238E27FC236}">
                  <a16:creationId xmlns="" xmlns:a16="http://schemas.microsoft.com/office/drawing/2014/main" id="{97CDE31F-7823-39B9-A7E3-BC03ACAD4D41}"/>
                </a:ext>
              </a:extLst>
            </p:cNvPr>
            <p:cNvSpPr/>
            <p:nvPr/>
          </p:nvSpPr>
          <p:spPr>
            <a:xfrm>
              <a:off x="2362200" y="1181100"/>
              <a:ext cx="2981667" cy="3510986"/>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Tree>
    <p:extLst>
      <p:ext uri="{BB962C8B-B14F-4D97-AF65-F5344CB8AC3E}">
        <p14:creationId xmlns:p14="http://schemas.microsoft.com/office/powerpoint/2010/main" val="1591830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2F1AC87-7E77-4E84-BEAA-E91665EBFDB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6" name="图片 5">
            <a:extLst>
              <a:ext uri="{FF2B5EF4-FFF2-40B4-BE49-F238E27FC236}">
                <a16:creationId xmlns="" xmlns:a16="http://schemas.microsoft.com/office/drawing/2014/main" id="{91C2A95E-3501-4FB2-A1BB-C84ECBCA37D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15881649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A0F8F807-7051-45D4-BF4A-5BF036AF7D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 xmlns:a16="http://schemas.microsoft.com/office/drawing/2014/main" id="{276B8A2C-2E72-4070-933C-143F8B3A3D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 xmlns:a16="http://schemas.microsoft.com/office/drawing/2014/main" id="{A9813DE1-5111-4427-8D71-44CC0B9B355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908582" y="6117006"/>
            <a:ext cx="4226438" cy="739597"/>
          </a:xfrm>
          <a:prstGeom prst="rect">
            <a:avLst/>
          </a:prstGeom>
        </p:spPr>
      </p:pic>
      <p:pic>
        <p:nvPicPr>
          <p:cNvPr id="13" name="图片 12">
            <a:extLst>
              <a:ext uri="{FF2B5EF4-FFF2-40B4-BE49-F238E27FC236}">
                <a16:creationId xmlns="" xmlns:a16="http://schemas.microsoft.com/office/drawing/2014/main" id="{2B91CF80-8137-4F66-873A-55504396DAF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09860" y="3850546"/>
            <a:ext cx="1840400" cy="2475067"/>
          </a:xfrm>
          <a:prstGeom prst="rect">
            <a:avLst/>
          </a:prstGeom>
        </p:spPr>
      </p:pic>
      <p:pic>
        <p:nvPicPr>
          <p:cNvPr id="17" name="图片 16">
            <a:extLst>
              <a:ext uri="{FF2B5EF4-FFF2-40B4-BE49-F238E27FC236}">
                <a16:creationId xmlns="" xmlns:a16="http://schemas.microsoft.com/office/drawing/2014/main" id="{49736F15-FC13-451C-8679-4542884332B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 xmlns:a16="http://schemas.microsoft.com/office/drawing/2014/main" id="{721B173B-86F9-4299-98FD-13B14CB10BF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 xmlns:a16="http://schemas.microsoft.com/office/drawing/2014/main" id="{4C9D2A3F-FE95-43C3-9007-92F3070DC80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37569432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目录">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A0F8F807-7051-45D4-BF4A-5BF036AF7D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 xmlns:a16="http://schemas.microsoft.com/office/drawing/2014/main" id="{276B8A2C-2E72-4070-933C-143F8B3A3D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 xmlns:a16="http://schemas.microsoft.com/office/drawing/2014/main" id="{A9813DE1-5111-4427-8D71-44CC0B9B355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060982" y="5616133"/>
            <a:ext cx="4226438" cy="1598415"/>
          </a:xfrm>
          <a:prstGeom prst="rect">
            <a:avLst/>
          </a:prstGeom>
        </p:spPr>
      </p:pic>
      <p:pic>
        <p:nvPicPr>
          <p:cNvPr id="17" name="图片 16">
            <a:extLst>
              <a:ext uri="{FF2B5EF4-FFF2-40B4-BE49-F238E27FC236}">
                <a16:creationId xmlns="" xmlns:a16="http://schemas.microsoft.com/office/drawing/2014/main" id="{49736F15-FC13-451C-8679-4542884332B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 xmlns:a16="http://schemas.microsoft.com/office/drawing/2014/main" id="{721B173B-86F9-4299-98FD-13B14CB10BF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 xmlns:a16="http://schemas.microsoft.com/office/drawing/2014/main" id="{4C9D2A3F-FE95-43C3-9007-92F3070DC80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1916600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22" name="图片 21">
            <a:extLst>
              <a:ext uri="{FF2B5EF4-FFF2-40B4-BE49-F238E27FC236}">
                <a16:creationId xmlns="" xmlns:a16="http://schemas.microsoft.com/office/drawing/2014/main" id="{4204099C-197E-462A-B1F5-10779A0262CE}"/>
              </a:ext>
            </a:extLst>
          </p:cNvPr>
          <p:cNvPicPr>
            <a:picLocks noChangeAspect="1"/>
          </p:cNvPicPr>
          <p:nvPr userDrawn="1"/>
        </p:nvPicPr>
        <p:blipFill rotWithShape="1">
          <a:blip r:embed="rId2"/>
          <a:srcRect l="25501" t="15000" r="3229" b="15000"/>
          <a:stretch/>
        </p:blipFill>
        <p:spPr>
          <a:xfrm>
            <a:off x="0" y="0"/>
            <a:ext cx="12192000" cy="6858000"/>
          </a:xfrm>
          <a:prstGeom prst="rect">
            <a:avLst/>
          </a:prstGeom>
        </p:spPr>
      </p:pic>
      <p:pic>
        <p:nvPicPr>
          <p:cNvPr id="23" name="图片 22">
            <a:extLst>
              <a:ext uri="{FF2B5EF4-FFF2-40B4-BE49-F238E27FC236}">
                <a16:creationId xmlns="" xmlns:a16="http://schemas.microsoft.com/office/drawing/2014/main" id="{61D7E471-8C0F-4277-8D53-3A8032975C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24" name="图片 23">
            <a:extLst>
              <a:ext uri="{FF2B5EF4-FFF2-40B4-BE49-F238E27FC236}">
                <a16:creationId xmlns="" xmlns:a16="http://schemas.microsoft.com/office/drawing/2014/main" id="{69C1405F-CD48-46E4-949F-B598E51598F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25" name="图片 24">
            <a:extLst>
              <a:ext uri="{FF2B5EF4-FFF2-40B4-BE49-F238E27FC236}">
                <a16:creationId xmlns="" xmlns:a16="http://schemas.microsoft.com/office/drawing/2014/main" id="{FFA865C5-DADD-4F46-8229-37DBCAFD12E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6" name="图片 25">
            <a:extLst>
              <a:ext uri="{FF2B5EF4-FFF2-40B4-BE49-F238E27FC236}">
                <a16:creationId xmlns="" xmlns:a16="http://schemas.microsoft.com/office/drawing/2014/main" id="{DB482113-DF62-4BCA-8473-C29D4D4E352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7" name="图片 26">
            <a:extLst>
              <a:ext uri="{FF2B5EF4-FFF2-40B4-BE49-F238E27FC236}">
                <a16:creationId xmlns="" xmlns:a16="http://schemas.microsoft.com/office/drawing/2014/main" id="{C258213E-D4E3-463D-B2F7-33996DB7CE9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28" name="图片 27">
            <a:extLst>
              <a:ext uri="{FF2B5EF4-FFF2-40B4-BE49-F238E27FC236}">
                <a16:creationId xmlns="" xmlns:a16="http://schemas.microsoft.com/office/drawing/2014/main" id="{6DB11A4E-E0C3-48B7-A0C3-EC6B1EC8CDA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29" name="图片 28">
            <a:extLst>
              <a:ext uri="{FF2B5EF4-FFF2-40B4-BE49-F238E27FC236}">
                <a16:creationId xmlns="" xmlns:a16="http://schemas.microsoft.com/office/drawing/2014/main" id="{C05BAAA8-E2CE-4C25-B780-E835D41C88B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30" name="图片 29">
            <a:extLst>
              <a:ext uri="{FF2B5EF4-FFF2-40B4-BE49-F238E27FC236}">
                <a16:creationId xmlns="" xmlns:a16="http://schemas.microsoft.com/office/drawing/2014/main" id="{95CAB791-63C0-41D1-AA2B-FC841C14A0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31" name="图片 30">
            <a:extLst>
              <a:ext uri="{FF2B5EF4-FFF2-40B4-BE49-F238E27FC236}">
                <a16:creationId xmlns="" xmlns:a16="http://schemas.microsoft.com/office/drawing/2014/main" id="{5C4BA678-9F29-4B0D-8831-6A17AF3D229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32" name="图片 31">
            <a:extLst>
              <a:ext uri="{FF2B5EF4-FFF2-40B4-BE49-F238E27FC236}">
                <a16:creationId xmlns="" xmlns:a16="http://schemas.microsoft.com/office/drawing/2014/main" id="{49079E4C-CE7F-4379-9788-D4FB131951C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a:extLst>
              <a:ext uri="{FF2B5EF4-FFF2-40B4-BE49-F238E27FC236}">
                <a16:creationId xmlns="" xmlns:a16="http://schemas.microsoft.com/office/drawing/2014/main" id="{C49D7227-9326-4413-9D00-FDC2B0F0F8E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4" name="图片 33">
            <a:extLst>
              <a:ext uri="{FF2B5EF4-FFF2-40B4-BE49-F238E27FC236}">
                <a16:creationId xmlns="" xmlns:a16="http://schemas.microsoft.com/office/drawing/2014/main" id="{C9491F76-3012-4AFC-B7AC-AA51CFC32E9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5" name="图片 34">
            <a:extLst>
              <a:ext uri="{FF2B5EF4-FFF2-40B4-BE49-F238E27FC236}">
                <a16:creationId xmlns="" xmlns:a16="http://schemas.microsoft.com/office/drawing/2014/main" id="{3F1F2CC6-B39F-46E7-BEC0-4B253C1F167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6" name="图片 35">
            <a:extLst>
              <a:ext uri="{FF2B5EF4-FFF2-40B4-BE49-F238E27FC236}">
                <a16:creationId xmlns="" xmlns:a16="http://schemas.microsoft.com/office/drawing/2014/main" id="{B65E2051-010E-4361-B2EC-A6EAA40DEAF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37" name="图片 36">
            <a:extLst>
              <a:ext uri="{FF2B5EF4-FFF2-40B4-BE49-F238E27FC236}">
                <a16:creationId xmlns="" xmlns:a16="http://schemas.microsoft.com/office/drawing/2014/main" id="{088FC881-3FEE-4ADD-8B30-6D9AFC4F2778}"/>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sp>
        <p:nvSpPr>
          <p:cNvPr id="14" name="标题 9">
            <a:extLst>
              <a:ext uri="{FF2B5EF4-FFF2-40B4-BE49-F238E27FC236}">
                <a16:creationId xmlns="" xmlns:a16="http://schemas.microsoft.com/office/drawing/2014/main" id="{18B2922A-4CAE-42B2-AEB9-B51BDF0E3D8B}"/>
              </a:ext>
            </a:extLst>
          </p:cNvPr>
          <p:cNvSpPr>
            <a:spLocks noGrp="1"/>
          </p:cNvSpPr>
          <p:nvPr>
            <p:ph type="title" hasCustomPrompt="1"/>
          </p:nvPr>
        </p:nvSpPr>
        <p:spPr>
          <a:xfrm>
            <a:off x="8167552" y="1280753"/>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bg1"/>
                </a:solidFill>
                <a:effectLst>
                  <a:outerShdw dist="38100" dir="2700000" algn="tl" rotWithShape="0">
                    <a:srgbClr val="2E83AC"/>
                  </a:outerShdw>
                </a:effectLst>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 xmlns:a16="http://schemas.microsoft.com/office/drawing/2014/main" id="{381B52A8-16E7-40E6-837E-98A6E856BAF3}"/>
              </a:ext>
            </a:extLst>
          </p:cNvPr>
          <p:cNvSpPr>
            <a:spLocks noGrp="1"/>
          </p:cNvSpPr>
          <p:nvPr>
            <p:ph type="body" sz="quarter" idx="10" hasCustomPrompt="1"/>
          </p:nvPr>
        </p:nvSpPr>
        <p:spPr>
          <a:xfrm>
            <a:off x="7588355" y="1110462"/>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bg1"/>
                </a:solidFill>
                <a:effectLst>
                  <a:outerShdw dist="38100" dir="2700000" algn="tl" rotWithShape="0">
                    <a:srgbClr val="2E83AC"/>
                  </a:outerShdw>
                </a:effectLst>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202215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899" fill="hold"/>
                                        <p:tgtEl>
                                          <p:spTgt spid="25"/>
                                        </p:tgtEl>
                                        <p:attrNameLst>
                                          <p:attrName>ppt_x</p:attrName>
                                        </p:attrNameLst>
                                      </p:cBhvr>
                                      <p:tavLst>
                                        <p:tav tm="0">
                                          <p:val>
                                            <p:strVal val="#ppt_x"/>
                                          </p:val>
                                        </p:tav>
                                        <p:tav tm="100000">
                                          <p:val>
                                            <p:strVal val="#ppt_x"/>
                                          </p:val>
                                        </p:tav>
                                      </p:tavLst>
                                    </p:anim>
                                    <p:anim calcmode="lin" valueType="num">
                                      <p:cBhvr additive="base">
                                        <p:cTn id="8" dur="1899"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988" fill="hold"/>
                                        <p:tgtEl>
                                          <p:spTgt spid="26"/>
                                        </p:tgtEl>
                                        <p:attrNameLst>
                                          <p:attrName>ppt_x</p:attrName>
                                        </p:attrNameLst>
                                      </p:cBhvr>
                                      <p:tavLst>
                                        <p:tav tm="0">
                                          <p:val>
                                            <p:strVal val="#ppt_x"/>
                                          </p:val>
                                        </p:tav>
                                        <p:tav tm="100000">
                                          <p:val>
                                            <p:strVal val="#ppt_x"/>
                                          </p:val>
                                        </p:tav>
                                      </p:tavLst>
                                    </p:anim>
                                    <p:anim calcmode="lin" valueType="num">
                                      <p:cBhvr additive="base">
                                        <p:cTn id="12" dur="1988"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903" fill="hold"/>
                                        <p:tgtEl>
                                          <p:spTgt spid="27"/>
                                        </p:tgtEl>
                                        <p:attrNameLst>
                                          <p:attrName>ppt_x</p:attrName>
                                        </p:attrNameLst>
                                      </p:cBhvr>
                                      <p:tavLst>
                                        <p:tav tm="0">
                                          <p:val>
                                            <p:strVal val="#ppt_x"/>
                                          </p:val>
                                        </p:tav>
                                        <p:tav tm="100000">
                                          <p:val>
                                            <p:strVal val="#ppt_x"/>
                                          </p:val>
                                        </p:tav>
                                      </p:tavLst>
                                    </p:anim>
                                    <p:anim calcmode="lin" valueType="num">
                                      <p:cBhvr additive="base">
                                        <p:cTn id="16" dur="1903"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250"/>
                                        <p:tgtEl>
                                          <p:spTgt spid="36"/>
                                        </p:tgtEl>
                                      </p:cBhvr>
                                    </p:animEffect>
                                  </p:childTnLst>
                                </p:cTn>
                              </p:par>
                              <p:par>
                                <p:cTn id="20" presetID="10" presetClass="entr" presetSubtype="0" fill="hold"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250"/>
                                        <p:tgtEl>
                                          <p:spTgt spid="37"/>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250" fill="hold"/>
                                        <p:tgtEl>
                                          <p:spTgt spid="28"/>
                                        </p:tgtEl>
                                        <p:attrNameLst>
                                          <p:attrName>ppt_w</p:attrName>
                                        </p:attrNameLst>
                                      </p:cBhvr>
                                      <p:tavLst>
                                        <p:tav tm="0">
                                          <p:val>
                                            <p:strVal val="#ppt_w+.3"/>
                                          </p:val>
                                        </p:tav>
                                        <p:tav tm="100000">
                                          <p:val>
                                            <p:strVal val="#ppt_w"/>
                                          </p:val>
                                        </p:tav>
                                      </p:tavLst>
                                    </p:anim>
                                    <p:anim calcmode="lin" valueType="num">
                                      <p:cBhvr>
                                        <p:cTn id="26" dur="1250" fill="hold"/>
                                        <p:tgtEl>
                                          <p:spTgt spid="28"/>
                                        </p:tgtEl>
                                        <p:attrNameLst>
                                          <p:attrName>ppt_h</p:attrName>
                                        </p:attrNameLst>
                                      </p:cBhvr>
                                      <p:tavLst>
                                        <p:tav tm="0">
                                          <p:val>
                                            <p:strVal val="#ppt_h"/>
                                          </p:val>
                                        </p:tav>
                                        <p:tav tm="100000">
                                          <p:val>
                                            <p:strVal val="#ppt_h"/>
                                          </p:val>
                                        </p:tav>
                                      </p:tavLst>
                                    </p:anim>
                                    <p:animEffect transition="in" filter="fade">
                                      <p:cBhvr>
                                        <p:cTn id="27" dur="1250"/>
                                        <p:tgtEl>
                                          <p:spTgt spid="28"/>
                                        </p:tgtEl>
                                      </p:cBhvr>
                                    </p:animEffect>
                                  </p:childTnLst>
                                </p:cTn>
                              </p:par>
                              <p:par>
                                <p:cTn id="28" presetID="6" presetClass="entr" presetSubtype="32"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circle(out)">
                                      <p:cBhvr>
                                        <p:cTn id="30" dur="1500"/>
                                        <p:tgtEl>
                                          <p:spTgt spid="22"/>
                                        </p:tgtEl>
                                      </p:cBhvr>
                                    </p:animEffect>
                                  </p:childTnLst>
                                </p:cTn>
                              </p:par>
                              <p:par>
                                <p:cTn id="31" presetID="10" presetClass="entr" presetSubtype="0" fill="hold" nodeType="withEffect">
                                  <p:stCondLst>
                                    <p:cond delay="786"/>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212"/>
                                        <p:tgtEl>
                                          <p:spTgt spid="30"/>
                                        </p:tgtEl>
                                      </p:cBhvr>
                                    </p:animEffect>
                                  </p:childTnLst>
                                </p:cTn>
                              </p:par>
                              <p:par>
                                <p:cTn id="34" presetID="10" presetClass="entr" presetSubtype="0" fill="hold" nodeType="withEffect">
                                  <p:stCondLst>
                                    <p:cond delay="738"/>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395"/>
                                        <p:tgtEl>
                                          <p:spTgt spid="35"/>
                                        </p:tgtEl>
                                      </p:cBhvr>
                                    </p:animEffect>
                                  </p:childTnLst>
                                </p:cTn>
                              </p:par>
                              <p:par>
                                <p:cTn id="37" presetID="10" presetClass="entr" presetSubtype="0" fill="hold" nodeType="withEffect">
                                  <p:stCondLst>
                                    <p:cond delay="599"/>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157"/>
                                        <p:tgtEl>
                                          <p:spTgt spid="31"/>
                                        </p:tgtEl>
                                      </p:cBhvr>
                                    </p:animEffect>
                                  </p:childTnLst>
                                </p:cTn>
                              </p:par>
                              <p:par>
                                <p:cTn id="40" presetID="10" presetClass="entr" presetSubtype="0" fill="hold" nodeType="withEffect">
                                  <p:stCondLst>
                                    <p:cond delay="865"/>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172"/>
                                        <p:tgtEl>
                                          <p:spTgt spid="32"/>
                                        </p:tgtEl>
                                      </p:cBhvr>
                                    </p:animEffect>
                                  </p:childTnLst>
                                </p:cTn>
                              </p:par>
                              <p:par>
                                <p:cTn id="43" presetID="10" presetClass="entr" presetSubtype="0" fill="hold" nodeType="withEffect">
                                  <p:stCondLst>
                                    <p:cond delay="889"/>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373"/>
                                        <p:tgtEl>
                                          <p:spTgt spid="29"/>
                                        </p:tgtEl>
                                      </p:cBhvr>
                                    </p:animEffect>
                                  </p:childTnLst>
                                </p:cTn>
                              </p:par>
                              <p:par>
                                <p:cTn id="46" presetID="10" presetClass="entr" presetSubtype="0" fill="hold" nodeType="withEffect">
                                  <p:stCondLst>
                                    <p:cond delay="578"/>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373"/>
                                        <p:tgtEl>
                                          <p:spTgt spid="34"/>
                                        </p:tgtEl>
                                      </p:cBhvr>
                                    </p:animEffect>
                                  </p:childTnLst>
                                </p:cTn>
                              </p:par>
                              <p:par>
                                <p:cTn id="49" presetID="22" presetClass="entr" presetSubtype="4" fill="hold" nodeType="withEffect">
                                  <p:stCondLst>
                                    <p:cond delay="150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750"/>
                                        <p:tgtEl>
                                          <p:spTgt spid="23"/>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par>
                                <p:cTn id="56" presetID="14" presetClass="entr" presetSubtype="5" fill="hold" grpId="0" nodeType="withEffect">
                                  <p:stCondLst>
                                    <p:cond delay="1500"/>
                                  </p:stCondLst>
                                  <p:childTnLst>
                                    <p:set>
                                      <p:cBhvr>
                                        <p:cTn id="57" dur="1" fill="hold">
                                          <p:stCondLst>
                                            <p:cond delay="0"/>
                                          </p:stCondLst>
                                        </p:cTn>
                                        <p:tgtEl>
                                          <p:spTgt spid="21"/>
                                        </p:tgtEl>
                                        <p:attrNameLst>
                                          <p:attrName>style.visibility</p:attrName>
                                        </p:attrNameLst>
                                      </p:cBhvr>
                                      <p:to>
                                        <p:strVal val="visible"/>
                                      </p:to>
                                    </p:set>
                                    <p:animEffect transition="in" filter="randombar(vertical)">
                                      <p:cBhvr>
                                        <p:cTn id="58" dur="1000"/>
                                        <p:tgtEl>
                                          <p:spTgt spid="21"/>
                                        </p:tgtEl>
                                      </p:cBhvr>
                                    </p:animEffect>
                                  </p:childTnLst>
                                </p:cTn>
                              </p:par>
                              <p:par>
                                <p:cTn id="59" presetID="14" presetClass="entr" presetSubtype="5" fill="hold" grpId="0" nodeType="withEffect">
                                  <p:stCondLst>
                                    <p:cond delay="1750"/>
                                  </p:stCondLst>
                                  <p:childTnLst>
                                    <p:set>
                                      <p:cBhvr>
                                        <p:cTn id="60" dur="1" fill="hold">
                                          <p:stCondLst>
                                            <p:cond delay="0"/>
                                          </p:stCondLst>
                                        </p:cTn>
                                        <p:tgtEl>
                                          <p:spTgt spid="14"/>
                                        </p:tgtEl>
                                        <p:attrNameLst>
                                          <p:attrName>style.visibility</p:attrName>
                                        </p:attrNameLst>
                                      </p:cBhvr>
                                      <p:to>
                                        <p:strVal val="visible"/>
                                      </p:to>
                                    </p:set>
                                    <p:animEffect transition="in" filter="randombar(vertical)">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14" presetClass="entr" presetSubtype="5"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1000"/>
                        <p:tgtEl>
                          <p:spTgt spid="21"/>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2F1AC87-7E77-4E84-BEAA-E91665EBFDB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6" name="图片 5">
            <a:extLst>
              <a:ext uri="{FF2B5EF4-FFF2-40B4-BE49-F238E27FC236}">
                <a16:creationId xmlns="" xmlns:a16="http://schemas.microsoft.com/office/drawing/2014/main" id="{91C2A95E-3501-4FB2-A1BB-C84ECBCA37D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38290499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1400C0A4-DB7C-4A1F-9428-B4DFCE42FB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7" name="图片 6">
            <a:extLst>
              <a:ext uri="{FF2B5EF4-FFF2-40B4-BE49-F238E27FC236}">
                <a16:creationId xmlns="" xmlns:a16="http://schemas.microsoft.com/office/drawing/2014/main" id="{2D425050-6EC2-4085-B2C5-229D98F6285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2322268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内容页-小标题">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1400C0A4-DB7C-4A1F-9428-B4DFCE42FB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spTree>
    <p:extLst>
      <p:ext uri="{BB962C8B-B14F-4D97-AF65-F5344CB8AC3E}">
        <p14:creationId xmlns:p14="http://schemas.microsoft.com/office/powerpoint/2010/main" val="29050004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67552012-87F4-4661-B81A-245005218E97}" type="slidenum">
              <a:rPr lang="en-US"/>
              <a:pPr>
                <a:defRPr/>
              </a:pPr>
              <a:t>‹#›</a:t>
            </a:fld>
            <a:endParaRPr lang="en-US"/>
          </a:p>
        </p:txBody>
      </p:sp>
    </p:spTree>
    <p:extLst>
      <p:ext uri="{BB962C8B-B14F-4D97-AF65-F5344CB8AC3E}">
        <p14:creationId xmlns:p14="http://schemas.microsoft.com/office/powerpoint/2010/main" val="922562979"/>
      </p:ext>
    </p:extLst>
  </p:cSld>
  <p:clrMapOvr>
    <a:masterClrMapping/>
  </p:clrMapOvr>
  <p:transition spd="slow">
    <p:sndAc>
      <p:stSnd>
        <p:snd r:embed="rId1" name="chimes.wav"/>
      </p:stSnd>
    </p:sndAc>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A22DEFFF-28E2-489D-AE7C-8836DE8FAE2C}" type="slidenum">
              <a:rPr lang="en-US"/>
              <a:pPr>
                <a:defRPr/>
              </a:pPr>
              <a:t>‹#›</a:t>
            </a:fld>
            <a:endParaRPr lang="en-US"/>
          </a:p>
        </p:txBody>
      </p:sp>
    </p:spTree>
    <p:extLst>
      <p:ext uri="{BB962C8B-B14F-4D97-AF65-F5344CB8AC3E}">
        <p14:creationId xmlns:p14="http://schemas.microsoft.com/office/powerpoint/2010/main" val="3188578274"/>
      </p:ext>
    </p:extLst>
  </p:cSld>
  <p:clrMapOvr>
    <a:masterClrMapping/>
  </p:clrMapOvr>
  <p:transition spd="slow">
    <p:sndAc>
      <p:stSnd>
        <p:snd r:embed="rId1" name="chimes.wav"/>
      </p:stSnd>
    </p:sndAc>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10/2/2025</a:t>
            </a:fld>
            <a:endParaRPr lang="en-US"/>
          </a:p>
        </p:txBody>
      </p:sp>
      <p:sp>
        <p:nvSpPr>
          <p:cNvPr id="5" name="Footer Placeholder 4">
            <a:extLst>
              <a:ext uri="{FF2B5EF4-FFF2-40B4-BE49-F238E27FC236}">
                <a16:creationId xmlns=""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919236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10/2/2025</a:t>
            </a:fld>
            <a:endParaRPr lang="en-US"/>
          </a:p>
        </p:txBody>
      </p:sp>
      <p:sp>
        <p:nvSpPr>
          <p:cNvPr id="5" name="Footer Placeholder 4">
            <a:extLst>
              <a:ext uri="{FF2B5EF4-FFF2-40B4-BE49-F238E27FC236}">
                <a16:creationId xmlns=""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1556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1400C0A4-DB7C-4A1F-9428-B4DFCE42FB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7" name="图片 6">
            <a:extLst>
              <a:ext uri="{FF2B5EF4-FFF2-40B4-BE49-F238E27FC236}">
                <a16:creationId xmlns="" xmlns:a16="http://schemas.microsoft.com/office/drawing/2014/main" id="{2D425050-6EC2-4085-B2C5-229D98F6285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542553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10/2/2025</a:t>
            </a:fld>
            <a:endParaRPr lang="en-US"/>
          </a:p>
        </p:txBody>
      </p:sp>
      <p:sp>
        <p:nvSpPr>
          <p:cNvPr id="5" name="Footer Placeholder 4">
            <a:extLst>
              <a:ext uri="{FF2B5EF4-FFF2-40B4-BE49-F238E27FC236}">
                <a16:creationId xmlns=""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458231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10/2/2025</a:t>
            </a:fld>
            <a:endParaRPr lang="en-US"/>
          </a:p>
        </p:txBody>
      </p:sp>
      <p:sp>
        <p:nvSpPr>
          <p:cNvPr id="6" name="Footer Placeholder 5">
            <a:extLst>
              <a:ext uri="{FF2B5EF4-FFF2-40B4-BE49-F238E27FC236}">
                <a16:creationId xmlns=""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836884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10/2/2025</a:t>
            </a:fld>
            <a:endParaRPr lang="en-US"/>
          </a:p>
        </p:txBody>
      </p:sp>
      <p:sp>
        <p:nvSpPr>
          <p:cNvPr id="8" name="Footer Placeholder 7">
            <a:extLst>
              <a:ext uri="{FF2B5EF4-FFF2-40B4-BE49-F238E27FC236}">
                <a16:creationId xmlns=""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988280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10/2/2025</a:t>
            </a:fld>
            <a:endParaRPr lang="en-US"/>
          </a:p>
        </p:txBody>
      </p:sp>
      <p:sp>
        <p:nvSpPr>
          <p:cNvPr id="4" name="Footer Placeholder 3">
            <a:extLst>
              <a:ext uri="{FF2B5EF4-FFF2-40B4-BE49-F238E27FC236}">
                <a16:creationId xmlns=""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790746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10/2/2025</a:t>
            </a:fld>
            <a:endParaRPr lang="en-US"/>
          </a:p>
        </p:txBody>
      </p:sp>
      <p:sp>
        <p:nvSpPr>
          <p:cNvPr id="3" name="Footer Placeholder 2">
            <a:extLst>
              <a:ext uri="{FF2B5EF4-FFF2-40B4-BE49-F238E27FC236}">
                <a16:creationId xmlns=""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959933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10/2/2025</a:t>
            </a:fld>
            <a:endParaRPr lang="en-US"/>
          </a:p>
        </p:txBody>
      </p:sp>
      <p:sp>
        <p:nvSpPr>
          <p:cNvPr id="6" name="Footer Placeholder 5">
            <a:extLst>
              <a:ext uri="{FF2B5EF4-FFF2-40B4-BE49-F238E27FC236}">
                <a16:creationId xmlns=""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5308973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10/2/2025</a:t>
            </a:fld>
            <a:endParaRPr lang="en-US"/>
          </a:p>
        </p:txBody>
      </p:sp>
      <p:sp>
        <p:nvSpPr>
          <p:cNvPr id="6" name="Footer Placeholder 5">
            <a:extLst>
              <a:ext uri="{FF2B5EF4-FFF2-40B4-BE49-F238E27FC236}">
                <a16:creationId xmlns=""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9768455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10/2/2025</a:t>
            </a:fld>
            <a:endParaRPr lang="en-US"/>
          </a:p>
        </p:txBody>
      </p:sp>
      <p:sp>
        <p:nvSpPr>
          <p:cNvPr id="5" name="Footer Placeholder 4">
            <a:extLst>
              <a:ext uri="{FF2B5EF4-FFF2-40B4-BE49-F238E27FC236}">
                <a16:creationId xmlns=""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545568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10/2/2025</a:t>
            </a:fld>
            <a:endParaRPr lang="en-US"/>
          </a:p>
        </p:txBody>
      </p:sp>
      <p:sp>
        <p:nvSpPr>
          <p:cNvPr id="5" name="Footer Placeholder 4">
            <a:extLst>
              <a:ext uri="{FF2B5EF4-FFF2-40B4-BE49-F238E27FC236}">
                <a16:creationId xmlns=""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444366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内容页-小标题">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1400C0A4-DB7C-4A1F-9428-B4DFCE42FB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spTree>
    <p:extLst>
      <p:ext uri="{BB962C8B-B14F-4D97-AF65-F5344CB8AC3E}">
        <p14:creationId xmlns:p14="http://schemas.microsoft.com/office/powerpoint/2010/main" val="1740814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67552012-87F4-4661-B81A-245005218E97}" type="slidenum">
              <a:rPr lang="en-US"/>
              <a:pPr>
                <a:defRPr/>
              </a:pPr>
              <a:t>‹#›</a:t>
            </a:fld>
            <a:endParaRPr lang="en-US"/>
          </a:p>
        </p:txBody>
      </p:sp>
    </p:spTree>
    <p:extLst>
      <p:ext uri="{BB962C8B-B14F-4D97-AF65-F5344CB8AC3E}">
        <p14:creationId xmlns:p14="http://schemas.microsoft.com/office/powerpoint/2010/main" val="2416083442"/>
      </p:ext>
    </p:extLst>
  </p:cSld>
  <p:clrMapOvr>
    <a:masterClrMapping/>
  </p:clrMapOvr>
  <p:transition spd="slow">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A22DEFFF-28E2-489D-AE7C-8836DE8FAE2C}" type="slidenum">
              <a:rPr lang="en-US"/>
              <a:pPr>
                <a:defRPr/>
              </a:pPr>
              <a:t>‹#›</a:t>
            </a:fld>
            <a:endParaRPr lang="en-US"/>
          </a:p>
        </p:txBody>
      </p:sp>
    </p:spTree>
    <p:extLst>
      <p:ext uri="{BB962C8B-B14F-4D97-AF65-F5344CB8AC3E}">
        <p14:creationId xmlns:p14="http://schemas.microsoft.com/office/powerpoint/2010/main" val="2835789002"/>
      </p:ext>
    </p:extLst>
  </p:cSld>
  <p:clrMapOvr>
    <a:masterClrMapping/>
  </p:clrMapOvr>
  <p:transition spd="slow">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2.xml"/><Relationship Id="rId7" Type="http://schemas.openxmlformats.org/officeDocument/2006/relationships/tags" Target="../tags/tag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17.xml"/><Relationship Id="rId7" Type="http://schemas.openxmlformats.org/officeDocument/2006/relationships/tags" Target="../tags/tag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ags" Target="../tags/tag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2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6.emf"/><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17" Type="http://schemas.openxmlformats.org/officeDocument/2006/relationships/image" Target="../media/image28.png"/><Relationship Id="rId2" Type="http://schemas.openxmlformats.org/officeDocument/2006/relationships/slideLayout" Target="../slideLayouts/slideLayout39.xml"/><Relationship Id="rId16" Type="http://schemas.openxmlformats.org/officeDocument/2006/relationships/image" Target="../media/image39.emf"/><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8.emf"/><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37.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theme" Target="../theme/theme7.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AD0DD"/>
        </a:solidFill>
        <a:effectLst/>
      </p:bgPr>
    </p:bg>
    <p:spTree>
      <p:nvGrpSpPr>
        <p:cNvPr id="1" name=""/>
        <p:cNvGrpSpPr/>
        <p:nvPr/>
      </p:nvGrpSpPr>
      <p:grpSpPr>
        <a:xfrm>
          <a:off x="0" y="0"/>
          <a:ext cx="0" cy="0"/>
          <a:chOff x="0" y="0"/>
          <a:chExt cx="0" cy="0"/>
        </a:xfrm>
      </p:grpSpPr>
      <p:pic>
        <p:nvPicPr>
          <p:cNvPr id="8" name="Picture 7" descr="A round pink circle with a white and black text and a black background&#10;&#10;Description automatically generated">
            <a:extLst>
              <a:ext uri="{FF2B5EF4-FFF2-40B4-BE49-F238E27FC236}">
                <a16:creationId xmlns="" xmlns:a16="http://schemas.microsoft.com/office/drawing/2014/main" id="{0B9F5C45-E0C4-2F86-58E4-7A000F2F914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052789" y="0"/>
            <a:ext cx="1979629" cy="1979629"/>
          </a:xfrm>
          <a:prstGeom prst="rect">
            <a:avLst/>
          </a:prstGeom>
        </p:spPr>
      </p:pic>
    </p:spTree>
    <p:extLst>
      <p:ext uri="{BB962C8B-B14F-4D97-AF65-F5344CB8AC3E}">
        <p14:creationId xmlns:p14="http://schemas.microsoft.com/office/powerpoint/2010/main" val="536053326"/>
      </p:ext>
    </p:extLst>
  </p:cSld>
  <p:clrMap bg1="lt1" tx1="dk1" bg2="lt2" tx2="dk2" accent1="accent1" accent2="accent2" accent3="accent3" accent4="accent4" accent5="accent5" accent6="accent6" hlink="hlink" folHlink="folHlink"/>
  <p:sldLayoutIdLst>
    <p:sldLayoutId id="2147483655" r:id="rId1"/>
    <p:sldLayoutId id="2147483661" r:id="rId2"/>
    <p:sldLayoutId id="2147483665" r:id="rId3"/>
    <p:sldLayoutId id="2147483660" r:id="rId4"/>
    <p:sldLayoutId id="2147483654" r:id="rId5"/>
    <p:sldLayoutId id="2147483662" r:id="rId6"/>
    <p:sldLayoutId id="2147483666" r:id="rId7"/>
    <p:sldLayoutId id="2147483663" r:id="rId8"/>
    <p:sldLayoutId id="21474836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570146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0" y="0"/>
            <a:ext cx="12192000" cy="6878782"/>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41165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3236293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 xmlns:a16="http://schemas.microsoft.com/office/drawing/2014/main" id="{E6DC2753-3B68-647F-332A-450076541520}"/>
              </a:ext>
            </a:extLst>
          </p:cNvPr>
          <p:cNvPicPr>
            <a:picLocks noChangeAspect="1"/>
          </p:cNvPicPr>
          <p:nvPr userDrawn="1"/>
        </p:nvPicPr>
        <p:blipFill>
          <a:blip r:embed="rId9"/>
          <a:stretch>
            <a:fillRect/>
          </a:stretch>
        </p:blipFill>
        <p:spPr>
          <a:xfrm>
            <a:off x="-2305755" y="-163290"/>
            <a:ext cx="2071113" cy="2071113"/>
          </a:xfrm>
          <a:prstGeom prst="rect">
            <a:avLst/>
          </a:prstGeom>
        </p:spPr>
      </p:pic>
    </p:spTree>
    <p:extLst>
      <p:ext uri="{BB962C8B-B14F-4D97-AF65-F5344CB8AC3E}">
        <p14:creationId xmlns:p14="http://schemas.microsoft.com/office/powerpoint/2010/main" val="2122385744"/>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12192001" cy="6858000"/>
          </a:xfrm>
          <a:prstGeom prst="rect">
            <a:avLst/>
          </a:prstGeom>
        </p:spPr>
      </p:pic>
      <p:pic>
        <p:nvPicPr>
          <p:cNvPr id="5" name="图片 4"/>
          <p:cNvPicPr>
            <a:picLocks noChangeAspect="1"/>
          </p:cNvPicPr>
          <p:nvPr userDrawn="1"/>
        </p:nvPicPr>
        <p:blipFill>
          <a:blip r:embed="rId14"/>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15"/>
          <a:stretch>
            <a:fillRect/>
          </a:stretch>
        </p:blipFill>
        <p:spPr>
          <a:xfrm>
            <a:off x="-581574" y="5124418"/>
            <a:ext cx="13107348" cy="1852751"/>
          </a:xfrm>
          <a:prstGeom prst="rect">
            <a:avLst/>
          </a:prstGeom>
        </p:spPr>
      </p:pic>
      <p:pic>
        <p:nvPicPr>
          <p:cNvPr id="24" name="图片 23"/>
          <p:cNvPicPr>
            <a:picLocks noChangeAspect="1"/>
          </p:cNvPicPr>
          <p:nvPr userDrawn="1"/>
        </p:nvPicPr>
        <p:blipFill>
          <a:blip r:embed="rId16"/>
          <a:stretch>
            <a:fillRect/>
          </a:stretch>
        </p:blipFill>
        <p:spPr>
          <a:xfrm rot="16200000">
            <a:off x="2601222" y="-2905687"/>
            <a:ext cx="7145863" cy="12703240"/>
          </a:xfrm>
          <a:prstGeom prst="rect">
            <a:avLst/>
          </a:prstGeom>
        </p:spPr>
      </p:pic>
      <p:pic>
        <p:nvPicPr>
          <p:cNvPr id="9" name="Picture 8" descr="A round pink label with white text and a black background&#10;&#10;Description automatically generated">
            <a:extLst>
              <a:ext uri="{FF2B5EF4-FFF2-40B4-BE49-F238E27FC236}">
                <a16:creationId xmlns="" xmlns:a16="http://schemas.microsoft.com/office/drawing/2014/main" id="{A843253E-026E-8468-B81C-E0B402A57A41}"/>
              </a:ext>
            </a:extLst>
          </p:cNvPr>
          <p:cNvPicPr>
            <a:picLocks noChangeAspect="1"/>
          </p:cNvPicPr>
          <p:nvPr userDrawn="1"/>
        </p:nvPicPr>
        <p:blipFill>
          <a:blip r:embed="rId17"/>
          <a:stretch>
            <a:fillRect/>
          </a:stretch>
        </p:blipFill>
        <p:spPr>
          <a:xfrm>
            <a:off x="-1887367" y="-163290"/>
            <a:ext cx="1652725" cy="1652725"/>
          </a:xfrm>
          <a:prstGeom prst="rect">
            <a:avLst/>
          </a:prstGeom>
        </p:spPr>
      </p:pic>
    </p:spTree>
    <p:extLst>
      <p:ext uri="{BB962C8B-B14F-4D97-AF65-F5344CB8AC3E}">
        <p14:creationId xmlns:p14="http://schemas.microsoft.com/office/powerpoint/2010/main" val="354371114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AAD0D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11928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 xmlns:a16="http://schemas.microsoft.com/office/drawing/2014/main" id="{F66E9E95-936B-4202-A684-3F2D573423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10/2/2025</a:t>
            </a:fld>
            <a:endParaRPr lang="en-US"/>
          </a:p>
        </p:txBody>
      </p:sp>
      <p:sp>
        <p:nvSpPr>
          <p:cNvPr id="5" name="Footer Placeholder 4">
            <a:extLst>
              <a:ext uri="{FF2B5EF4-FFF2-40B4-BE49-F238E27FC236}">
                <a16:creationId xmlns=""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39459065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70.png"/><Relationship Id="rId5" Type="http://schemas.openxmlformats.org/officeDocument/2006/relationships/image" Target="../media/image5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71.png"/><Relationship Id="rId1" Type="http://schemas.openxmlformats.org/officeDocument/2006/relationships/slideLayout" Target="../slideLayouts/slideLayout49.xml"/><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76.png"/><Relationship Id="rId5" Type="http://schemas.openxmlformats.org/officeDocument/2006/relationships/image" Target="../media/image52.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7.png"/><Relationship Id="rId1" Type="http://schemas.openxmlformats.org/officeDocument/2006/relationships/slideLayout" Target="../slideLayouts/slideLayout49.xml"/><Relationship Id="rId4" Type="http://schemas.openxmlformats.org/officeDocument/2006/relationships/image" Target="../media/image78.jpeg"/></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0.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4.png"/><Relationship Id="rId1" Type="http://schemas.openxmlformats.org/officeDocument/2006/relationships/slideLayout" Target="../slideLayouts/slideLayout16.xml"/><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63.jpeg"/><Relationship Id="rId1" Type="http://schemas.openxmlformats.org/officeDocument/2006/relationships/slideLayout" Target="../slideLayouts/slideLayout26.xml"/><Relationship Id="rId6" Type="http://schemas.openxmlformats.org/officeDocument/2006/relationships/image" Target="../media/image62.svg"/><Relationship Id="rId5" Type="http://schemas.openxmlformats.org/officeDocument/2006/relationships/image" Target="../media/image65.png"/><Relationship Id="rId4" Type="http://schemas.openxmlformats.org/officeDocument/2006/relationships/image" Target="../media/image60.svg"/></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DF80B93-9DEC-4629-88E3-0E2930C2DB79}"/>
              </a:ext>
            </a:extLst>
          </p:cNvPr>
          <p:cNvGrpSpPr/>
          <p:nvPr/>
        </p:nvGrpSpPr>
        <p:grpSpPr>
          <a:xfrm>
            <a:off x="8903213" y="2539741"/>
            <a:ext cx="3907971" cy="4318260"/>
            <a:chOff x="8996116" y="2668892"/>
            <a:chExt cx="3684223" cy="4189108"/>
          </a:xfrm>
        </p:grpSpPr>
        <p:pic>
          <p:nvPicPr>
            <p:cNvPr id="15" name="图片 18">
              <a:extLst>
                <a:ext uri="{FF2B5EF4-FFF2-40B4-BE49-F238E27FC236}">
                  <a16:creationId xmlns="" xmlns:a16="http://schemas.microsoft.com/office/drawing/2014/main" id="{F43BEAD1-E873-48A6-BD27-0370A1CCF9D6}"/>
                </a:ext>
              </a:extLst>
            </p:cNvPr>
            <p:cNvPicPr>
              <a:picLocks noChangeAspect="1"/>
            </p:cNvPicPr>
            <p:nvPr/>
          </p:nvPicPr>
          <p:blipFill rotWithShape="1">
            <a:blip r:embed="rId3">
              <a:extLst>
                <a:ext uri="{28A0092B-C50C-407E-A947-70E740481C1C}">
                  <a14:useLocalDpi xmlns:a14="http://schemas.microsoft.com/office/drawing/2010/main" val="0"/>
                </a:ext>
              </a:extLst>
            </a:blip>
            <a:srcRect l="51905" b="40767"/>
            <a:stretch/>
          </p:blipFill>
          <p:spPr>
            <a:xfrm flipH="1">
              <a:off x="8996116" y="5121624"/>
              <a:ext cx="3684223" cy="1736376"/>
            </a:xfrm>
            <a:prstGeom prst="rect">
              <a:avLst/>
            </a:prstGeom>
          </p:spPr>
        </p:pic>
        <p:pic>
          <p:nvPicPr>
            <p:cNvPr id="16" name="图片 17">
              <a:extLst>
                <a:ext uri="{FF2B5EF4-FFF2-40B4-BE49-F238E27FC236}">
                  <a16:creationId xmlns="" xmlns:a16="http://schemas.microsoft.com/office/drawing/2014/main" id="{C1ABA0D6-700C-43CF-AD0F-DCD40FBFAF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5135" y="2668892"/>
              <a:ext cx="2814449" cy="3878486"/>
            </a:xfrm>
            <a:prstGeom prst="rect">
              <a:avLst/>
            </a:prstGeom>
          </p:spPr>
        </p:pic>
      </p:grpSp>
      <p:sp>
        <p:nvSpPr>
          <p:cNvPr id="14" name="TextBox 15">
            <a:extLst>
              <a:ext uri="{FF2B5EF4-FFF2-40B4-BE49-F238E27FC236}">
                <a16:creationId xmlns="" xmlns:a16="http://schemas.microsoft.com/office/drawing/2014/main" id="{83028FB2-AF6E-40C0-A21F-6F56F51AA8F8}"/>
              </a:ext>
            </a:extLst>
          </p:cNvPr>
          <p:cNvSpPr txBox="1"/>
          <p:nvPr/>
        </p:nvSpPr>
        <p:spPr>
          <a:xfrm>
            <a:off x="2080847" y="6168470"/>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50000"/>
                  </a:schemeClr>
                </a:solidFill>
              </a:rPr>
              <a:t>7</a:t>
            </a:r>
          </a:p>
        </p:txBody>
      </p:sp>
      <p:pic>
        <p:nvPicPr>
          <p:cNvPr id="3" name="Picture 2">
            <a:extLst>
              <a:ext uri="{FF2B5EF4-FFF2-40B4-BE49-F238E27FC236}">
                <a16:creationId xmlns="" xmlns:a16="http://schemas.microsoft.com/office/drawing/2014/main" id="{183623D9-8CB8-D291-4263-E75FFED836B6}"/>
              </a:ext>
            </a:extLst>
          </p:cNvPr>
          <p:cNvPicPr>
            <a:picLocks noChangeAspect="1"/>
          </p:cNvPicPr>
          <p:nvPr/>
        </p:nvPicPr>
        <p:blipFill>
          <a:blip r:embed="rId5"/>
          <a:stretch>
            <a:fillRect/>
          </a:stretch>
        </p:blipFill>
        <p:spPr>
          <a:xfrm>
            <a:off x="2781299" y="120185"/>
            <a:ext cx="7168093" cy="4448008"/>
          </a:xfrm>
          <a:prstGeom prst="rect">
            <a:avLst/>
          </a:prstGeom>
        </p:spPr>
      </p:pic>
    </p:spTree>
    <p:extLst>
      <p:ext uri="{BB962C8B-B14F-4D97-AF65-F5344CB8AC3E}">
        <p14:creationId xmlns:p14="http://schemas.microsoft.com/office/powerpoint/2010/main" val="4720058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 xmlns:a16="http://schemas.microsoft.com/office/drawing/2014/main"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sp>
      <p:sp>
        <p:nvSpPr>
          <p:cNvPr id="2" name="Freeform 4">
            <a:extLst>
              <a:ext uri="{FF2B5EF4-FFF2-40B4-BE49-F238E27FC236}">
                <a16:creationId xmlns="" xmlns:a16="http://schemas.microsoft.com/office/drawing/2014/main"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5" name="Picture 4" descr="A logo with a black background&#10;&#10;Description automatically generated">
            <a:extLst>
              <a:ext uri="{FF2B5EF4-FFF2-40B4-BE49-F238E27FC236}">
                <a16:creationId xmlns="" xmlns:a16="http://schemas.microsoft.com/office/drawing/2014/main" id="{F73DBA1F-59A1-C098-15AB-8FB2D40785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1892" y="1225779"/>
            <a:ext cx="8315665" cy="6425741"/>
          </a:xfrm>
          <a:prstGeom prst="rect">
            <a:avLst/>
          </a:prstGeom>
        </p:spPr>
      </p:pic>
    </p:spTree>
    <p:extLst>
      <p:ext uri="{BB962C8B-B14F-4D97-AF65-F5344CB8AC3E}">
        <p14:creationId xmlns:p14="http://schemas.microsoft.com/office/powerpoint/2010/main" val="262712835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pic>
        <p:nvPicPr>
          <p:cNvPr id="7" name="Picture 3">
            <a:extLst>
              <a:ext uri="{FF2B5EF4-FFF2-40B4-BE49-F238E27FC236}">
                <a16:creationId xmlns="" xmlns:a16="http://schemas.microsoft.com/office/drawing/2014/main" id="{E5DCA1A0-1511-142F-76C7-E2A08FE0AB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1193" y="2522758"/>
            <a:ext cx="4127045" cy="4222036"/>
          </a:xfrm>
          <a:prstGeom prst="rect">
            <a:avLst/>
          </a:prstGeom>
        </p:spPr>
      </p:pic>
      <p:pic>
        <p:nvPicPr>
          <p:cNvPr id="8" name="Picture 7">
            <a:extLst>
              <a:ext uri="{FF2B5EF4-FFF2-40B4-BE49-F238E27FC236}">
                <a16:creationId xmlns="" xmlns:a16="http://schemas.microsoft.com/office/drawing/2014/main" id="{598A2203-27C3-3755-C56E-619623A27BD4}"/>
              </a:ext>
            </a:extLst>
          </p:cNvPr>
          <p:cNvPicPr>
            <a:picLocks noChangeAspect="1"/>
          </p:cNvPicPr>
          <p:nvPr/>
        </p:nvPicPr>
        <p:blipFill>
          <a:blip r:embed="rId4"/>
          <a:stretch>
            <a:fillRect/>
          </a:stretch>
        </p:blipFill>
        <p:spPr>
          <a:xfrm>
            <a:off x="894378" y="660174"/>
            <a:ext cx="4840644" cy="2280102"/>
          </a:xfrm>
          <a:prstGeom prst="rect">
            <a:avLst/>
          </a:prstGeom>
        </p:spPr>
      </p:pic>
      <p:sp>
        <p:nvSpPr>
          <p:cNvPr id="11" name="Speech Bubble: Oval 10">
            <a:extLst>
              <a:ext uri="{FF2B5EF4-FFF2-40B4-BE49-F238E27FC236}">
                <a16:creationId xmlns="" xmlns:a16="http://schemas.microsoft.com/office/drawing/2014/main" id="{F5356550-0C7A-0EBD-04CF-26B25A6A6931}"/>
              </a:ext>
            </a:extLst>
          </p:cNvPr>
          <p:cNvSpPr/>
          <p:nvPr/>
        </p:nvSpPr>
        <p:spPr>
          <a:xfrm>
            <a:off x="5116749" y="860797"/>
            <a:ext cx="6703756" cy="3429000"/>
          </a:xfrm>
          <a:prstGeom prst="wedgeEllipseCallout">
            <a:avLst>
              <a:gd name="adj1" fmla="val -46858"/>
              <a:gd name="adj2" fmla="val 54668"/>
            </a:avLst>
          </a:prstGeom>
          <a:solidFill>
            <a:schemeClr val="bg1"/>
          </a:solidFill>
          <a:ln w="3810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libri" panose="020F0502020204030204" pitchFamily="34" charset="0"/>
                <a:cs typeface="Calibri" panose="020F0502020204030204" pitchFamily="34" charset="0"/>
              </a:rPr>
              <a:t>Nói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với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về</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muối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ra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khỏi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dịch</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81985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316257" y="0"/>
            <a:ext cx="11128592" cy="6858000"/>
          </a:xfrm>
          <a:prstGeom prst="rect">
            <a:avLst/>
          </a:prstGeom>
        </p:spPr>
      </p:pic>
      <p:sp>
        <p:nvSpPr>
          <p:cNvPr id="10" name="Rounded Rectangle 9"/>
          <p:cNvSpPr/>
          <p:nvPr/>
        </p:nvSpPr>
        <p:spPr>
          <a:xfrm>
            <a:off x="2910918" y="2405243"/>
            <a:ext cx="6370163" cy="31726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2. </a:t>
            </a:r>
            <a:r>
              <a:rPr kumimoji="0" lang="vi-VN" sz="4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Người dân ở vùng ven biển làm cách nào để sản xuất muối từ nước biển.</a:t>
            </a:r>
            <a:endParaRPr kumimoji="0" lang="vi-VN" sz="4800" b="1" i="0" u="none" strike="noStrike" kern="1200" cap="none" spc="0" normalizeH="0" baseline="0" noProof="0" dirty="0">
              <a:ln>
                <a:noFill/>
              </a:ln>
              <a:solidFill>
                <a:srgbClr val="FFFF00"/>
              </a:solidFill>
              <a:effectLst/>
              <a:uLnTx/>
              <a:uFillTx/>
              <a:latin typeface="Arial" panose="020B0604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49569984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sp>
        <p:nvSpPr>
          <p:cNvPr id="2" name="Rectangle: Rounded Corners 1">
            <a:extLst>
              <a:ext uri="{FF2B5EF4-FFF2-40B4-BE49-F238E27FC236}">
                <a16:creationId xmlns="" xmlns:a16="http://schemas.microsoft.com/office/drawing/2014/main" id="{1F34B01A-F194-46C5-EB87-AA6BDF86A2C0}"/>
              </a:ext>
            </a:extLst>
          </p:cNvPr>
          <p:cNvSpPr/>
          <p:nvPr/>
        </p:nvSpPr>
        <p:spPr>
          <a:xfrm>
            <a:off x="276225" y="1"/>
            <a:ext cx="11715749" cy="161925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Để sản xuất muối từ nước biển người ta dẫn nước biển vào các ruộng cát, sau đó lợi dụng sức nóng của mặt trời làm nước bốc hơi, muối không bay hơi sẽ đọng lại trên đồng muối để thu hoạch.</a:t>
            </a:r>
          </a:p>
        </p:txBody>
      </p:sp>
      <p:pic>
        <p:nvPicPr>
          <p:cNvPr id="2050" name="Picture 2" descr="Quy trình làm muối từ nước biển độc đáo tại các tỉnh ven">
            <a:extLst>
              <a:ext uri="{FF2B5EF4-FFF2-40B4-BE49-F238E27FC236}">
                <a16:creationId xmlns="" xmlns:a16="http://schemas.microsoft.com/office/drawing/2014/main" id="{F7BC574B-6F54-B3CF-509C-6AA3C07436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975" y="1866900"/>
            <a:ext cx="8705850" cy="4488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2587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 xmlns:a16="http://schemas.microsoft.com/office/drawing/2014/main"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sp>
      <p:sp>
        <p:nvSpPr>
          <p:cNvPr id="2" name="Freeform 4">
            <a:extLst>
              <a:ext uri="{FF2B5EF4-FFF2-40B4-BE49-F238E27FC236}">
                <a16:creationId xmlns="" xmlns:a16="http://schemas.microsoft.com/office/drawing/2014/main"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4" name="Picture 3" descr="A yellow letters on a black background&#10;&#10;Description automatically generated">
            <a:extLst>
              <a:ext uri="{FF2B5EF4-FFF2-40B4-BE49-F238E27FC236}">
                <a16:creationId xmlns="" xmlns:a16="http://schemas.microsoft.com/office/drawing/2014/main" id="{9205808B-5C75-32C7-A19E-3AFFB8E435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1571625"/>
            <a:ext cx="8000999" cy="2656582"/>
          </a:xfrm>
          <a:prstGeom prst="rect">
            <a:avLst/>
          </a:prstGeom>
        </p:spPr>
      </p:pic>
    </p:spTree>
    <p:extLst>
      <p:ext uri="{BB962C8B-B14F-4D97-AF65-F5344CB8AC3E}">
        <p14:creationId xmlns:p14="http://schemas.microsoft.com/office/powerpoint/2010/main" val="123558553"/>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3" name="Group 2">
            <a:extLst>
              <a:ext uri="{FF2B5EF4-FFF2-40B4-BE49-F238E27FC236}">
                <a16:creationId xmlns="" xmlns:a16="http://schemas.microsoft.com/office/drawing/2014/main" id="{EC007C86-37EB-17BC-DF8D-70DA0630C3E1}"/>
              </a:ext>
            </a:extLst>
          </p:cNvPr>
          <p:cNvGrpSpPr/>
          <p:nvPr/>
        </p:nvGrpSpPr>
        <p:grpSpPr>
          <a:xfrm>
            <a:off x="1690321" y="703541"/>
            <a:ext cx="9941169" cy="2326716"/>
            <a:chOff x="1594337" y="1602154"/>
            <a:chExt cx="9003323" cy="3477846"/>
          </a:xfrm>
        </p:grpSpPr>
        <p:sp>
          <p:nvSpPr>
            <p:cNvPr id="4" name="Rounded Rectangle 8">
              <a:extLst>
                <a:ext uri="{FF2B5EF4-FFF2-40B4-BE49-F238E27FC236}">
                  <a16:creationId xmlns="" xmlns:a16="http://schemas.microsoft.com/office/drawing/2014/main" id="{9E89BD4D-1FE2-F6EB-B04A-9AFBF9A2A9B3}"/>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9">
              <a:extLst>
                <a:ext uri="{FF2B5EF4-FFF2-40B4-BE49-F238E27FC236}">
                  <a16:creationId xmlns="" xmlns:a16="http://schemas.microsoft.com/office/drawing/2014/main" id="{D198AF21-3F59-54FF-898E-6F921FB65D69}"/>
                </a:ext>
              </a:extLst>
            </p:cNvPr>
            <p:cNvSpPr/>
            <p:nvPr/>
          </p:nvSpPr>
          <p:spPr>
            <a:xfrm>
              <a:off x="2186029" y="2272822"/>
              <a:ext cx="8115067" cy="24650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Calibri" panose="020F0502020204030204" pitchFamily="34" charset="0"/>
                  <a:cs typeface="Calibri" panose="020F0502020204030204" pitchFamily="34" charset="0"/>
                </a:rPr>
                <a:t>Thực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hành</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tạo</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một</a:t>
              </a:r>
              <a:r>
                <a:rPr lang="en-US" sz="4400" dirty="0">
                  <a:solidFill>
                    <a:srgbClr val="002060"/>
                  </a:solidFill>
                  <a:latin typeface="Calibri" panose="020F0502020204030204" pitchFamily="34" charset="0"/>
                  <a:cs typeface="Calibri" panose="020F0502020204030204" pitchFamily="34" charset="0"/>
                </a:rPr>
                <a:t> dung </a:t>
              </a:r>
              <a:r>
                <a:rPr lang="en-US" sz="4400" dirty="0" err="1">
                  <a:solidFill>
                    <a:srgbClr val="002060"/>
                  </a:solidFill>
                  <a:latin typeface="Calibri" panose="020F0502020204030204" pitchFamily="34" charset="0"/>
                  <a:cs typeface="Calibri" panose="020F0502020204030204" pitchFamily="34" charset="0"/>
                </a:rPr>
                <a:t>dịch</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nước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chấm</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phục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vụ</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cho</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bữa</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ăn</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hàng</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ngày</a:t>
              </a:r>
              <a:r>
                <a:rPr lang="en-US" sz="4400" dirty="0">
                  <a:solidFill>
                    <a:srgbClr val="002060"/>
                  </a:solidFill>
                  <a:latin typeface="Calibri" panose="020F0502020204030204" pitchFamily="34" charset="0"/>
                  <a:cs typeface="Calibri" panose="020F0502020204030204" pitchFamily="34" charset="0"/>
                </a:rPr>
                <a:t>.</a:t>
              </a:r>
              <a:endParaRPr lang="vi-VN" sz="2800" dirty="0">
                <a:solidFill>
                  <a:srgbClr val="002060"/>
                </a:solidFill>
                <a:latin typeface="Calibri" panose="020F0502020204030204" pitchFamily="34" charset="0"/>
                <a:cs typeface="Calibri" panose="020F0502020204030204" pitchFamily="34" charset="0"/>
              </a:endParaRPr>
            </a:p>
          </p:txBody>
        </p:sp>
      </p:grpSp>
      <p:pic>
        <p:nvPicPr>
          <p:cNvPr id="7" name="Graphic 10">
            <a:extLst>
              <a:ext uri="{FF2B5EF4-FFF2-40B4-BE49-F238E27FC236}">
                <a16:creationId xmlns="" xmlns:a16="http://schemas.microsoft.com/office/drawing/2014/main" id="{208A50F5-4661-DDF6-CF1A-43805BDA59F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9506" y="3147094"/>
            <a:ext cx="3545178" cy="3788788"/>
          </a:xfrm>
          <a:prstGeom prst="rect">
            <a:avLst/>
          </a:prstGeom>
        </p:spPr>
      </p:pic>
      <p:pic>
        <p:nvPicPr>
          <p:cNvPr id="5122" name="Picture 2" descr="8 cách pha nước chấm dùng được cho đủ các loại món ăn">
            <a:extLst>
              <a:ext uri="{FF2B5EF4-FFF2-40B4-BE49-F238E27FC236}">
                <a16:creationId xmlns="" xmlns:a16="http://schemas.microsoft.com/office/drawing/2014/main" id="{B0E7FD89-0FDB-0101-1675-EC1CBF379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974" y="3196232"/>
            <a:ext cx="5324475" cy="299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2538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rot="175581">
            <a:off x="3452475" y="669325"/>
            <a:ext cx="8415349" cy="411978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28854" y="2415235"/>
            <a:ext cx="3269212" cy="4310246"/>
          </a:xfrm>
          <a:prstGeom prst="rect">
            <a:avLst/>
          </a:prstGeom>
        </p:spPr>
      </p:pic>
      <p:pic>
        <p:nvPicPr>
          <p:cNvPr id="2" name="Picture 1">
            <a:extLst>
              <a:ext uri="{FF2B5EF4-FFF2-40B4-BE49-F238E27FC236}">
                <a16:creationId xmlns="" xmlns:a16="http://schemas.microsoft.com/office/drawing/2014/main" id="{2F1FCEF2-BA33-F0EC-6A04-375B0BA4AAA6}"/>
              </a:ext>
            </a:extLst>
          </p:cNvPr>
          <p:cNvPicPr>
            <a:picLocks noChangeAspect="1"/>
          </p:cNvPicPr>
          <p:nvPr/>
        </p:nvPicPr>
        <p:blipFill>
          <a:blip r:embed="rId5"/>
          <a:stretch>
            <a:fillRect/>
          </a:stretch>
        </p:blipFill>
        <p:spPr>
          <a:xfrm>
            <a:off x="3782922" y="1347387"/>
            <a:ext cx="7693819" cy="2865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70000">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581832" y="990600"/>
            <a:ext cx="7193924" cy="3525049"/>
            <a:chOff x="6199020" y="1914474"/>
            <a:chExt cx="4938444" cy="2767892"/>
          </a:xfrm>
        </p:grpSpPr>
        <p:pic>
          <p:nvPicPr>
            <p:cNvPr id="9" name="Picture 8"/>
            <p:cNvPicPr>
              <a:picLocks noChangeAspect="1"/>
            </p:cNvPicPr>
            <p:nvPr/>
          </p:nvPicPr>
          <p:blipFill>
            <a:blip r:embed="rId2"/>
            <a:stretch>
              <a:fillRect/>
            </a:stretch>
          </p:blipFill>
          <p:spPr>
            <a:xfrm rot="175581">
              <a:off x="6199020" y="1914474"/>
              <a:ext cx="4938444" cy="2767892"/>
            </a:xfrm>
            <a:prstGeom prst="rect">
              <a:avLst/>
            </a:prstGeom>
          </p:spPr>
        </p:pic>
        <p:sp>
          <p:nvSpPr>
            <p:cNvPr id="10" name="TextBox 9"/>
            <p:cNvSpPr txBox="1"/>
            <p:nvPr/>
          </p:nvSpPr>
          <p:spPr>
            <a:xfrm>
              <a:off x="6490837" y="2404239"/>
              <a:ext cx="4366332" cy="17400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dịch</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hỗn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lang="en-US" sz="4800"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endParaRPr kumimoji="0" lang="pt-BR"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 xmlns:a16="http://schemas.microsoft.com/office/drawing/2014/main" id="{620682CD-CACB-43D3-84F7-2AD48446FBEB}"/>
              </a:ext>
            </a:extLst>
          </p:cNvPr>
          <p:cNvGrpSpPr/>
          <p:nvPr/>
        </p:nvGrpSpPr>
        <p:grpSpPr>
          <a:xfrm>
            <a:off x="340084" y="1847776"/>
            <a:ext cx="4859199" cy="5010224"/>
            <a:chOff x="915436" y="2429064"/>
            <a:chExt cx="4570964" cy="4449718"/>
          </a:xfrm>
        </p:grpSpPr>
        <p:sp>
          <p:nvSpPr>
            <p:cNvPr id="17" name="Oval 16">
              <a:extLst>
                <a:ext uri="{FF2B5EF4-FFF2-40B4-BE49-F238E27FC236}">
                  <a16:creationId xmlns="" xmlns:a16="http://schemas.microsoft.com/office/drawing/2014/main" id="{5BAB0D61-1DBD-44D6-9C90-A7BC5945281C}"/>
                </a:ext>
              </a:extLst>
            </p:cNvPr>
            <p:cNvSpPr/>
            <p:nvPr/>
          </p:nvSpPr>
          <p:spPr>
            <a:xfrm>
              <a:off x="1791218" y="3048000"/>
              <a:ext cx="2819400" cy="28194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8" name="Picture 17">
              <a:extLst>
                <a:ext uri="{FF2B5EF4-FFF2-40B4-BE49-F238E27FC236}">
                  <a16:creationId xmlns="" xmlns:a16="http://schemas.microsoft.com/office/drawing/2014/main" id="{26F4DEBF-8F67-45A3-9122-3223B9BEA5AD}"/>
                </a:ext>
              </a:extLst>
            </p:cNvPr>
            <p:cNvPicPr>
              <a:picLocks noChangeAspect="1"/>
            </p:cNvPicPr>
            <p:nvPr/>
          </p:nvPicPr>
          <p:blipFill>
            <a:blip r:embed="rId3"/>
            <a:stretch>
              <a:fillRect/>
            </a:stretch>
          </p:blipFill>
          <p:spPr>
            <a:xfrm>
              <a:off x="915436" y="5245808"/>
              <a:ext cx="4570964" cy="1632974"/>
            </a:xfrm>
            <a:prstGeom prst="rect">
              <a:avLst/>
            </a:prstGeom>
          </p:spPr>
        </p:pic>
        <p:pic>
          <p:nvPicPr>
            <p:cNvPr id="19" name="Picture 18">
              <a:extLst>
                <a:ext uri="{FF2B5EF4-FFF2-40B4-BE49-F238E27FC236}">
                  <a16:creationId xmlns="" xmlns:a16="http://schemas.microsoft.com/office/drawing/2014/main" id="{2C7FD57B-AD93-4034-A13F-D3EBA727D603}"/>
                </a:ext>
              </a:extLst>
            </p:cNvPr>
            <p:cNvPicPr>
              <a:picLocks noChangeAspect="1"/>
            </p:cNvPicPr>
            <p:nvPr/>
          </p:nvPicPr>
          <p:blipFill>
            <a:blip r:embed="rId4">
              <a:extLst>
                <a:ext uri="{28A0092B-C50C-407E-A947-70E740481C1C}">
                  <a14:useLocalDpi xmlns:a14="http://schemas.microsoft.com/office/drawing/2010/main" val="0"/>
                </a:ext>
              </a:extLst>
            </a:blip>
            <a:srcRect t="278" b="278"/>
            <a:stretch>
              <a:fillRect/>
            </a:stretch>
          </p:blipFill>
          <p:spPr>
            <a:xfrm>
              <a:off x="1907542" y="2429064"/>
              <a:ext cx="2677016" cy="2815136"/>
            </a:xfrm>
            <a:prstGeom prst="rect">
              <a:avLst/>
            </a:prstGeom>
          </p:spPr>
        </p:pic>
      </p:grpSp>
      <p:pic>
        <p:nvPicPr>
          <p:cNvPr id="20" name="Picture 19" descr="A picture containing text&#10;&#10;Description automatically generated">
            <a:extLst>
              <a:ext uri="{FF2B5EF4-FFF2-40B4-BE49-F238E27FC236}">
                <a16:creationId xmlns="" xmlns:a16="http://schemas.microsoft.com/office/drawing/2014/main" id="{6BBBCEFA-5127-4733-857F-E10E4585E9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5178" y="4219328"/>
            <a:ext cx="2971800" cy="2971800"/>
          </a:xfrm>
          <a:prstGeom prst="rect">
            <a:avLst/>
          </a:prstGeom>
        </p:spPr>
      </p:pic>
    </p:spTree>
    <p:extLst>
      <p:ext uri="{BB962C8B-B14F-4D97-AF65-F5344CB8AC3E}">
        <p14:creationId xmlns:p14="http://schemas.microsoft.com/office/powerpoint/2010/main" val="292883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A04494D0-68F8-44EA-8321-1585B2B1B5E4}"/>
              </a:ext>
            </a:extLst>
          </p:cNvPr>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pic>
        <p:nvPicPr>
          <p:cNvPr id="1026" name="Picture 2" descr="Tổng hợp với hơn 73 về hình nước cam hay nhất - coedo.com.vn">
            <a:extLst>
              <a:ext uri="{FF2B5EF4-FFF2-40B4-BE49-F238E27FC236}">
                <a16:creationId xmlns="" xmlns:a16="http://schemas.microsoft.com/office/drawing/2014/main" id="{C1619E3B-1C8A-DAFF-BA41-77B2811D20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824" y="552450"/>
            <a:ext cx="243698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ước mắm Nam ngư chai 750ml">
            <a:extLst>
              <a:ext uri="{FF2B5EF4-FFF2-40B4-BE49-F238E27FC236}">
                <a16:creationId xmlns="" xmlns:a16="http://schemas.microsoft.com/office/drawing/2014/main" id="{0AE8CDDD-32B6-416F-6B26-12F251A6A5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4375" y="714375"/>
            <a:ext cx="37084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olimex Food - Muối tiêu chanh 90g">
            <a:extLst>
              <a:ext uri="{FF2B5EF4-FFF2-40B4-BE49-F238E27FC236}">
                <a16:creationId xmlns="" xmlns:a16="http://schemas.microsoft.com/office/drawing/2014/main" id="{F7118296-A863-1842-F9D5-6092AB9CA5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809624"/>
            <a:ext cx="2790825" cy="27908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uối Vietrue sát khuẩn, súc miệng chai 500ml - 06/2024 |  nhathuocankhang.com">
            <a:extLst>
              <a:ext uri="{FF2B5EF4-FFF2-40B4-BE49-F238E27FC236}">
                <a16:creationId xmlns="" xmlns:a16="http://schemas.microsoft.com/office/drawing/2014/main" id="{EF989F07-F941-CEE0-3025-947B685431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375" y="428625"/>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rà Sữa Trân Châu Đen - Gong Cha Vietnam">
            <a:extLst>
              <a:ext uri="{FF2B5EF4-FFF2-40B4-BE49-F238E27FC236}">
                <a16:creationId xmlns="" xmlns:a16="http://schemas.microsoft.com/office/drawing/2014/main" id="{BEF92C84-3DF3-234B-0E35-62D131CD10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175" y="3524250"/>
            <a:ext cx="30670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lad rau củ trộn xốt mayonnaise | Món Ngon Mỗi Ngày">
            <a:extLst>
              <a:ext uri="{FF2B5EF4-FFF2-40B4-BE49-F238E27FC236}">
                <a16:creationId xmlns="" xmlns:a16="http://schemas.microsoft.com/office/drawing/2014/main" id="{2116AC64-8910-99C8-2C6F-EE17ADD8F8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74" y="3781425"/>
            <a:ext cx="385762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ống C sủi chữa nhiệt miệng được không? - Nha Khoa Đông Nam®">
            <a:extLst>
              <a:ext uri="{FF2B5EF4-FFF2-40B4-BE49-F238E27FC236}">
                <a16:creationId xmlns="" xmlns:a16="http://schemas.microsoft.com/office/drawing/2014/main" id="{64B0A0F4-9FAB-D403-9232-FDE3F11B1C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7225" y="3952875"/>
            <a:ext cx="217170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471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 xmlns:a16="http://schemas.microsoft.com/office/drawing/2014/main" id="{DDFD4D13-1DE7-4187-AD5D-A08AAFF25F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1550" y="4783112"/>
            <a:ext cx="2074888" cy="2074888"/>
          </a:xfrm>
          <a:prstGeom prst="rect">
            <a:avLst/>
          </a:prstGeom>
        </p:spPr>
      </p:pic>
      <p:pic>
        <p:nvPicPr>
          <p:cNvPr id="3" name="Picture 2" descr="A white and pink text on a black background&#10;&#10;Description automatically generated">
            <a:extLst>
              <a:ext uri="{FF2B5EF4-FFF2-40B4-BE49-F238E27FC236}">
                <a16:creationId xmlns="" xmlns:a16="http://schemas.microsoft.com/office/drawing/2014/main" id="{CCD46849-5AE0-B171-287F-47E13BC969DB}"/>
              </a:ext>
            </a:extLst>
          </p:cNvPr>
          <p:cNvPicPr>
            <a:picLocks noChangeAspect="1"/>
          </p:cNvPicPr>
          <p:nvPr/>
        </p:nvPicPr>
        <p:blipFill>
          <a:blip r:embed="rId4"/>
          <a:stretch>
            <a:fillRect/>
          </a:stretch>
        </p:blipFill>
        <p:spPr>
          <a:xfrm>
            <a:off x="3403599" y="1238910"/>
            <a:ext cx="7673976" cy="3672118"/>
          </a:xfrm>
          <a:prstGeom prst="rect">
            <a:avLst/>
          </a:prstGeom>
        </p:spPr>
      </p:pic>
      <p:pic>
        <p:nvPicPr>
          <p:cNvPr id="8" name="Picture 7">
            <a:extLst>
              <a:ext uri="{FF2B5EF4-FFF2-40B4-BE49-F238E27FC236}">
                <a16:creationId xmlns="" xmlns:a16="http://schemas.microsoft.com/office/drawing/2014/main" id="{A1684645-B99D-B16A-359D-026F61B90359}"/>
              </a:ext>
            </a:extLst>
          </p:cNvPr>
          <p:cNvPicPr>
            <a:picLocks noChangeAspect="1"/>
          </p:cNvPicPr>
          <p:nvPr/>
        </p:nvPicPr>
        <p:blipFill>
          <a:blip r:embed="rId5"/>
          <a:stretch>
            <a:fillRect/>
          </a:stretch>
        </p:blipFill>
        <p:spPr>
          <a:xfrm>
            <a:off x="5295761" y="193862"/>
            <a:ext cx="3200677" cy="1536325"/>
          </a:xfrm>
          <a:prstGeom prst="rect">
            <a:avLst/>
          </a:prstGeom>
        </p:spPr>
      </p:pic>
    </p:spTree>
    <p:extLst>
      <p:ext uri="{BB962C8B-B14F-4D97-AF65-F5344CB8AC3E}">
        <p14:creationId xmlns:p14="http://schemas.microsoft.com/office/powerpoint/2010/main" val="42693360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8CA7AED-D659-479E-8402-564CEE54C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886" y="3649553"/>
            <a:ext cx="3035214" cy="3015107"/>
          </a:xfrm>
          <a:prstGeom prst="rect">
            <a:avLst/>
          </a:prstGeom>
        </p:spPr>
      </p:pic>
      <p:pic>
        <p:nvPicPr>
          <p:cNvPr id="45" name="Picture 44">
            <a:extLst>
              <a:ext uri="{FF2B5EF4-FFF2-40B4-BE49-F238E27FC236}">
                <a16:creationId xmlns="" xmlns:a16="http://schemas.microsoft.com/office/drawing/2014/main" id="{AAF6CDDC-DEEA-4B76-A5A4-422D786B1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351" y="5050073"/>
            <a:ext cx="1510441" cy="1500435"/>
          </a:xfrm>
          <a:prstGeom prst="rect">
            <a:avLst/>
          </a:prstGeom>
        </p:spPr>
      </p:pic>
      <p:sp>
        <p:nvSpPr>
          <p:cNvPr id="6" name="Freeform 4">
            <a:extLst>
              <a:ext uri="{FF2B5EF4-FFF2-40B4-BE49-F238E27FC236}">
                <a16:creationId xmlns="" xmlns:a16="http://schemas.microsoft.com/office/drawing/2014/main" id="{768276FD-C5B4-E7F1-C3EF-2F914E51B077}"/>
              </a:ext>
            </a:extLst>
          </p:cNvPr>
          <p:cNvSpPr/>
          <p:nvPr/>
        </p:nvSpPr>
        <p:spPr>
          <a:xfrm>
            <a:off x="10324847" y="23918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圆角矩形 14">
            <a:extLst>
              <a:ext uri="{FF2B5EF4-FFF2-40B4-BE49-F238E27FC236}">
                <a16:creationId xmlns="" xmlns:a16="http://schemas.microsoft.com/office/drawing/2014/main" id="{70ACE473-7703-D253-060D-3602D153EEC9}"/>
              </a:ext>
            </a:extLst>
          </p:cNvPr>
          <p:cNvSpPr/>
          <p:nvPr/>
        </p:nvSpPr>
        <p:spPr>
          <a:xfrm>
            <a:off x="2070100" y="1227751"/>
            <a:ext cx="8484042" cy="200122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2. </a:t>
            </a:r>
            <a:r>
              <a:rPr kumimoji="0" lang="en-US" altLang="zh-CN"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Tác</a:t>
            </a:r>
            <a:r>
              <a:rPr lang="en-US" altLang="zh-CN" sz="6000" b="1" kern="0" dirty="0">
                <a:solidFill>
                  <a:srgbClr val="002060"/>
                </a:solidFill>
                <a:latin typeface="Cambria" panose="02040503050406030204" pitchFamily="18" charset="0"/>
                <a:ea typeface="Cambria" panose="02040503050406030204" pitchFamily="18" charset="0"/>
                <a:sym typeface="Arial"/>
              </a:rPr>
              <a:t>h </a:t>
            </a:r>
            <a:r>
              <a:rPr lang="en-US" altLang="zh-CN" sz="6000" b="1" kern="0" dirty="0" err="1">
                <a:solidFill>
                  <a:srgbClr val="002060"/>
                </a:solidFill>
                <a:latin typeface="Cambria" panose="02040503050406030204" pitchFamily="18" charset="0"/>
                <a:ea typeface="Cambria" panose="02040503050406030204" pitchFamily="18" charset="0"/>
                <a:sym typeface="Arial"/>
              </a:rPr>
              <a:t>muối</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ra</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khỏi</a:t>
            </a:r>
            <a:r>
              <a:rPr lang="en-US" altLang="zh-CN" sz="6000" b="1" kern="0" dirty="0">
                <a:solidFill>
                  <a:srgbClr val="002060"/>
                </a:solidFill>
                <a:latin typeface="Cambria" panose="02040503050406030204" pitchFamily="18" charset="0"/>
                <a:ea typeface="Cambria" panose="02040503050406030204" pitchFamily="18" charset="0"/>
                <a:sym typeface="Arial"/>
              </a:rPr>
              <a:t> dung </a:t>
            </a:r>
            <a:r>
              <a:rPr lang="en-US" altLang="zh-CN" sz="6000" b="1" kern="0" dirty="0" err="1">
                <a:solidFill>
                  <a:srgbClr val="002060"/>
                </a:solidFill>
                <a:latin typeface="Cambria" panose="02040503050406030204" pitchFamily="18" charset="0"/>
                <a:ea typeface="Cambria" panose="02040503050406030204" pitchFamily="18" charset="0"/>
                <a:sym typeface="Arial"/>
              </a:rPr>
              <a:t>dịch</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muối</a:t>
            </a:r>
            <a:endParaRPr kumimoji="0" lang="en-US" altLang="zh-CN"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921748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圆角矩形 14">
            <a:extLst>
              <a:ext uri="{FF2B5EF4-FFF2-40B4-BE49-F238E27FC236}">
                <a16:creationId xmlns="" xmlns:a16="http://schemas.microsoft.com/office/drawing/2014/main" id="{070F8419-7BD7-7C57-406F-E6C036E4CA70}"/>
              </a:ext>
            </a:extLst>
          </p:cNvPr>
          <p:cNvSpPr/>
          <p:nvPr/>
        </p:nvSpPr>
        <p:spPr>
          <a:xfrm>
            <a:off x="3879850" y="94277"/>
            <a:ext cx="4530725" cy="601048"/>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Thực</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hiện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a:t>
            </a:r>
          </a:p>
        </p:txBody>
      </p:sp>
      <p:pic>
        <p:nvPicPr>
          <p:cNvPr id="3" name="Picture 2">
            <a:extLst>
              <a:ext uri="{FF2B5EF4-FFF2-40B4-BE49-F238E27FC236}">
                <a16:creationId xmlns="" xmlns:a16="http://schemas.microsoft.com/office/drawing/2014/main" id="{1FDCEDC9-8824-6C74-EA29-2DF7CDDABC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9717" y="0"/>
            <a:ext cx="842934" cy="842934"/>
          </a:xfrm>
          <a:prstGeom prst="rect">
            <a:avLst/>
          </a:prstGeom>
        </p:spPr>
      </p:pic>
      <p:sp>
        <p:nvSpPr>
          <p:cNvPr id="6" name="TextBox 5">
            <a:extLst>
              <a:ext uri="{FF2B5EF4-FFF2-40B4-BE49-F238E27FC236}">
                <a16:creationId xmlns="" xmlns:a16="http://schemas.microsoft.com/office/drawing/2014/main" id="{CAEB4C9A-B34B-A9C1-54AD-E3F7C7F547FF}"/>
              </a:ext>
            </a:extLst>
          </p:cNvPr>
          <p:cNvSpPr txBox="1"/>
          <p:nvPr/>
        </p:nvSpPr>
        <p:spPr>
          <a:xfrm>
            <a:off x="608541" y="763058"/>
            <a:ext cx="11345333" cy="2677656"/>
          </a:xfrm>
          <a:prstGeom prst="rect">
            <a:avLst/>
          </a:prstGeom>
          <a:noFill/>
        </p:spPr>
        <p:txBody>
          <a:bodyPr wrap="square" rtlCol="0">
            <a:spAutoFit/>
          </a:bodyPr>
          <a:lstStyle/>
          <a:p>
            <a:pPr lvl="0" algn="just"/>
            <a:r>
              <a:rPr lang="vi-VN" sz="2400" b="1" dirty="0">
                <a:solidFill>
                  <a:srgbClr val="002060"/>
                </a:solidFill>
                <a:latin typeface="Calibri" panose="020F0502020204030204" pitchFamily="34" charset="0"/>
                <a:cs typeface="Calibri" panose="020F0502020204030204" pitchFamily="34" charset="0"/>
              </a:rPr>
              <a:t>Chuẩn bị: </a:t>
            </a:r>
            <a:r>
              <a:rPr lang="vi-VN" sz="2400" dirty="0">
                <a:solidFill>
                  <a:srgbClr val="002060"/>
                </a:solidFill>
                <a:latin typeface="Calibri" panose="020F0502020204030204" pitchFamily="34" charset="0"/>
                <a:cs typeface="Calibri" panose="020F0502020204030204" pitchFamily="34" charset="0"/>
              </a:rPr>
              <a:t>Muối ăn, 1 bát sứ chịu nhiệt, 1 cốc thuỷ tinh có chứa nước tinh khiết, 1 thìa, </a:t>
            </a:r>
            <a:endParaRPr lang="en-US" sz="2400" dirty="0">
              <a:solidFill>
                <a:srgbClr val="002060"/>
              </a:solidFill>
              <a:latin typeface="Calibri" panose="020F0502020204030204" pitchFamily="34" charset="0"/>
              <a:cs typeface="Calibri" panose="020F0502020204030204" pitchFamily="34" charset="0"/>
            </a:endParaRPr>
          </a:p>
          <a:p>
            <a:pPr lvl="0" algn="just"/>
            <a:r>
              <a:rPr lang="vi-VN" sz="2400" dirty="0">
                <a:solidFill>
                  <a:srgbClr val="002060"/>
                </a:solidFill>
                <a:latin typeface="Calibri" panose="020F0502020204030204" pitchFamily="34" charset="0"/>
                <a:cs typeface="Calibri" panose="020F0502020204030204" pitchFamily="34" charset="0"/>
              </a:rPr>
              <a:t>1 kiềng sắt, 1 lưới tản nhiệt, 1 cốc nến, 1 bật lửa.</a:t>
            </a:r>
          </a:p>
          <a:p>
            <a:pPr lvl="0" algn="just"/>
            <a:r>
              <a:rPr lang="vi-VN" sz="2400" b="1" dirty="0">
                <a:solidFill>
                  <a:srgbClr val="002060"/>
                </a:solidFill>
                <a:latin typeface="Calibri" panose="020F0502020204030204" pitchFamily="34" charset="0"/>
                <a:cs typeface="Calibri" panose="020F0502020204030204" pitchFamily="34" charset="0"/>
              </a:rPr>
              <a:t>Tiến hành:</a:t>
            </a:r>
          </a:p>
          <a:p>
            <a:pPr lvl="0" algn="just"/>
            <a:r>
              <a:rPr lang="vi-VN" sz="2400" i="1" dirty="0">
                <a:solidFill>
                  <a:srgbClr val="002060"/>
                </a:solidFill>
                <a:latin typeface="Calibri" panose="020F0502020204030204" pitchFamily="34" charset="0"/>
                <a:cs typeface="Calibri" panose="020F0502020204030204" pitchFamily="34" charset="0"/>
              </a:rPr>
              <a:t>- Cho 1 thìa muối ăn vào cốc thuỷ tinh chứa 80 ml nước, khuấy đều (hình 5a).</a:t>
            </a:r>
          </a:p>
          <a:p>
            <a:pPr lvl="0" algn="just"/>
            <a:r>
              <a:rPr lang="vi-VN" sz="2400" i="1" dirty="0">
                <a:solidFill>
                  <a:srgbClr val="002060"/>
                </a:solidFill>
                <a:latin typeface="Calibri" panose="020F0502020204030204" pitchFamily="34" charset="0"/>
                <a:cs typeface="Calibri" panose="020F0502020204030204" pitchFamily="34" charset="0"/>
              </a:rPr>
              <a:t>- Lấy 5 đến 6 thìa dung dịch muối cho vào bát sứ và đặt bát lên trên kiềng sắt có lưới </a:t>
            </a:r>
            <a:endParaRPr lang="en-US" sz="2400" i="1" dirty="0">
              <a:solidFill>
                <a:srgbClr val="002060"/>
              </a:solidFill>
              <a:latin typeface="Calibri" panose="020F0502020204030204" pitchFamily="34" charset="0"/>
              <a:cs typeface="Calibri" panose="020F0502020204030204" pitchFamily="34" charset="0"/>
            </a:endParaRPr>
          </a:p>
          <a:p>
            <a:pPr lvl="0" algn="just"/>
            <a:r>
              <a:rPr lang="vi-VN" sz="2400" i="1" dirty="0">
                <a:solidFill>
                  <a:srgbClr val="002060"/>
                </a:solidFill>
                <a:latin typeface="Calibri" panose="020F0502020204030204" pitchFamily="34" charset="0"/>
                <a:cs typeface="Calibri" panose="020F0502020204030204" pitchFamily="34" charset="0"/>
              </a:rPr>
              <a:t>tản nhiệt (hình 5b).</a:t>
            </a:r>
          </a:p>
          <a:p>
            <a:pPr lvl="0" algn="just"/>
            <a:r>
              <a:rPr lang="vi-VN" sz="2400" i="1" dirty="0">
                <a:solidFill>
                  <a:srgbClr val="002060"/>
                </a:solidFill>
                <a:latin typeface="Calibri" panose="020F0502020204030204" pitchFamily="34" charset="0"/>
                <a:cs typeface="Calibri" panose="020F0502020204030204" pitchFamily="34" charset="0"/>
              </a:rPr>
              <a:t>- Đốt nến và đưa cốc nến vào phía dưới lưới tản nhiệt (hình 5c).</a:t>
            </a:r>
            <a:endParaRPr kumimoji="0" lang="vi-VN" sz="2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 xmlns:a16="http://schemas.microsoft.com/office/drawing/2014/main" id="{22A5D8EE-F292-681E-B9DB-5C9C1D0E6C9D}"/>
              </a:ext>
            </a:extLst>
          </p:cNvPr>
          <p:cNvPicPr>
            <a:picLocks noChangeAspect="1"/>
          </p:cNvPicPr>
          <p:nvPr/>
        </p:nvPicPr>
        <p:blipFill>
          <a:blip r:embed="rId3"/>
          <a:stretch>
            <a:fillRect/>
          </a:stretch>
        </p:blipFill>
        <p:spPr>
          <a:xfrm>
            <a:off x="2738437" y="3386137"/>
            <a:ext cx="6410325" cy="2314575"/>
          </a:xfrm>
          <a:prstGeom prst="rect">
            <a:avLst/>
          </a:prstGeom>
        </p:spPr>
      </p:pic>
      <p:sp>
        <p:nvSpPr>
          <p:cNvPr id="17" name="Rectangle: Rounded Corners 16">
            <a:extLst>
              <a:ext uri="{FF2B5EF4-FFF2-40B4-BE49-F238E27FC236}">
                <a16:creationId xmlns="" xmlns:a16="http://schemas.microsoft.com/office/drawing/2014/main" id="{AFD5F33A-A559-869B-E6A4-E616AA1747DF}"/>
              </a:ext>
            </a:extLst>
          </p:cNvPr>
          <p:cNvSpPr/>
          <p:nvPr/>
        </p:nvSpPr>
        <p:spPr>
          <a:xfrm>
            <a:off x="466725" y="5672666"/>
            <a:ext cx="11477625" cy="8805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dirty="0">
                <a:solidFill>
                  <a:srgbClr val="FF0000"/>
                </a:solidFill>
                <a:latin typeface="Cambria" panose="02040503050406030204" pitchFamily="18" charset="0"/>
                <a:ea typeface="Cambria" panose="02040503050406030204" pitchFamily="18" charset="0"/>
              </a:rPr>
              <a:t>Dự đoán hiện tượng xảy ra với dung dịch muối khi đun.</a:t>
            </a:r>
          </a:p>
          <a:p>
            <a:pPr algn="just"/>
            <a:r>
              <a:rPr lang="vi-VN" sz="2200" dirty="0">
                <a:solidFill>
                  <a:srgbClr val="FF0000"/>
                </a:solidFill>
                <a:latin typeface="Cambria" panose="02040503050406030204" pitchFamily="18" charset="0"/>
                <a:ea typeface="Cambria" panose="02040503050406030204" pitchFamily="18" charset="0"/>
              </a:rPr>
              <a:t>Sau vài phút, quan sát hiện tượng xảy ra với dung dịch muối và so sánh với dự đoán ban đầu.</a:t>
            </a:r>
            <a:endParaRPr lang="en-US" sz="2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5082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225472" y="442796"/>
            <a:ext cx="11741059" cy="5972408"/>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sp>
      <p:sp>
        <p:nvSpPr>
          <p:cNvPr id="12" name="Freeform 12"/>
          <p:cNvSpPr/>
          <p:nvPr/>
        </p:nvSpPr>
        <p:spPr>
          <a:xfrm rot="2534254">
            <a:off x="227649" y="-134016"/>
            <a:ext cx="969401" cy="1558979"/>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Freeform 14"/>
          <p:cNvSpPr/>
          <p:nvPr/>
        </p:nvSpPr>
        <p:spPr>
          <a:xfrm rot="-719906">
            <a:off x="10223880" y="313537"/>
            <a:ext cx="1508485" cy="1184847"/>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9" name="TextBox 18">
            <a:extLst>
              <a:ext uri="{FF2B5EF4-FFF2-40B4-BE49-F238E27FC236}">
                <a16:creationId xmlns="" xmlns:a16="http://schemas.microsoft.com/office/drawing/2014/main" id="{D8397F70-DC0E-0A23-4B4C-AEB7ABEC5841}"/>
              </a:ext>
            </a:extLst>
          </p:cNvPr>
          <p:cNvSpPr txBox="1"/>
          <p:nvPr/>
        </p:nvSpPr>
        <p:spPr>
          <a:xfrm>
            <a:off x="1052335" y="657578"/>
            <a:ext cx="5633156" cy="461665"/>
          </a:xfrm>
          <a:prstGeom prst="rect">
            <a:avLst/>
          </a:prstGeom>
          <a:noFill/>
        </p:spPr>
        <p:txBody>
          <a:bodyPr wrap="square" rtlCol="0">
            <a:spAutoFit/>
          </a:bodyPr>
          <a:lstStyle/>
          <a:p>
            <a:pPr defTabSz="121917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Arial"/>
                <a:sym typeface="Arial"/>
              </a:rPr>
              <a:t>Tên</a:t>
            </a:r>
            <a:r>
              <a:rPr lang="en-US" sz="2400" b="1" kern="0" dirty="0">
                <a:solidFill>
                  <a:srgbClr val="000000"/>
                </a:solidFill>
                <a:latin typeface="Cambria" panose="02040503050406030204" pitchFamily="18" charset="0"/>
                <a:ea typeface="Cambria" panose="02040503050406030204" pitchFamily="18" charset="0"/>
                <a:cs typeface="Arial"/>
                <a:sym typeface="Arial"/>
              </a:rPr>
              <a:t> </a:t>
            </a:r>
            <a:r>
              <a:rPr lang="en-US" sz="2400" b="1" kern="0" dirty="0" err="1">
                <a:solidFill>
                  <a:srgbClr val="000000"/>
                </a:solidFill>
                <a:latin typeface="Cambria" panose="02040503050406030204" pitchFamily="18" charset="0"/>
                <a:ea typeface="Cambria" panose="02040503050406030204" pitchFamily="18" charset="0"/>
                <a:cs typeface="Arial"/>
                <a:sym typeface="Arial"/>
              </a:rPr>
              <a:t>nhóm</a:t>
            </a:r>
            <a:r>
              <a:rPr lang="en-US" sz="2400" b="1" kern="0" dirty="0">
                <a:solidFill>
                  <a:srgbClr val="000000"/>
                </a:solidFill>
                <a:latin typeface="Cambria" panose="02040503050406030204" pitchFamily="18" charset="0"/>
                <a:ea typeface="Cambria" panose="02040503050406030204" pitchFamily="18" charset="0"/>
                <a:cs typeface="Arial"/>
                <a:sym typeface="Arial"/>
              </a:rPr>
              <a:t>:…………………………..</a:t>
            </a:r>
          </a:p>
        </p:txBody>
      </p:sp>
      <p:pic>
        <p:nvPicPr>
          <p:cNvPr id="21" name="Picture 20">
            <a:extLst>
              <a:ext uri="{FF2B5EF4-FFF2-40B4-BE49-F238E27FC236}">
                <a16:creationId xmlns="" xmlns:a16="http://schemas.microsoft.com/office/drawing/2014/main" id="{3D0096C9-ABA4-B82C-78DB-6A3B5306FFF1}"/>
              </a:ext>
            </a:extLst>
          </p:cNvPr>
          <p:cNvPicPr>
            <a:picLocks noChangeAspect="1"/>
          </p:cNvPicPr>
          <p:nvPr/>
        </p:nvPicPr>
        <p:blipFill>
          <a:blip r:embed="rId7"/>
          <a:stretch>
            <a:fillRect/>
          </a:stretch>
        </p:blipFill>
        <p:spPr>
          <a:xfrm>
            <a:off x="3991544" y="1164439"/>
            <a:ext cx="5763252" cy="861643"/>
          </a:xfrm>
          <a:prstGeom prst="rect">
            <a:avLst/>
          </a:prstGeom>
        </p:spPr>
      </p:pic>
      <p:graphicFrame>
        <p:nvGraphicFramePr>
          <p:cNvPr id="24" name="Table 24">
            <a:extLst>
              <a:ext uri="{FF2B5EF4-FFF2-40B4-BE49-F238E27FC236}">
                <a16:creationId xmlns="" xmlns:a16="http://schemas.microsoft.com/office/drawing/2014/main" id="{6ABECCEA-7CCA-4CAE-08E6-BE5DA48328D0}"/>
              </a:ext>
            </a:extLst>
          </p:cNvPr>
          <p:cNvGraphicFramePr>
            <a:graphicFrameLocks noGrp="1"/>
          </p:cNvGraphicFramePr>
          <p:nvPr>
            <p:extLst>
              <p:ext uri="{D42A27DB-BD31-4B8C-83A1-F6EECF244321}">
                <p14:modId xmlns:p14="http://schemas.microsoft.com/office/powerpoint/2010/main" val="864114873"/>
              </p:ext>
            </p:extLst>
          </p:nvPr>
        </p:nvGraphicFramePr>
        <p:xfrm>
          <a:off x="620888" y="2447924"/>
          <a:ext cx="10905067" cy="3614910"/>
        </p:xfrm>
        <a:graphic>
          <a:graphicData uri="http://schemas.openxmlformats.org/drawingml/2006/table">
            <a:tbl>
              <a:tblPr firstRow="1" bandRow="1"/>
              <a:tblGrid>
                <a:gridCol w="2284237">
                  <a:extLst>
                    <a:ext uri="{9D8B030D-6E8A-4147-A177-3AD203B41FA5}">
                      <a16:colId xmlns="" xmlns:a16="http://schemas.microsoft.com/office/drawing/2014/main" val="3926596845"/>
                    </a:ext>
                  </a:extLst>
                </a:gridCol>
                <a:gridCol w="2581275">
                  <a:extLst>
                    <a:ext uri="{9D8B030D-6E8A-4147-A177-3AD203B41FA5}">
                      <a16:colId xmlns="" xmlns:a16="http://schemas.microsoft.com/office/drawing/2014/main" val="2333062570"/>
                    </a:ext>
                  </a:extLst>
                </a:gridCol>
                <a:gridCol w="3375378">
                  <a:extLst>
                    <a:ext uri="{9D8B030D-6E8A-4147-A177-3AD203B41FA5}">
                      <a16:colId xmlns="" xmlns:a16="http://schemas.microsoft.com/office/drawing/2014/main" val="720897861"/>
                    </a:ext>
                  </a:extLst>
                </a:gridCol>
                <a:gridCol w="2664177">
                  <a:extLst>
                    <a:ext uri="{9D8B030D-6E8A-4147-A177-3AD203B41FA5}">
                      <a16:colId xmlns="" xmlns:a16="http://schemas.microsoft.com/office/drawing/2014/main" val="1166482113"/>
                    </a:ext>
                  </a:extLst>
                </a:gridCol>
              </a:tblGrid>
              <a:tr h="1028701">
                <a:tc>
                  <a:txBody>
                    <a:bodyPr/>
                    <a:lstStyle/>
                    <a:p>
                      <a:pPr algn="ctr"/>
                      <a:r>
                        <a:rPr lang="en-US" sz="2700" b="1" dirty="0" err="1"/>
                        <a:t>Dụng</a:t>
                      </a:r>
                      <a:r>
                        <a:rPr lang="en-US" sz="2700" b="1" dirty="0"/>
                        <a:t> </a:t>
                      </a:r>
                      <a:r>
                        <a:rPr lang="en-US" sz="2700" b="1" dirty="0" err="1"/>
                        <a:t>cụ</a:t>
                      </a:r>
                      <a:r>
                        <a:rPr lang="en-US" sz="2700" b="1" dirty="0"/>
                        <a:t> 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Cách</a:t>
                      </a:r>
                      <a:r>
                        <a:rPr lang="en-US" sz="2700" b="1" dirty="0"/>
                        <a:t> </a:t>
                      </a:r>
                      <a:r>
                        <a:rPr lang="en-US" sz="2700" b="1" dirty="0" err="1"/>
                        <a:t>tiến</a:t>
                      </a:r>
                      <a:r>
                        <a:rPr lang="en-US" sz="2700" b="1" dirty="0"/>
                        <a:t> </a:t>
                      </a:r>
                      <a:r>
                        <a:rPr lang="en-US" sz="2700" b="1" dirty="0" err="1"/>
                        <a:t>hành</a:t>
                      </a:r>
                      <a:endParaRPr lang="en-US" sz="2700" b="1"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Giải</a:t>
                      </a:r>
                      <a:r>
                        <a:rPr lang="en-US" sz="2700" b="1" dirty="0"/>
                        <a:t> </a:t>
                      </a:r>
                      <a:r>
                        <a:rPr lang="en-US" sz="2700" b="1" dirty="0" err="1"/>
                        <a:t>thích</a:t>
                      </a:r>
                      <a:r>
                        <a:rPr lang="en-US" sz="2700" b="1" dirty="0"/>
                        <a:t> </a:t>
                      </a:r>
                      <a:r>
                        <a:rPr lang="en-US" sz="2700" b="1" dirty="0" err="1"/>
                        <a:t>hiện</a:t>
                      </a:r>
                      <a:r>
                        <a:rPr lang="en-US" sz="2700" b="1" dirty="0"/>
                        <a:t> </a:t>
                      </a:r>
                      <a:r>
                        <a:rPr lang="en-US" sz="2700" b="1" dirty="0" err="1"/>
                        <a:t>tượng</a:t>
                      </a:r>
                      <a:endParaRPr lang="en-US" sz="2700" b="1"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Những</a:t>
                      </a:r>
                      <a:r>
                        <a:rPr lang="en-US" sz="2700" b="1" dirty="0"/>
                        <a:t> </a:t>
                      </a:r>
                      <a:r>
                        <a:rPr lang="en-US" sz="2700" b="1" dirty="0" err="1"/>
                        <a:t>lưu</a:t>
                      </a:r>
                      <a:r>
                        <a:rPr lang="en-US" sz="2700" b="1" dirty="0"/>
                        <a:t> ý </a:t>
                      </a:r>
                      <a:r>
                        <a:rPr lang="en-US" sz="2700" b="1" dirty="0" err="1"/>
                        <a:t>khi</a:t>
                      </a:r>
                      <a:r>
                        <a:rPr lang="en-US" sz="2700" b="1" dirty="0"/>
                        <a:t> </a:t>
                      </a:r>
                      <a:r>
                        <a:rPr lang="en-US" sz="2700" b="1" dirty="0" err="1"/>
                        <a:t>tiến</a:t>
                      </a:r>
                      <a:r>
                        <a:rPr lang="en-US" sz="2700" b="1" dirty="0"/>
                        <a:t> </a:t>
                      </a:r>
                      <a:r>
                        <a:rPr lang="en-US" sz="2700" b="1" dirty="0" err="1"/>
                        <a:t>hành</a:t>
                      </a:r>
                      <a:r>
                        <a:rPr lang="en-US" sz="2700" b="1" dirty="0"/>
                        <a:t> 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2943144738"/>
                  </a:ext>
                </a:extLst>
              </a:tr>
              <a:tr h="2586209">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36454599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139" y="209030"/>
            <a:ext cx="11606772" cy="7286201"/>
          </a:xfrm>
          <a:prstGeom prst="rect">
            <a:avLst/>
          </a:prstGeom>
        </p:spPr>
      </p:pic>
      <p:sp>
        <p:nvSpPr>
          <p:cNvPr id="6" name="Rectangle 5"/>
          <p:cNvSpPr/>
          <p:nvPr/>
        </p:nvSpPr>
        <p:spPr>
          <a:xfrm>
            <a:off x="2600325" y="2623055"/>
            <a:ext cx="6743700" cy="2123658"/>
          </a:xfrm>
          <a:prstGeom prst="rect">
            <a:avLst/>
          </a:prstGeom>
        </p:spPr>
        <p:txBody>
          <a:bodyPr wrap="square">
            <a:spAutoFit/>
          </a:bodyPr>
          <a:lstStyle/>
          <a:p>
            <a:pPr algn="ctr" defTabSz="1219170">
              <a:spcBef>
                <a:spcPct val="20000"/>
              </a:spcBef>
              <a:buClr>
                <a:srgbClr val="000000"/>
              </a:buClr>
              <a:defRPr/>
            </a:pPr>
            <a:r>
              <a:rPr lang="en-US" altLang="en-US" sz="4400" b="1" kern="0" dirty="0" err="1">
                <a:solidFill>
                  <a:srgbClr val="357887">
                    <a:lumMod val="75000"/>
                  </a:srgbClr>
                </a:solidFill>
                <a:latin typeface="Arial" panose="020B0604020202020204" pitchFamily="34" charset="0"/>
                <a:cs typeface="Arial"/>
                <a:sym typeface="Arial"/>
              </a:rPr>
              <a:t>Có</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thể</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tách</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muối</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ra</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khỏi</a:t>
            </a:r>
            <a:r>
              <a:rPr lang="en-US" altLang="en-US" sz="4400" b="1" kern="0" dirty="0">
                <a:solidFill>
                  <a:srgbClr val="357887">
                    <a:lumMod val="75000"/>
                  </a:srgbClr>
                </a:solidFill>
                <a:latin typeface="Arial" panose="020B0604020202020204" pitchFamily="34" charset="0"/>
                <a:cs typeface="Arial"/>
                <a:sym typeface="Arial"/>
              </a:rPr>
              <a:t> dung </a:t>
            </a:r>
            <a:r>
              <a:rPr lang="en-US" altLang="en-US" sz="4400" b="1" kern="0" dirty="0" err="1">
                <a:solidFill>
                  <a:srgbClr val="357887">
                    <a:lumMod val="75000"/>
                  </a:srgbClr>
                </a:solidFill>
                <a:latin typeface="Arial" panose="020B0604020202020204" pitchFamily="34" charset="0"/>
                <a:cs typeface="Arial"/>
                <a:sym typeface="Arial"/>
              </a:rPr>
              <a:t>dịch</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muối</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bằng</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phương</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pháp</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cô</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cạn</a:t>
            </a:r>
            <a:r>
              <a:rPr lang="en-US" altLang="en-US" sz="4400" b="1" kern="0" dirty="0">
                <a:solidFill>
                  <a:srgbClr val="357887">
                    <a:lumMod val="75000"/>
                  </a:srgbClr>
                </a:solidFill>
                <a:latin typeface="Arial" panose="020B0604020202020204" pitchFamily="34" charset="0"/>
                <a:cs typeface="Arial"/>
                <a:sym typeface="Arial"/>
              </a:rPr>
              <a:t>.</a:t>
            </a:r>
            <a:endParaRPr lang="vi-VN" altLang="en-US" sz="4400" b="1" kern="0" dirty="0">
              <a:solidFill>
                <a:srgbClr val="357887">
                  <a:lumMod val="75000"/>
                </a:srgbClr>
              </a:solidFill>
              <a:latin typeface="Arial" panose="020B0604020202020204" pitchFamily="34" charset="0"/>
              <a:cs typeface="Arial"/>
              <a:sym typeface="Arial"/>
            </a:endParaRPr>
          </a:p>
        </p:txBody>
      </p:sp>
      <p:grpSp>
        <p:nvGrpSpPr>
          <p:cNvPr id="7" name="Google Shape;2211;p54"/>
          <p:cNvGrpSpPr/>
          <p:nvPr/>
        </p:nvGrpSpPr>
        <p:grpSpPr>
          <a:xfrm>
            <a:off x="8784579" y="173406"/>
            <a:ext cx="3078700" cy="2269265"/>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76" name="Rectangle 175"/>
          <p:cNvSpPr/>
          <p:nvPr/>
        </p:nvSpPr>
        <p:spPr>
          <a:xfrm>
            <a:off x="420274" y="295915"/>
            <a:ext cx="3424334" cy="1077218"/>
          </a:xfrm>
          <a:prstGeom prst="rect">
            <a:avLst/>
          </a:prstGeom>
        </p:spPr>
        <p:txBody>
          <a:bodyPr wrap="none">
            <a:spAutoFit/>
          </a:bodyPr>
          <a:lstStyle/>
          <a:p>
            <a:pPr algn="ctr" defTabSz="1219170">
              <a:buClr>
                <a:srgbClr val="000000"/>
              </a:buClr>
              <a:defRPr/>
            </a:pPr>
            <a:r>
              <a:rPr lang="en-US" altLang="en-US" sz="6400" b="1" u="sng" kern="0">
                <a:solidFill>
                  <a:srgbClr val="FF3399"/>
                </a:solidFill>
                <a:effectLst>
                  <a:reflection blurRad="6350" stA="55000" endA="300" endPos="45500" dir="5400000" sy="-100000" algn="bl" rotWithShape="0"/>
                </a:effectLst>
                <a:latin typeface="Arial"/>
                <a:cs typeface="Arial"/>
                <a:sym typeface="Arial"/>
              </a:rPr>
              <a:t>Kết luận</a:t>
            </a:r>
            <a:endParaRPr lang="en-US" altLang="en-US" sz="6400" b="1" kern="0" dirty="0">
              <a:solidFill>
                <a:srgbClr val="FF3399"/>
              </a:solidFill>
              <a:latin typeface="Arial"/>
              <a:cs typeface="Arial"/>
              <a:sym typeface="Arial"/>
            </a:endParaRPr>
          </a:p>
        </p:txBody>
      </p:sp>
      <p:grpSp>
        <p:nvGrpSpPr>
          <p:cNvPr id="177" name="Google Shape;4200;p63"/>
          <p:cNvGrpSpPr/>
          <p:nvPr/>
        </p:nvGrpSpPr>
        <p:grpSpPr>
          <a:xfrm>
            <a:off x="4355" y="4612761"/>
            <a:ext cx="2948888" cy="2248848"/>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87" name="图片 23">
            <a:extLst>
              <a:ext uri="{FF2B5EF4-FFF2-40B4-BE49-F238E27FC236}">
                <a16:creationId xmlns=""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3294" y="3035356"/>
            <a:ext cx="4853509" cy="4853509"/>
          </a:xfrm>
          <a:prstGeom prst="rect">
            <a:avLst/>
          </a:prstGeom>
        </p:spPr>
      </p:pic>
    </p:spTree>
    <p:extLst>
      <p:ext uri="{BB962C8B-B14F-4D97-AF65-F5344CB8AC3E}">
        <p14:creationId xmlns:p14="http://schemas.microsoft.com/office/powerpoint/2010/main" val="1098314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SHAPE_LOCKS" val="959"/>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自定义 264">
      <a:dk1>
        <a:srgbClr val="28779D"/>
      </a:dk1>
      <a:lt1>
        <a:sysClr val="window" lastClr="FFFFFF"/>
      </a:lt1>
      <a:dk2>
        <a:srgbClr val="44546A"/>
      </a:dk2>
      <a:lt2>
        <a:srgbClr val="E7E6E6"/>
      </a:lt2>
      <a:accent1>
        <a:srgbClr val="28779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95号-手刻宋">
      <a:majorFont>
        <a:latin typeface="字魂95号-手刻宋"/>
        <a:ea typeface="字魂95号-手刻宋"/>
        <a:cs typeface=""/>
      </a:majorFont>
      <a:minorFont>
        <a:latin typeface="字魂95号-手刻宋"/>
        <a:ea typeface="字魂95号-手刻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6000"/>
          </a:schemeClr>
        </a:solidFill>
        <a:ln>
          <a:noFill/>
        </a:ln>
      </a:spPr>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264">
      <a:dk1>
        <a:srgbClr val="28779D"/>
      </a:dk1>
      <a:lt1>
        <a:sysClr val="window" lastClr="FFFFFF"/>
      </a:lt1>
      <a:dk2>
        <a:srgbClr val="44546A"/>
      </a:dk2>
      <a:lt2>
        <a:srgbClr val="E7E6E6"/>
      </a:lt2>
      <a:accent1>
        <a:srgbClr val="28779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95号-手刻宋">
      <a:majorFont>
        <a:latin typeface="字魂95号-手刻宋"/>
        <a:ea typeface="字魂95号-手刻宋"/>
        <a:cs typeface=""/>
      </a:majorFont>
      <a:minorFont>
        <a:latin typeface="字魂95号-手刻宋"/>
        <a:ea typeface="字魂95号-手刻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6000"/>
          </a:schemeClr>
        </a:solidFill>
        <a:ln>
          <a:noFill/>
        </a:ln>
      </a:spPr>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1192</TotalTime>
  <Words>313</Words>
  <Application>Microsoft Office PowerPoint</Application>
  <PresentationFormat>Custom</PresentationFormat>
  <Paragraphs>29</Paragraphs>
  <Slides>15</Slides>
  <Notes>5</Notes>
  <HiddenSlides>0</HiddenSlides>
  <MMClips>0</MMClips>
  <ScaleCrop>false</ScaleCrop>
  <HeadingPairs>
    <vt:vector size="4" baseType="variant">
      <vt:variant>
        <vt:lpstr>Theme</vt:lpstr>
      </vt:variant>
      <vt:variant>
        <vt:i4>8</vt:i4>
      </vt:variant>
      <vt:variant>
        <vt:lpstr>Slide Titles</vt:lpstr>
      </vt:variant>
      <vt:variant>
        <vt:i4>15</vt:i4>
      </vt:variant>
    </vt:vector>
  </HeadingPairs>
  <TitlesOfParts>
    <vt:vector size="23" baseType="lpstr">
      <vt:lpstr>Office 主题​​</vt:lpstr>
      <vt:lpstr>1_Office Theme</vt:lpstr>
      <vt:lpstr>2_Office Theme</vt:lpstr>
      <vt:lpstr>3_Office Theme</vt:lpstr>
      <vt:lpstr>Climate and Water Lesson by Slidesgo</vt:lpstr>
      <vt:lpstr>4_Office Theme</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Windows User</cp:lastModifiedBy>
  <cp:revision>28</cp:revision>
  <dcterms:created xsi:type="dcterms:W3CDTF">2019-03-13T05:38:41Z</dcterms:created>
  <dcterms:modified xsi:type="dcterms:W3CDTF">2025-10-02T08:11:29Z</dcterms:modified>
  <cp:category>9Slide.vn</cp:category>
</cp:coreProperties>
</file>