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9"/>
  </p:handoutMasterIdLst>
  <p:sldIdLst>
    <p:sldId id="295" r:id="rId3"/>
    <p:sldId id="364" r:id="rId4"/>
    <p:sldId id="294" r:id="rId5"/>
    <p:sldId id="296" r:id="rId6"/>
    <p:sldId id="297" r:id="rId7"/>
    <p:sldId id="338" r:id="rId8"/>
    <p:sldId id="365" r:id="rId9"/>
    <p:sldId id="339" r:id="rId10"/>
    <p:sldId id="352" r:id="rId11"/>
    <p:sldId id="366" r:id="rId13"/>
    <p:sldId id="367" r:id="rId14"/>
    <p:sldId id="358" r:id="rId15"/>
    <p:sldId id="360" r:id="rId16"/>
    <p:sldId id="368" r:id="rId17"/>
    <p:sldId id="26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BC7"/>
    <a:srgbClr val="45B314"/>
    <a:srgbClr val="8D497E"/>
    <a:srgbClr val="BFE2E3"/>
    <a:srgbClr val="337FCE"/>
    <a:srgbClr val="59C127"/>
    <a:srgbClr val="4EB71C"/>
    <a:srgbClr val="50BE20"/>
    <a:srgbClr val="226BC1"/>
    <a:srgbClr val="17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5DC-CA72-4106-8A43-D6873B56540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22D-D6FA-4D5C-99B1-5A512E0D3F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.wdp"/><Relationship Id="rId8" Type="http://schemas.openxmlformats.org/officeDocument/2006/relationships/image" Target="../media/image2.png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microsoft.com/office/2007/relationships/hdphoto" Target="../media/image18.wdp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microsoft.com/office/2007/relationships/hdphoto" Target="../media/image15.wdp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image18.wdp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432" y="1889626"/>
            <a:ext cx="9419136" cy="307874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015" y="318977"/>
            <a:ext cx="1115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</a:rPr>
              <a:t>Tìm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hiểu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đoạn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triển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ếch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lang="en-US" sz="3200" b="1" dirty="0">
              <a:solidFill>
                <a:prstClr val="black"/>
              </a:solidFill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Sắp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xếp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theo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3.</a:t>
            </a:r>
            <a:endParaRPr lang="en-US" sz="3200" dirty="0">
              <a:solidFill>
                <a:prstClr val="black"/>
              </a:solidFill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023" y="2866914"/>
            <a:ext cx="9856039" cy="30235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913" y="868547"/>
            <a:ext cx="1866900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095" y="850604"/>
            <a:ext cx="173355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64" y="920602"/>
            <a:ext cx="2581275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417" y="857915"/>
            <a:ext cx="1781175" cy="2228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665" y="3359888"/>
            <a:ext cx="1032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Vòng đời và sự phát triển của ếch trải qua 4 giai đoạn: Trứng → nòng nọc → ếch con → ếch trưởng thành.</a:t>
            </a:r>
            <a:endParaRPr lang="vi-VN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Từ trứng nở thành nòng nọc, nòng nọc mọc chân trở thành ếch con, ếch con rụng đuôi trở thành ếch trưởng thành, ếch trưởng thành đẻ trứng.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3865161" cy="5428463"/>
            <a:chOff x="124694" y="2347215"/>
            <a:chExt cx="3865161" cy="5428463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3865161" cy="5428463"/>
            <a:chOff x="7614862" y="2347215"/>
            <a:chExt cx="3865161" cy="5428463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yellow letters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523" y="385950"/>
            <a:ext cx="10306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</a:rPr>
              <a:t>Tìm hiểu xung quanh nhà:</a:t>
            </a:r>
            <a:endParaRPr lang="vi-VN" sz="4000" b="1" dirty="0">
              <a:solidFill>
                <a:prstClr val="black"/>
              </a:solidFill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Cho biết em nhìn thấy ấu trùng muỗi và muỗi có ở đâu.</a:t>
            </a:r>
            <a:endParaRPr lang="vi-VN" sz="4000" dirty="0">
              <a:solidFill>
                <a:prstClr val="black"/>
              </a:solidFill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Nhận xét về hình dạng của ấu trùng so với muỗi.</a:t>
            </a:r>
            <a:endParaRPr lang="vi-VN" sz="4000" dirty="0">
              <a:solidFill>
                <a:prstClr val="black"/>
              </a:solidFill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Dựa vào vòng đời của muỗi, hãy đề xuất một số biện pháp để hạn chế sự phát triển của muỗi. Giải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/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Ấu trùng muỗi ở những nơi có nước đọng. Muỗi thường có nhiều ở những bụi cây, nơi tối, ẩm ướt.</a:t>
            </a:r>
            <a:endParaRPr lang="vi-VN" sz="3600" dirty="0">
              <a:solidFill>
                <a:srgbClr val="FF0000"/>
              </a:solidFill>
            </a:endParaRP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Hình dạng ấu trùng rất khác so với muỗi trưởng thành.</a:t>
            </a:r>
            <a:endParaRPr lang="vi-VN" sz="3600" dirty="0">
              <a:solidFill>
                <a:srgbClr val="FF0000"/>
              </a:solidFill>
            </a:endParaRP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Biện pháp để hạn chế sự phát triển của muỗi: phát quang cây cỏ; loại bỏ những nơi có nước đọng để trứng muỗi không phát triển.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4" y="1733041"/>
            <a:ext cx="12071126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36" y="1218067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3" y="4174753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846" b="36077" l="66385" r="95846">
                        <a14:foregroundMark x1="75615" y1="17154" x2="81000" y2="14769"/>
                        <a14:foregroundMark x1="74923" y1="14154" x2="83769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372">
            <a:off x="198838" y="943325"/>
            <a:ext cx="2528185" cy="26441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8352" y="-113986"/>
            <a:ext cx="3060457" cy="1457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627" y="1971860"/>
            <a:ext cx="11827265" cy="3603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>
            <a:fillRect/>
          </a:stretch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52" y="1500644"/>
            <a:ext cx="8315665" cy="64257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2977" y="392916"/>
            <a:ext cx="9708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Dựa vào hình 1, hãy trình bày tóm tắt một số nội dung đã học trong chủ đề Thực vật và động vật.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" y="375255"/>
            <a:ext cx="826745" cy="826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293" y="1445545"/>
            <a:ext cx="4557491" cy="50105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PHIẾU HỌC TẬP SỐ 1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THỰC VẬT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3232298" y="2381693"/>
            <a:ext cx="2929269" cy="2658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669851" y="2679405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Hoa – </a:t>
            </a:r>
            <a:r>
              <a:rPr lang="en-US" sz="2100" b="1" dirty="0" err="1">
                <a:solidFill>
                  <a:srgbClr val="002060"/>
                </a:solidFill>
              </a:rPr>
              <a:t>cơ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quan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sinh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sản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6161567" y="2381693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/>
          <p:cNvSpPr/>
          <p:nvPr/>
        </p:nvSpPr>
        <p:spPr>
          <a:xfrm>
            <a:off x="4859080" y="2743200"/>
            <a:ext cx="2434856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20047" y="2402958"/>
            <a:ext cx="3583172" cy="3296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8102010" y="2753832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21195" y="3285460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/>
          <p:cNvSpPr/>
          <p:nvPr/>
        </p:nvSpPr>
        <p:spPr>
          <a:xfrm>
            <a:off x="659219" y="3657599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bộ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hoa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phấn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tinh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quả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25362" y="3349255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/>
          <p:cNvSpPr/>
          <p:nvPr/>
        </p:nvSpPr>
        <p:spPr>
          <a:xfrm>
            <a:off x="4763386" y="3721394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thành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phần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999921" y="3402418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8537945" y="3774557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  <a:endParaRPr lang="en-US" sz="21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 HỌC TẬP SỐ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2"/>
            <a:endCxn id="10" idx="0"/>
          </p:cNvCxnSpPr>
          <p:nvPr/>
        </p:nvCxnSpPr>
        <p:spPr>
          <a:xfrm flipH="1">
            <a:off x="4348716" y="2381693"/>
            <a:ext cx="1812851" cy="44656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2806995" y="2828261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20047" y="2402958"/>
            <a:ext cx="1988288" cy="47846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6858001" y="2870790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58339" y="343431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/>
          <p:cNvSpPr/>
          <p:nvPr/>
        </p:nvSpPr>
        <p:spPr>
          <a:xfrm>
            <a:off x="2796363" y="380645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755912" y="351937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7293936" y="389151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diện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/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015" y="318977"/>
            <a:ext cx="1115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2. 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2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:</a:t>
            </a:r>
            <a:endParaRPr lang="en-US" sz="3200" b="1" dirty="0"/>
          </a:p>
          <a:p>
            <a:r>
              <a:rPr lang="en-US" sz="3200" dirty="0"/>
              <a:t>-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2a, 2b </a:t>
            </a:r>
            <a:r>
              <a:rPr lang="en-US" sz="3200" dirty="0" err="1"/>
              <a:t>mọc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?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giai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1976" y="1967910"/>
            <a:ext cx="4105275" cy="4495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/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- Cây con trong hình 2a mọc lên từ hạt của cây mẹ, cây con trong hình 2b mọc lên từ thân của cây mẹ.</a:t>
            </a:r>
            <a:endParaRPr lang="vi-VN" sz="3200" dirty="0">
              <a:solidFill>
                <a:srgbClr val="FF0000"/>
              </a:solidFill>
            </a:endParaRP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- Các giai đoạn phát triển của cây con trong mỗi hình:</a:t>
            </a:r>
            <a:endParaRPr lang="vi-VN" sz="3200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2a: Từ hạt cà tím, nảy mầm, cây con mọc lên, phát triển thành cây trưởng thành. Cây trưởng thành ra hoa, kết trái.</a:t>
            </a:r>
            <a:endParaRPr lang="vi-VN" sz="3200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2b: Từ thân cây mía mẹ, nảy chồi, cây con mọc lên, phát triển nhiều lá, nhánh thành bụi cây trưởng thành.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1993</Words>
  <Application>WPS Presentation</Application>
  <PresentationFormat>Widescreen</PresentationFormat>
  <Paragraphs>72</Paragraphs>
  <Slides>15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Times New Roman</vt:lpstr>
      <vt:lpstr>Calibri</vt:lpstr>
      <vt:lpstr>Microsoft YaHei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HyperlinkBase>更多资源关注@好教师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Thanh Tâm Nguyễn Thị</cp:lastModifiedBy>
  <cp:revision>11</cp:revision>
  <dcterms:created xsi:type="dcterms:W3CDTF">2017-03-18T13:24:00Z</dcterms:created>
  <dcterms:modified xsi:type="dcterms:W3CDTF">2025-01-19T03:08:38Z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625E5EEFC40447A9ADEB2C828016DC41_12</vt:lpwstr>
  </property>
  <property fmtid="{D5CDD505-2E9C-101B-9397-08002B2CF9AE}" pid="3" name="KSOProductBuildVer">
    <vt:lpwstr>1033-12.2.0.19805</vt:lpwstr>
  </property>
</Properties>
</file>